
<file path=[Content_Types].xml><?xml version="1.0" encoding="utf-8"?>
<Types xmlns="http://schemas.openxmlformats.org/package/2006/content-types">
  <Override PartName="/ppt/slides/slide94.xml" ContentType="application/vnd.openxmlformats-officedocument.presentationml.slide+xml"/>
  <Override PartName="/ppt/slides/slide142.xml" ContentType="application/vnd.openxmlformats-officedocument.presentationml.slide+xml"/>
  <Override PartName="/ppt/diagrams/colors102.xml" ContentType="application/vnd.openxmlformats-officedocument.drawingml.diagramColors+xml"/>
  <Override PartName="/ppt/diagrams/colors11.xml" ContentType="application/vnd.openxmlformats-officedocument.drawingml.diagramColors+xml"/>
  <Override PartName="/ppt/diagrams/data24.xml" ContentType="application/vnd.openxmlformats-officedocument.drawingml.diagramData+xml"/>
  <Override PartName="/ppt/diagrams/quickStyle97.xml" ContentType="application/vnd.openxmlformats-officedocument.drawingml.diagramStyle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quickStyle28.xml" ContentType="application/vnd.openxmlformats-officedocument.drawingml.diagramStyle+xml"/>
  <Override PartName="/ppt/diagrams/data100.xml" ContentType="application/vnd.openxmlformats-officedocument.drawingml.diagramData+xml"/>
  <Override PartName="/ppt/diagrams/layout125.xml" ContentType="application/vnd.openxmlformats-officedocument.drawingml.diagramLayout+xml"/>
  <Default Extension="xml" ContentType="application/xml"/>
  <Override PartName="/ppt/slides/slide50.xml" ContentType="application/vnd.openxmlformats-officedocument.presentationml.slide+xml"/>
  <Override PartName="/ppt/notesSlides/notesSlide16.xml" ContentType="application/vnd.openxmlformats-officedocument.presentationml.notesSlide+xml"/>
  <Override PartName="/ppt/diagrams/layout86.xml" ContentType="application/vnd.openxmlformats-officedocument.drawingml.diagramLayout+xml"/>
  <Override PartName="/ppt/diagrams/layout150.xml" ContentType="application/vnd.openxmlformats-officedocument.drawingml.diagramLayout+xml"/>
  <Override PartName="/ppt/diagrams/layout17.xml" ContentType="application/vnd.openxmlformats-officedocument.drawingml.diagramLayout+xml"/>
  <Override PartName="/ppt/diagrams/quickStyle53.xml" ContentType="application/vnd.openxmlformats-officedocument.drawingml.diagramStyle+xml"/>
  <Override PartName="/ppt/diagrams/colors96.xml" ContentType="application/vnd.openxmlformats-officedocument.drawingml.diagramColors+xml"/>
  <Override PartName="/ppt/diagrams/colors118.xml" ContentType="application/vnd.openxmlformats-officedocument.drawingml.diagramColors+xml"/>
  <Override PartName="/ppt/notesSlides/notesSlide7.xml" ContentType="application/vnd.openxmlformats-officedocument.presentationml.notesSlide+xml"/>
  <Override PartName="/ppt/diagrams/colors27.xml" ContentType="application/vnd.openxmlformats-officedocument.drawingml.diagramColors+xml"/>
  <Override PartName="/ppt/diagrams/layout42.xml" ContentType="application/vnd.openxmlformats-officedocument.drawingml.diagramLayout+xml"/>
  <Override PartName="/ppt/diagrams/quickStyle124.xml" ContentType="application/vnd.openxmlformats-officedocument.drawingml.diagramStyle+xml"/>
  <Override PartName="/ppt/diagrams/colors143.xml" ContentType="application/vnd.openxmlformats-officedocument.drawingml.diagramColors+xml"/>
  <Override PartName="/ppt/diagrams/colors52.xml" ContentType="application/vnd.openxmlformats-officedocument.drawingml.diagramColors+xml"/>
  <Override PartName="/ppt/diagrams/data65.xml" ContentType="application/vnd.openxmlformats-officedocument.drawingml.diagramData+xml"/>
  <Override PartName="/ppt/diagrams/data116.xml" ContentType="application/vnd.openxmlformats-officedocument.drawingml.diagramData+xml"/>
  <Override PartName="/ppt/slides/slide66.xml" ContentType="application/vnd.openxmlformats-officedocument.presentationml.slide+xml"/>
  <Override PartName="/ppt/slides/slide114.xml" ContentType="application/vnd.openxmlformats-officedocument.presentationml.slide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colors30.xml" ContentType="application/vnd.openxmlformats-officedocument.drawingml.diagramColors+xml"/>
  <Override PartName="/ppt/diagrams/data43.xml" ContentType="application/vnd.openxmlformats-officedocument.drawingml.diagramData+xml"/>
  <Override PartName="/ppt/diagrams/quickStyle69.xml" ContentType="application/vnd.openxmlformats-officedocument.drawingml.diagramStyle+xml"/>
  <Override PartName="/ppt/diagrams/data90.xml" ContentType="application/vnd.openxmlformats-officedocument.drawingml.diagramData+xml"/>
  <Override PartName="/ppt/diagrams/data141.xml" ContentType="application/vnd.openxmlformats-officedocument.drawingml.diagramData+xml"/>
  <Override PartName="/ppt/slides/slide44.xml" ContentType="application/vnd.openxmlformats-officedocument.presentationml.slide+xml"/>
  <Override PartName="/ppt/slides/slide91.xml" ContentType="application/vnd.openxmlformats-officedocument.presentationml.slide+xml"/>
  <Override PartName="/ppt/diagrams/data21.xml" ContentType="application/vnd.openxmlformats-officedocument.drawingml.diagramData+xml"/>
  <Override PartName="/ppt/diagrams/quickStyle47.xml" ContentType="application/vnd.openxmlformats-officedocument.drawingml.diagramStyle+xml"/>
  <Override PartName="/ppt/diagrams/quickStyle94.xml" ContentType="application/vnd.openxmlformats-officedocument.drawingml.diagramStyle+xml"/>
  <Override PartName="/ppt/diagrams/layout144.xml" ContentType="application/vnd.openxmlformats-officedocument.drawingml.diagramLayout+xml"/>
  <Override PartName="/ppt/slides/slide22.xml" ContentType="application/vnd.openxmlformats-officedocument.presentationml.slide+xml"/>
  <Override PartName="/ppt/diagrams/layout6.xml" ContentType="application/vnd.openxmlformats-officedocument.drawingml.diagramLayout+xml"/>
  <Override PartName="/ppt/diagrams/layout58.xml" ContentType="application/vnd.openxmlformats-officedocument.drawingml.diagramLayout+xml"/>
  <Override PartName="/ppt/diagrams/layout122.xml" ContentType="application/vnd.openxmlformats-officedocument.drawingml.diagramLayout+xml"/>
  <Override PartName="/ppt/slideLayouts/slideLayout21.xml" ContentType="application/vnd.openxmlformats-officedocument.presentationml.slideLayout+xml"/>
  <Override PartName="/ppt/diagrams/quickStyle25.xml" ContentType="application/vnd.openxmlformats-officedocument.drawingml.diagramStyle+xml"/>
  <Override PartName="/ppt/diagrams/layout36.xml" ContentType="application/vnd.openxmlformats-officedocument.drawingml.diagramLayout+xml"/>
  <Override PartName="/ppt/notesSlides/notesSlide13.xml" ContentType="application/vnd.openxmlformats-officedocument.presentationml.notesSlide+xml"/>
  <Override PartName="/ppt/diagrams/colors68.xml" ContentType="application/vnd.openxmlformats-officedocument.drawingml.diagramColors+xml"/>
  <Override PartName="/ppt/diagrams/quickStyle72.xml" ContentType="application/vnd.openxmlformats-officedocument.drawingml.diagramStyle+xml"/>
  <Override PartName="/ppt/diagrams/layout83.xml" ContentType="application/vnd.openxmlformats-officedocument.drawingml.diagramLayout+xml"/>
  <Override PartName="/ppt/diagrams/quickStyle118.xml" ContentType="application/vnd.openxmlformats-officedocument.drawingml.diagramStyle+xml"/>
  <Override PartName="/ppt/diagrams/colors137.xml" ContentType="application/vnd.openxmlformats-officedocument.drawingml.diagramColors+xml"/>
  <Override PartName="/ppt/diagrams/quickStyle50.xml" ContentType="application/vnd.openxmlformats-officedocument.drawingml.diagramStyle+xml"/>
  <Override PartName="/ppt/diagrams/layout100.xml" ContentType="application/vnd.openxmlformats-officedocument.drawingml.diagramLayout+xml"/>
  <Override PartName="/ppt/slides/slide108.xml" ContentType="application/vnd.openxmlformats-officedocument.presentationml.slide+xml"/>
  <Override PartName="/ppt/diagrams/layout14.xml" ContentType="application/vnd.openxmlformats-officedocument.drawingml.diagramLayout+xml"/>
  <Override PartName="/ppt/diagrams/colors46.xml" ContentType="application/vnd.openxmlformats-officedocument.drawingml.diagramColors+xml"/>
  <Override PartName="/ppt/diagrams/data59.xml" ContentType="application/vnd.openxmlformats-officedocument.drawingml.diagramData+xml"/>
  <Override PartName="/ppt/diagrams/layout61.xml" ContentType="application/vnd.openxmlformats-officedocument.drawingml.diagramLayout+xml"/>
  <Override PartName="/ppt/diagrams/colors93.xml" ContentType="application/vnd.openxmlformats-officedocument.drawingml.diagramColors+xml"/>
  <Override PartName="/ppt/diagrams/colors115.xml" ContentType="application/vnd.openxmlformats-officedocument.drawingml.diagramColors+xml"/>
  <Override PartName="/ppt/diagrams/quickStyle143.xml" ContentType="application/vnd.openxmlformats-officedocument.drawingml.diagramStyle+xml"/>
  <Override PartName="/ppt/notesSlides/notesSlide4.xml" ContentType="application/vnd.openxmlformats-officedocument.presentationml.notesSlide+xml"/>
  <Override PartName="/ppt/diagrams/colors24.xml" ContentType="application/vnd.openxmlformats-officedocument.drawingml.diagramColors+xml"/>
  <Override PartName="/ppt/diagrams/data37.xml" ContentType="application/vnd.openxmlformats-officedocument.drawingml.diagramData+xml"/>
  <Override PartName="/ppt/diagrams/colors71.xml" ContentType="application/vnd.openxmlformats-officedocument.drawingml.diagramColors+xml"/>
  <Override PartName="/ppt/diagrams/data84.xml" ContentType="application/vnd.openxmlformats-officedocument.drawingml.diagramData+xml"/>
  <Override PartName="/ppt/diagrams/quickStyle121.xml" ContentType="application/vnd.openxmlformats-officedocument.drawingml.diagramStyle+xml"/>
  <Override PartName="/ppt/diagrams/data135.xml" ContentType="application/vnd.openxmlformats-officedocument.drawingml.diagramData+xml"/>
  <Override PartName="/ppt/diagrams/colors140.xml" ContentType="application/vnd.openxmlformats-officedocument.drawingml.diagramColors+xml"/>
  <Override PartName="/ppt/slides/slide38.xml" ContentType="application/vnd.openxmlformats-officedocument.presentationml.slide+xml"/>
  <Override PartName="/ppt/slides/slide85.xml" ContentType="application/vnd.openxmlformats-officedocument.presentationml.slide+xml"/>
  <Override PartName="/ppt/slides/slide133.xml" ContentType="application/vnd.openxmlformats-officedocument.presentationml.slide+xml"/>
  <Override PartName="/ppt/diagrams/colors1.xml" ContentType="application/vnd.openxmlformats-officedocument.drawingml.diagramColors+xml"/>
  <Override PartName="/ppt/diagrams/layout138.xml" ContentType="application/vnd.openxmlformats-officedocument.drawingml.diagramLayout+xml"/>
  <Override PartName="/ppt/slides/slide111.xml" ContentType="application/vnd.openxmlformats-officedocument.presentationml.slide+xml"/>
  <Override PartName="/ppt/diagrams/data15.xml" ContentType="application/vnd.openxmlformats-officedocument.drawingml.diagramData+xml"/>
  <Override PartName="/ppt/diagrams/data62.xml" ContentType="application/vnd.openxmlformats-officedocument.drawingml.diagramData+xml"/>
  <Override PartName="/ppt/diagrams/quickStyle88.xml" ContentType="application/vnd.openxmlformats-officedocument.drawingml.diagramStyle+xml"/>
  <Override PartName="/ppt/diagrams/layout99.xml" ContentType="application/vnd.openxmlformats-officedocument.drawingml.diagramLayout+xml"/>
  <Override PartName="/ppt/diagrams/data113.xml" ContentType="application/vnd.openxmlformats-officedocument.drawingml.diagramData+xml"/>
  <Override PartName="/ppt/notesSlides/notesSlide29.xml" ContentType="application/vnd.openxmlformats-officedocument.presentationml.notesSlide+xml"/>
  <Override PartName="/ppt/slides/slide16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Override PartName="/ppt/diagrams/quickStyle19.xml" ContentType="application/vnd.openxmlformats-officedocument.drawingml.diagramStyle+xml"/>
  <Override PartName="/ppt/diagrams/data40.xml" ContentType="application/vnd.openxmlformats-officedocument.drawingml.diagramData+xml"/>
  <Override PartName="/ppt/diagrams/quickStyle66.xml" ContentType="application/vnd.openxmlformats-officedocument.drawingml.diagramStyle+xml"/>
  <Override PartName="/ppt/diagrams/layout116.xml" ContentType="application/vnd.openxmlformats-officedocument.drawingml.diagramLayout+xml"/>
  <Override PartName="/ppt/slides/slide41.xml" ContentType="application/vnd.openxmlformats-officedocument.presentationml.slide+xml"/>
  <Override PartName="/ppt/diagrams/layout77.xml" ContentType="application/vnd.openxmlformats-officedocument.drawingml.diagramLayout+xml"/>
  <Override PartName="/ppt/diagrams/layout141.xml" ContentType="application/vnd.openxmlformats-officedocument.drawingml.diagramLayout+xml"/>
  <Override PartName="/ppt/slides/slide149.xml" ContentType="application/vnd.openxmlformats-officedocument.presentationml.slide+xml"/>
  <Override PartName="/ppt/diagrams/quickStyle44.xml" ContentType="application/vnd.openxmlformats-officedocument.drawingml.diagramStyle+xml"/>
  <Override PartName="/ppt/diagrams/layout55.xml" ContentType="application/vnd.openxmlformats-officedocument.drawingml.diagramLayout+xml"/>
  <Override PartName="/ppt/diagrams/colors87.xml" ContentType="application/vnd.openxmlformats-officedocument.drawingml.diagramColors+xml"/>
  <Override PartName="/ppt/diagrams/quickStyle91.xml" ContentType="application/vnd.openxmlformats-officedocument.drawingml.diagramStyle+xml"/>
  <Override PartName="/ppt/diagrams/colors109.xml" ContentType="application/vnd.openxmlformats-officedocument.drawingml.diagramColors+xml"/>
  <Override PartName="/ppt/diagrams/quickStyle137.xml" ContentType="application/vnd.openxmlformats-officedocument.drawingml.diagramStyle+xml"/>
  <Override PartName="/ppt/diagrams/layout3.xml" ContentType="application/vnd.openxmlformats-officedocument.drawingml.diagramLayout+xml"/>
  <Override PartName="/ppt/diagrams/quickStyle22.xml" ContentType="application/vnd.openxmlformats-officedocument.drawingml.diagramStyle+xml"/>
  <Override PartName="/ppt/diagrams/data78.xml" ContentType="application/vnd.openxmlformats-officedocument.drawingml.diagramData+xml"/>
  <Override PartName="/ppt/diagrams/data129.xml" ContentType="application/vnd.openxmlformats-officedocument.drawingml.diagramData+xml"/>
  <Override PartName="/ppt/slides/slide79.xml" ContentType="application/vnd.openxmlformats-officedocument.presentationml.slide+xml"/>
  <Override PartName="/ppt/slides/slide127.xml" ContentType="application/vnd.openxmlformats-officedocument.presentationml.slide+xml"/>
  <Override PartName="/ppt/diagrams/colors18.xml" ContentType="application/vnd.openxmlformats-officedocument.drawingml.diagramColors+xml"/>
  <Override PartName="/ppt/diagrams/layout33.xml" ContentType="application/vnd.openxmlformats-officedocument.drawingml.diagramLayout+xml"/>
  <Override PartName="/ppt/notesSlides/notesSlide10.xml" ContentType="application/vnd.openxmlformats-officedocument.presentationml.notesSlide+xml"/>
  <Override PartName="/ppt/diagrams/colors65.xml" ContentType="application/vnd.openxmlformats-officedocument.drawingml.diagramColors+xml"/>
  <Override PartName="/ppt/diagrams/layout80.xml" ContentType="application/vnd.openxmlformats-officedocument.drawingml.diagramLayout+xml"/>
  <Override PartName="/ppt/diagrams/quickStyle115.xml" ContentType="application/vnd.openxmlformats-officedocument.drawingml.diagramStyle+xml"/>
  <Override PartName="/ppt/diagrams/colors134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layout11.xml" ContentType="application/vnd.openxmlformats-officedocument.drawingml.diagramLayout+xml"/>
  <Override PartName="/ppt/diagrams/colors43.xml" ContentType="application/vnd.openxmlformats-officedocument.drawingml.diagramColors+xml"/>
  <Override PartName="/ppt/diagrams/data56.xml" ContentType="application/vnd.openxmlformats-officedocument.drawingml.diagramData+xml"/>
  <Override PartName="/ppt/diagrams/colors90.xml" ContentType="application/vnd.openxmlformats-officedocument.drawingml.diagramColors+xml"/>
  <Override PartName="/ppt/diagrams/data107.xml" ContentType="application/vnd.openxmlformats-officedocument.drawingml.diagramData+xml"/>
  <Override PartName="/ppt/diagrams/colors112.xml" ContentType="application/vnd.openxmlformats-officedocument.drawingml.diagramColors+xml"/>
  <Override PartName="/ppt/diagrams/quickStyle140.xml" ContentType="application/vnd.openxmlformats-officedocument.drawingml.diagramStyle+xml"/>
  <Override PartName="/ppt/slideMasters/slideMaster2.xml" ContentType="application/vnd.openxmlformats-officedocument.presentationml.slideMaster+xml"/>
  <Override PartName="/ppt/slides/slide57.xml" ContentType="application/vnd.openxmlformats-officedocument.presentationml.slide+xml"/>
  <Override PartName="/ppt/slides/slide105.xml" ContentType="application/vnd.openxmlformats-officedocument.presentationml.slide+xml"/>
  <Override PartName="/ppt/notesSlides/notesSlide1.xml" ContentType="application/vnd.openxmlformats-officedocument.presentationml.notesSlide+xml"/>
  <Override PartName="/ppt/diagrams/data34.xml" ContentType="application/vnd.openxmlformats-officedocument.drawingml.diagramData+xml"/>
  <Override PartName="/ppt/diagrams/data81.xml" ContentType="application/vnd.openxmlformats-officedocument.drawingml.diagramData+xml"/>
  <Override PartName="/ppt/diagrams/data132.xml" ContentType="application/vnd.openxmlformats-officedocument.drawingml.diagramData+xml"/>
  <Override PartName="/ppt/slides/slide130.xml" ContentType="application/vnd.openxmlformats-officedocument.presentationml.slide+xml"/>
  <Override PartName="/ppt/diagrams/colors21.xml" ContentType="application/vnd.openxmlformats-officedocument.drawingml.diagramColors+xml"/>
  <Override PartName="/ppt/diagrams/layout135.xml" ContentType="application/vnd.openxmlformats-officedocument.drawingml.diagramLayout+xml"/>
  <Override PartName="/ppt/slides/slide35.xml" ContentType="application/vnd.openxmlformats-officedocument.presentationml.slide+xml"/>
  <Override PartName="/ppt/slides/slide82.xml" ContentType="application/vnd.openxmlformats-officedocument.presentationml.slide+xml"/>
  <Override PartName="/ppt/diagrams/data12.xml" ContentType="application/vnd.openxmlformats-officedocument.drawingml.diagramData+xml"/>
  <Override PartName="/ppt/diagrams/quickStyle38.xml" ContentType="application/vnd.openxmlformats-officedocument.drawingml.diagramStyle+xml"/>
  <Override PartName="/ppt/diagrams/quickStyle85.xml" ContentType="application/vnd.openxmlformats-officedocument.drawingml.diagramStyle+xml"/>
  <Override PartName="/ppt/diagrams/data110.xml" ContentType="application/vnd.openxmlformats-officedocument.drawingml.diagramData+xml"/>
  <Override PartName="/ppt/slides/slide13.xml" ContentType="application/vnd.openxmlformats-officedocument.presentationml.slide+xml"/>
  <Override PartName="/ppt/slides/slide60.xml" ContentType="application/vnd.openxmlformats-officedocument.presentationml.slide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diagrams/layout49.xml" ContentType="application/vnd.openxmlformats-officedocument.drawingml.diagramLayout+xml"/>
  <Override PartName="/ppt/diagrams/layout96.xml" ContentType="application/vnd.openxmlformats-officedocument.drawingml.diagramLayout+xml"/>
  <Override PartName="/ppt/notesSlides/notesSlide26.xml" ContentType="application/vnd.openxmlformats-officedocument.presentationml.notesSlide+xml"/>
  <Override PartName="/ppt/diagrams/layout113.xml" ContentType="application/vnd.openxmlformats-officedocument.drawingml.diagramLayout+xml"/>
  <Override PartName="/ppt/slideLayouts/slideLayout12.xml" ContentType="application/vnd.openxmlformats-officedocument.presentationml.slideLayout+xml"/>
  <Override PartName="/ppt/diagrams/layout27.xml" ContentType="application/vnd.openxmlformats-officedocument.drawingml.diagramLayout+xml"/>
  <Override PartName="/ppt/diagrams/colors59.xml" ContentType="application/vnd.openxmlformats-officedocument.drawingml.diagramColors+xml"/>
  <Override PartName="/ppt/diagrams/quickStyle63.xml" ContentType="application/vnd.openxmlformats-officedocument.drawingml.diagramStyle+xml"/>
  <Override PartName="/ppt/diagrams/layout74.xml" ContentType="application/vnd.openxmlformats-officedocument.drawingml.diagramLayout+xml"/>
  <Override PartName="/ppt/diagrams/quickStyle109.xml" ContentType="application/vnd.openxmlformats-officedocument.drawingml.diagramStyle+xml"/>
  <Override PartName="/ppt/diagrams/colors128.xml" ContentType="application/vnd.openxmlformats-officedocument.drawingml.diagramColors+xml"/>
  <Override PartName="/ppt/diagrams/colors37.xml" ContentType="application/vnd.openxmlformats-officedocument.drawingml.diagramColors+xml"/>
  <Override PartName="/ppt/diagrams/quickStyle41.xml" ContentType="application/vnd.openxmlformats-officedocument.drawingml.diagramStyle+xml"/>
  <Override PartName="/ppt/diagrams/colors84.xml" ContentType="application/vnd.openxmlformats-officedocument.drawingml.diagramColors+xml"/>
  <Override PartName="/ppt/diagrams/data97.xml" ContentType="application/vnd.openxmlformats-officedocument.drawingml.diagramData+xml"/>
  <Override PartName="/ppt/diagrams/data148.xml" ContentType="application/vnd.openxmlformats-officedocument.drawingml.diagramData+xml"/>
  <Override PartName="/ppt/slides/slide98.xml" ContentType="application/vnd.openxmlformats-officedocument.presentationml.slide+xml"/>
  <Override PartName="/ppt/slides/slide146.xml" ContentType="application/vnd.openxmlformats-officedocument.presentationml.slide+xml"/>
  <Override PartName="/ppt/diagrams/layout52.xml" ContentType="application/vnd.openxmlformats-officedocument.drawingml.diagramLayout+xml"/>
  <Override PartName="/ppt/diagrams/colors106.xml" ContentType="application/vnd.openxmlformats-officedocument.drawingml.diagramColors+xml"/>
  <Override PartName="/ppt/diagrams/quickStyle134.xml" ContentType="application/vnd.openxmlformats-officedocument.drawingml.diagramStyle+xml"/>
  <Override PartName="/ppt/slides/slide124.xml" ContentType="application/vnd.openxmlformats-officedocument.presentationml.slide+xml"/>
  <Override PartName="/ppt/diagrams/colors15.xml" ContentType="application/vnd.openxmlformats-officedocument.drawingml.diagramColors+xml"/>
  <Override PartName="/ppt/diagrams/data28.xml" ContentType="application/vnd.openxmlformats-officedocument.drawingml.diagramData+xml"/>
  <Override PartName="/ppt/diagrams/layout30.xml" ContentType="application/vnd.openxmlformats-officedocument.drawingml.diagramLayout+xml"/>
  <Override PartName="/ppt/diagrams/colors62.xml" ContentType="application/vnd.openxmlformats-officedocument.drawingml.diagramColors+xml"/>
  <Override PartName="/ppt/diagrams/data75.xml" ContentType="application/vnd.openxmlformats-officedocument.drawingml.diagramData+xml"/>
  <Override PartName="/ppt/diagrams/quickStyle112.xml" ContentType="application/vnd.openxmlformats-officedocument.drawingml.diagramStyle+xml"/>
  <Override PartName="/ppt/diagrams/data126.xml" ContentType="application/vnd.openxmlformats-officedocument.drawingml.diagramData+xml"/>
  <Override PartName="/ppt/diagrams/colors131.xml" ContentType="application/vnd.openxmlformats-officedocument.drawingml.diagramColors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diagrams/data53.xml" ContentType="application/vnd.openxmlformats-officedocument.drawingml.diagramData+xml"/>
  <Override PartName="/ppt/diagrams/quickStyle79.xml" ContentType="application/vnd.openxmlformats-officedocument.drawingml.diagramStyle+xml"/>
  <Override PartName="/ppt/diagrams/data104.xml" ContentType="application/vnd.openxmlformats-officedocument.drawingml.diagramData+xml"/>
  <Override PartName="/ppt/diagrams/layout129.xml" ContentType="application/vnd.openxmlformats-officedocument.drawingml.diagramLayout+xml"/>
  <Override PartName="/ppt/slides/slide4.xml" ContentType="application/vnd.openxmlformats-officedocument.presentationml.slide+xml"/>
  <Override PartName="/ppt/slides/slide54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colors40.xml" ContentType="application/vnd.openxmlformats-officedocument.drawingml.diagramColors+xml"/>
  <Override PartName="/ppt/diagrams/layout107.xml" ContentType="application/vnd.openxmlformats-officedocument.drawingml.diagramLayout+xml"/>
  <Override PartName="/ppt/diagrams/data31.xml" ContentType="application/vnd.openxmlformats-officedocument.drawingml.diagramData+xml"/>
  <Override PartName="/ppt/diagrams/quickStyle57.xml" ContentType="application/vnd.openxmlformats-officedocument.drawingml.diagramStyle+xml"/>
  <Override PartName="/ppt/slides/slide32.xml" ContentType="application/vnd.openxmlformats-officedocument.presentationml.slide+xml"/>
  <Override PartName="/ppt/diagrams/quickStyle35.xml" ContentType="application/vnd.openxmlformats-officedocument.drawingml.diagramStyle+xml"/>
  <Override PartName="/ppt/diagrams/layout68.xml" ContentType="application/vnd.openxmlformats-officedocument.drawingml.diagramLayout+xml"/>
  <Override PartName="/ppt/diagrams/quickStyle82.xml" ContentType="application/vnd.openxmlformats-officedocument.drawingml.diagramStyle+xml"/>
  <Override PartName="/ppt/diagrams/layout132.xml" ContentType="application/vnd.openxmlformats-officedocument.drawingml.diagramLayout+xml"/>
  <Override PartName="/ppt/slides/slide10.xml" ContentType="application/vnd.openxmlformats-officedocument.presentationml.slide+xml"/>
  <Override PartName="/ppt/diagrams/data6.xml" ContentType="application/vnd.openxmlformats-officedocument.drawingml.diagramData+xml"/>
  <Override PartName="/ppt/diagrams/layout46.xml" ContentType="application/vnd.openxmlformats-officedocument.drawingml.diagramLayout+xml"/>
  <Override PartName="/ppt/diagrams/colors78.xml" ContentType="application/vnd.openxmlformats-officedocument.drawingml.diagramColors+xml"/>
  <Override PartName="/ppt/notesSlides/notesSlide23.xml" ContentType="application/vnd.openxmlformats-officedocument.presentationml.notesSlide+xml"/>
  <Override PartName="/ppt/diagrams/layout93.xml" ContentType="application/vnd.openxmlformats-officedocument.drawingml.diagramLayout+xml"/>
  <Override PartName="/ppt/diagrams/layout110.xml" ContentType="application/vnd.openxmlformats-officedocument.drawingml.diagramLayout+xml"/>
  <Override PartName="/ppt/diagrams/quickStyle128.xml" ContentType="application/vnd.openxmlformats-officedocument.drawingml.diagramStyle+xml"/>
  <Override PartName="/ppt/diagrams/colors147.xml" ContentType="application/vnd.openxmlformats-officedocument.drawingml.diagramColors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colors56.xml" ContentType="application/vnd.openxmlformats-officedocument.drawingml.diagramColors+xml"/>
  <Override PartName="/ppt/diagrams/quickStyle60.xml" ContentType="application/vnd.openxmlformats-officedocument.drawingml.diagramStyle+xml"/>
  <Override PartName="/ppt/diagrams/data69.xml" ContentType="application/vnd.openxmlformats-officedocument.drawingml.diagramData+xml"/>
  <Override PartName="/ppt/slides/slide118.xml" ContentType="application/vnd.openxmlformats-officedocument.presentationml.slide+xml"/>
  <Override PartName="/ppt/diagrams/layout24.xml" ContentType="application/vnd.openxmlformats-officedocument.drawingml.diagramLayout+xml"/>
  <Override PartName="/ppt/diagrams/layout71.xml" ContentType="application/vnd.openxmlformats-officedocument.drawingml.diagramLayout+xml"/>
  <Override PartName="/ppt/diagrams/quickStyle106.xml" ContentType="application/vnd.openxmlformats-officedocument.drawingml.diagramStyle+xml"/>
  <Override PartName="/ppt/diagrams/colors125.xml" ContentType="application/vnd.openxmlformats-officedocument.drawingml.diagramColors+xml"/>
  <Override PartName="/ppt/slides/slide143.xml" ContentType="application/vnd.openxmlformats-officedocument.presentationml.slide+xml"/>
  <Override PartName="/ppt/diagrams/quickStyle7.xml" ContentType="application/vnd.openxmlformats-officedocument.drawingml.diagramStyle+xml"/>
  <Override PartName="/ppt/diagrams/colors34.xml" ContentType="application/vnd.openxmlformats-officedocument.drawingml.diagramColors+xml"/>
  <Override PartName="/ppt/diagrams/data47.xml" ContentType="application/vnd.openxmlformats-officedocument.drawingml.diagramData+xml"/>
  <Override PartName="/ppt/diagrams/colors81.xml" ContentType="application/vnd.openxmlformats-officedocument.drawingml.diagramColors+xml"/>
  <Override PartName="/ppt/diagrams/data94.xml" ContentType="application/vnd.openxmlformats-officedocument.drawingml.diagramData+xml"/>
  <Override PartName="/ppt/diagrams/colors103.xml" ContentType="application/vnd.openxmlformats-officedocument.drawingml.diagramColors+xml"/>
  <Override PartName="/ppt/diagrams/quickStyle131.xml" ContentType="application/vnd.openxmlformats-officedocument.drawingml.diagramStyle+xml"/>
  <Override PartName="/ppt/diagrams/data145.xml" ContentType="application/vnd.openxmlformats-officedocument.drawingml.diagramData+xml"/>
  <Override PartName="/ppt/diagrams/colors150.xml" ContentType="application/vnd.openxmlformats-officedocument.drawingml.diagramColors+xml"/>
  <Override PartName="/ppt/slides/slide48.xml" ContentType="application/vnd.openxmlformats-officedocument.presentationml.slide+xml"/>
  <Override PartName="/ppt/slides/slide95.xml" ContentType="application/vnd.openxmlformats-officedocument.presentationml.slide+xml"/>
  <Override PartName="/ppt/diagrams/colors12.xml" ContentType="application/vnd.openxmlformats-officedocument.drawingml.diagramColors+xml"/>
  <Override PartName="/ppt/diagrams/data25.xml" ContentType="application/vnd.openxmlformats-officedocument.drawingml.diagramData+xml"/>
  <Override PartName="/ppt/diagrams/data72.xml" ContentType="application/vnd.openxmlformats-officedocument.drawingml.diagramData+xml"/>
  <Override PartName="/ppt/diagrams/quickStyle98.xml" ContentType="application/vnd.openxmlformats-officedocument.drawingml.diagramStyle+xml"/>
  <Override PartName="/ppt/diagrams/data123.xml" ContentType="application/vnd.openxmlformats-officedocument.drawingml.diagramData+xml"/>
  <Override PartName="/ppt/diagrams/layout148.xml" ContentType="application/vnd.openxmlformats-officedocument.drawingml.diagramLayout+xml"/>
  <Override PartName="/ppt/slides/slide26.xml" ContentType="application/vnd.openxmlformats-officedocument.presentationml.slide+xml"/>
  <Override PartName="/ppt/slides/slide73.xml" ContentType="application/vnd.openxmlformats-officedocument.presentationml.slide+xml"/>
  <Override PartName="/ppt/slides/slide121.xml" ContentType="application/vnd.openxmlformats-officedocument.presentationml.slide+xml"/>
  <Override PartName="/ppt/diagrams/layout126.xml" ContentType="application/vnd.openxmlformats-officedocument.drawingml.diagram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29.xml" ContentType="application/vnd.openxmlformats-officedocument.drawingml.diagramStyle+xml"/>
  <Override PartName="/ppt/diagrams/data50.xml" ContentType="application/vnd.openxmlformats-officedocument.drawingml.diagramData+xml"/>
  <Override PartName="/ppt/diagrams/quickStyle76.xml" ContentType="application/vnd.openxmlformats-officedocument.drawingml.diagramStyle+xml"/>
  <Override PartName="/ppt/notesSlides/notesSlide17.xml" ContentType="application/vnd.openxmlformats-officedocument.presentationml.notesSlide+xml"/>
  <Override PartName="/ppt/diagrams/layout87.xml" ContentType="application/vnd.openxmlformats-officedocument.drawingml.diagramLayout+xml"/>
  <Override PartName="/ppt/diagrams/data101.xml" ContentType="application/vnd.openxmlformats-officedocument.drawingml.diagramData+xml"/>
  <Override PartName="/ppt/slides/slide51.xml" ContentType="application/vnd.openxmlformats-officedocument.presentationml.slide+xml"/>
  <Override PartName="/ppt/diagrams/quickStyle54.xml" ContentType="application/vnd.openxmlformats-officedocument.drawingml.diagramStyle+xml"/>
  <Override PartName="/ppt/diagrams/layout104.xml" ContentType="application/vnd.openxmlformats-officedocument.drawingml.diagramLayout+xml"/>
  <Override PartName="/ppt/diagrams/layout18.xml" ContentType="application/vnd.openxmlformats-officedocument.drawingml.diagramLayout+xml"/>
  <Override PartName="/ppt/diagrams/layout65.xml" ContentType="application/vnd.openxmlformats-officedocument.drawingml.diagramLayout+xml"/>
  <Override PartName="/ppt/diagrams/colors97.xml" ContentType="application/vnd.openxmlformats-officedocument.drawingml.diagramColors+xml"/>
  <Override PartName="/ppt/diagrams/colors119.xml" ContentType="application/vnd.openxmlformats-officedocument.drawingml.diagramColors+xml"/>
  <Override PartName="/ppt/diagrams/quickStyle147.xml" ContentType="application/vnd.openxmlformats-officedocument.drawingml.diagramStyle+xml"/>
  <Override PartName="/ppt/notesSlides/notesSlide8.xml" ContentType="application/vnd.openxmlformats-officedocument.presentationml.notesSlide+xml"/>
  <Override PartName="/ppt/diagrams/colors28.xml" ContentType="application/vnd.openxmlformats-officedocument.drawingml.diagramColors+xml"/>
  <Override PartName="/ppt/diagrams/quickStyle32.xml" ContentType="application/vnd.openxmlformats-officedocument.drawingml.diagramStyle+xml"/>
  <Override PartName="/ppt/diagrams/colors75.xml" ContentType="application/vnd.openxmlformats-officedocument.drawingml.diagramColors+xml"/>
  <Override PartName="/ppt/notesSlides/notesSlide20.xml" ContentType="application/vnd.openxmlformats-officedocument.presentationml.notesSlide+xml"/>
  <Override PartName="/ppt/diagrams/data88.xml" ContentType="application/vnd.openxmlformats-officedocument.drawingml.diagramData+xml"/>
  <Override PartName="/ppt/diagrams/quickStyle125.xml" ContentType="application/vnd.openxmlformats-officedocument.drawingml.diagramStyle+xml"/>
  <Override PartName="/ppt/diagrams/data139.xml" ContentType="application/vnd.openxmlformats-officedocument.drawingml.diagramData+xml"/>
  <Override PartName="/ppt/diagrams/colors144.xml" ContentType="application/vnd.openxmlformats-officedocument.drawingml.diagramColors+xml"/>
  <Override PartName="/ppt/slides/slide89.xml" ContentType="application/vnd.openxmlformats-officedocument.presentationml.slide+xml"/>
  <Override PartName="/ppt/slides/slide137.xml" ContentType="application/vnd.openxmlformats-officedocument.presentationml.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10.xml" ContentType="application/vnd.openxmlformats-officedocument.drawingml.diagramStyle+xml"/>
  <Override PartName="/ppt/diagrams/layout43.xml" ContentType="application/vnd.openxmlformats-officedocument.drawingml.diagramLayout+xml"/>
  <Override PartName="/ppt/diagrams/layout90.xml" ContentType="application/vnd.openxmlformats-officedocument.drawingml.diagramLayout+xml"/>
  <Override PartName="/ppt/slides/slide115.xml" ContentType="application/vnd.openxmlformats-officedocument.presentationml.slide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ppt/diagrams/colors53.xml" ContentType="application/vnd.openxmlformats-officedocument.drawingml.diagramColors+xml"/>
  <Override PartName="/ppt/diagrams/data66.xml" ContentType="application/vnd.openxmlformats-officedocument.drawingml.diagramData+xml"/>
  <Override PartName="/ppt/diagrams/quickStyle103.xml" ContentType="application/vnd.openxmlformats-officedocument.drawingml.diagramStyle+xml"/>
  <Override PartName="/ppt/diagrams/data117.xml" ContentType="application/vnd.openxmlformats-officedocument.drawingml.diagramData+xml"/>
  <Override PartName="/ppt/diagrams/colors122.xml" ContentType="application/vnd.openxmlformats-officedocument.drawingml.diagramColors+xml"/>
  <Override PartName="/ppt/diagrams/quickStyle150.xml" ContentType="application/vnd.openxmlformats-officedocument.drawingml.diagramStyle+xml"/>
  <Override PartName="/ppt/slides/slide67.xml" ContentType="application/vnd.openxmlformats-officedocument.presentationml.slide+xml"/>
  <Override PartName="/ppt/slideLayouts/slideLayout19.xml" ContentType="application/vnd.openxmlformats-officedocument.presentationml.slideLayout+xml"/>
  <Override PartName="/ppt/diagrams/quickStyle4.xml" ContentType="application/vnd.openxmlformats-officedocument.drawingml.diagramStyle+xml"/>
  <Override PartName="/ppt/diagrams/colors31.xml" ContentType="application/vnd.openxmlformats-officedocument.drawingml.diagramColors+xml"/>
  <Override PartName="/ppt/diagrams/data44.xml" ContentType="application/vnd.openxmlformats-officedocument.drawingml.diagramData+xml"/>
  <Override PartName="/ppt/diagrams/data91.xml" ContentType="application/vnd.openxmlformats-officedocument.drawingml.diagramData+xml"/>
  <Override PartName="/ppt/diagrams/colors100.xml" ContentType="application/vnd.openxmlformats-officedocument.drawingml.diagramColors+xml"/>
  <Override PartName="/ppt/diagrams/data142.xml" ContentType="application/vnd.openxmlformats-officedocument.drawingml.diagramData+xml"/>
  <Override PartName="/ppt/slides/slide45.xml" ContentType="application/vnd.openxmlformats-officedocument.presentationml.slide+xml"/>
  <Override PartName="/ppt/slides/slide92.xml" ContentType="application/vnd.openxmlformats-officedocument.presentationml.slide+xml"/>
  <Override PartName="/ppt/slides/slide140.xml" ContentType="application/vnd.openxmlformats-officedocument.presentationml.slide+xml"/>
  <Override PartName="/ppt/theme/theme3.xml" ContentType="application/vnd.openxmlformats-officedocument.theme+xml"/>
  <Override PartName="/ppt/diagrams/layout145.xml" ContentType="application/vnd.openxmlformats-officedocument.drawingml.diagramLayout+xml"/>
  <Override PartName="/ppt/diagrams/data22.xml" ContentType="application/vnd.openxmlformats-officedocument.drawingml.diagramData+xml"/>
  <Override PartName="/ppt/diagrams/quickStyle48.xml" ContentType="application/vnd.openxmlformats-officedocument.drawingml.diagramStyle+xml"/>
  <Override PartName="/ppt/diagrams/layout59.xml" ContentType="application/vnd.openxmlformats-officedocument.drawingml.diagramLayout+xml"/>
  <Override PartName="/ppt/diagrams/quickStyle95.xml" ContentType="application/vnd.openxmlformats-officedocument.drawingml.diagramStyle+xml"/>
  <Override PartName="/ppt/diagrams/data120.xml" ContentType="application/vnd.openxmlformats-officedocument.drawingml.diagramData+xml"/>
  <Override PartName="/ppt/slides/slide23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diagrams/layout7.xml" ContentType="application/vnd.openxmlformats-officedocument.drawingml.diagramLayout+xml"/>
  <Override PartName="/ppt/diagrams/quickStyle26.xml" ContentType="application/vnd.openxmlformats-officedocument.drawingml.diagramStyle+xml"/>
  <Override PartName="/ppt/diagrams/quickStyle73.xml" ContentType="application/vnd.openxmlformats-officedocument.drawingml.diagramStyle+xml"/>
  <Override PartName="/ppt/diagrams/layout123.xml" ContentType="application/vnd.openxmlformats-officedocument.drawingml.diagramLayout+xml"/>
  <Override PartName="/ppt/diagrams/layout37.xml" ContentType="application/vnd.openxmlformats-officedocument.drawingml.diagramLayout+xml"/>
  <Override PartName="/ppt/notesSlides/notesSlide14.xml" ContentType="application/vnd.openxmlformats-officedocument.presentationml.notesSlide+xml"/>
  <Override PartName="/ppt/diagrams/colors69.xml" ContentType="application/vnd.openxmlformats-officedocument.drawingml.diagramColors+xml"/>
  <Override PartName="/ppt/diagrams/layout84.xml" ContentType="application/vnd.openxmlformats-officedocument.drawingml.diagramLayout+xml"/>
  <Override PartName="/ppt/diagrams/layout101.xml" ContentType="application/vnd.openxmlformats-officedocument.drawingml.diagramLayout+xml"/>
  <Override PartName="/ppt/diagrams/quickStyle119.xml" ContentType="application/vnd.openxmlformats-officedocument.drawingml.diagramStyle+xml"/>
  <Override PartName="/ppt/diagrams/colors138.xml" ContentType="application/vnd.openxmlformats-officedocument.drawingml.diagramColors+xml"/>
  <Override PartName="/ppt/diagrams/layout15.xml" ContentType="application/vnd.openxmlformats-officedocument.drawingml.diagramLayout+xml"/>
  <Override PartName="/ppt/diagrams/colors47.xml" ContentType="application/vnd.openxmlformats-officedocument.drawingml.diagramColors+xml"/>
  <Override PartName="/ppt/diagrams/quickStyle51.xml" ContentType="application/vnd.openxmlformats-officedocument.drawingml.diagramStyle+xml"/>
  <Override PartName="/ppt/diagrams/layout62.xml" ContentType="application/vnd.openxmlformats-officedocument.drawingml.diagramLayout+xml"/>
  <Override PartName="/ppt/diagrams/colors94.xml" ContentType="application/vnd.openxmlformats-officedocument.drawingml.diagramColors+xml"/>
  <Override PartName="/ppt/diagrams/colors116.xml" ContentType="application/vnd.openxmlformats-officedocument.drawingml.diagramColors+xml"/>
  <Override PartName="/ppt/diagrams/quickStyle144.xml" ContentType="application/vnd.openxmlformats-officedocument.drawingml.diagramStyle+xml"/>
  <Override PartName="/ppt/slides/slide109.xml" ContentType="application/vnd.openxmlformats-officedocument.presentationml.slide+xml"/>
  <Override PartName="/ppt/slides/slide134.xml" ContentType="application/vnd.openxmlformats-officedocument.presentationml.slide+xml"/>
  <Override PartName="/ppt/notesSlides/notesSlide5.xml" ContentType="application/vnd.openxmlformats-officedocument.presentationml.notesSlide+xml"/>
  <Override PartName="/ppt/diagrams/colors25.xml" ContentType="application/vnd.openxmlformats-officedocument.drawingml.diagramColors+xml"/>
  <Override PartName="/ppt/diagrams/data38.xml" ContentType="application/vnd.openxmlformats-officedocument.drawingml.diagramData+xml"/>
  <Override PartName="/ppt/diagrams/layout40.xml" ContentType="application/vnd.openxmlformats-officedocument.drawingml.diagramLayout+xml"/>
  <Override PartName="/ppt/diagrams/colors72.xml" ContentType="application/vnd.openxmlformats-officedocument.drawingml.diagramColors+xml"/>
  <Override PartName="/ppt/diagrams/data85.xml" ContentType="application/vnd.openxmlformats-officedocument.drawingml.diagramData+xml"/>
  <Override PartName="/ppt/diagrams/quickStyle122.xml" ContentType="application/vnd.openxmlformats-officedocument.drawingml.diagramStyle+xml"/>
  <Override PartName="/ppt/diagrams/data136.xml" ContentType="application/vnd.openxmlformats-officedocument.drawingml.diagramData+xml"/>
  <Override PartName="/ppt/diagrams/colors141.xml" ContentType="application/vnd.openxmlformats-officedocument.drawingml.diagramColors+xml"/>
  <Override PartName="/ppt/slides/slide39.xml" ContentType="application/vnd.openxmlformats-officedocument.presentationml.slide+xml"/>
  <Override PartName="/ppt/slides/slide86.xml" ContentType="application/vnd.openxmlformats-officedocument.presentationml.slide+xml"/>
  <Override PartName="/ppt/diagrams/colors2.xml" ContentType="application/vnd.openxmlformats-officedocument.drawingml.diagramColors+xml"/>
  <Override PartName="/ppt/diagrams/data16.xml" ContentType="application/vnd.openxmlformats-officedocument.drawingml.diagramData+xml"/>
  <Override PartName="/ppt/diagrams/colors50.xml" ContentType="application/vnd.openxmlformats-officedocument.drawingml.diagramColors+xml"/>
  <Override PartName="/ppt/diagrams/data63.xml" ContentType="application/vnd.openxmlformats-officedocument.drawingml.diagramData+xml"/>
  <Override PartName="/ppt/diagrams/quickStyle89.xml" ContentType="application/vnd.openxmlformats-officedocument.drawingml.diagramStyle+xml"/>
  <Override PartName="/ppt/diagrams/quickStyle100.xml" ContentType="application/vnd.openxmlformats-officedocument.drawingml.diagramStyle+xml"/>
  <Override PartName="/ppt/diagrams/data114.xml" ContentType="application/vnd.openxmlformats-officedocument.drawingml.diagramData+xml"/>
  <Override PartName="/ppt/diagrams/layout139.xml" ContentType="application/vnd.openxmlformats-officedocument.drawingml.diagramLayout+xml"/>
  <Override PartName="/ppt/slides/slide17.xml" ContentType="application/vnd.openxmlformats-officedocument.presentationml.slide+xml"/>
  <Override PartName="/ppt/slides/slide64.xml" ContentType="application/vnd.openxmlformats-officedocument.presentationml.slide+xml"/>
  <Override PartName="/ppt/slides/slide112.xml" ContentType="application/vnd.openxmlformats-officedocument.presentationml.slide+xml"/>
  <Override PartName="/ppt/diagrams/layout117.xml" ContentType="application/vnd.openxmlformats-officedocument.drawingml.diagram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diagrams/data41.xml" ContentType="application/vnd.openxmlformats-officedocument.drawingml.diagramData+xml"/>
  <Override PartName="/ppt/diagrams/quickStyle67.xml" ContentType="application/vnd.openxmlformats-officedocument.drawingml.diagramStyle+xml"/>
  <Override PartName="/ppt/diagrams/layout78.xml" ContentType="application/vnd.openxmlformats-officedocument.drawingml.diagramLayout+xml"/>
  <Override PartName="/ppt/slides/slide42.xml" ContentType="application/vnd.openxmlformats-officedocument.presentationml.slide+xml"/>
  <Override PartName="/ppt/diagrams/quickStyle45.xml" ContentType="application/vnd.openxmlformats-officedocument.drawingml.diagramStyle+xml"/>
  <Override PartName="/ppt/diagrams/quickStyle92.xml" ContentType="application/vnd.openxmlformats-officedocument.drawingml.diagramStyle+xml"/>
  <Override PartName="/ppt/diagrams/layout142.xml" ContentType="application/vnd.openxmlformats-officedocument.drawingml.diagramLayout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layout56.xml" ContentType="application/vnd.openxmlformats-officedocument.drawingml.diagramLayout+xml"/>
  <Override PartName="/ppt/diagrams/colors88.xml" ContentType="application/vnd.openxmlformats-officedocument.drawingml.diagramColors+xml"/>
  <Override PartName="/ppt/diagrams/layout120.xml" ContentType="application/vnd.openxmlformats-officedocument.drawingml.diagramLayout+xml"/>
  <Override PartName="/ppt/diagrams/quickStyle138.xml" ContentType="application/vnd.openxmlformats-officedocument.drawingml.diagramStyle+xml"/>
  <Override PartName="/ppt/diagrams/colors19.xml" ContentType="application/vnd.openxmlformats-officedocument.drawingml.diagramColors+xml"/>
  <Override PartName="/ppt/diagrams/quickStyle23.xml" ContentType="application/vnd.openxmlformats-officedocument.drawingml.diagramStyle+xml"/>
  <Override PartName="/ppt/diagrams/layout34.xml" ContentType="application/vnd.openxmlformats-officedocument.drawingml.diagramLayout+xml"/>
  <Override PartName="/ppt/notesSlides/notesSlide11.xml" ContentType="application/vnd.openxmlformats-officedocument.presentationml.notesSlide+xml"/>
  <Override PartName="/ppt/diagrams/colors66.xml" ContentType="application/vnd.openxmlformats-officedocument.drawingml.diagramColors+xml"/>
  <Override PartName="/ppt/diagrams/quickStyle70.xml" ContentType="application/vnd.openxmlformats-officedocument.drawingml.diagramStyle+xml"/>
  <Override PartName="/ppt/diagrams/data79.xml" ContentType="application/vnd.openxmlformats-officedocument.drawingml.diagramData+xml"/>
  <Override PartName="/ppt/diagrams/layout81.xml" ContentType="application/vnd.openxmlformats-officedocument.drawingml.diagramLayout+xml"/>
  <Override PartName="/ppt/diagrams/quickStyle116.xml" ContentType="application/vnd.openxmlformats-officedocument.drawingml.diagramStyle+xml"/>
  <Override PartName="/ppt/diagrams/colors135.xml" ContentType="application/vnd.openxmlformats-officedocument.drawingml.diagramColors+xml"/>
  <Override PartName="/ppt/slides/slide128.xml" ContentType="application/vnd.openxmlformats-officedocument.presentationml.slide+xml"/>
  <Override PartName="/ppt/diagrams/data57.xml" ContentType="application/vnd.openxmlformats-officedocument.drawingml.diagramData+xml"/>
  <Override PartName="/ppt/diagrams/data108.xml" ContentType="application/vnd.openxmlformats-officedocument.drawingml.diagramData+xml"/>
  <Override PartName="/ppt/slides/slide8.xml" ContentType="application/vnd.openxmlformats-officedocument.presentationml.slide+xml"/>
  <Override PartName="/ppt/slides/slide106.xml" ContentType="application/vnd.openxmlformats-officedocument.presentationml.slide+xml"/>
  <Override PartName="/ppt/diagrams/layout12.xml" ContentType="application/vnd.openxmlformats-officedocument.drawingml.diagramLayout+xml"/>
  <Override PartName="/ppt/diagrams/colors44.xml" ContentType="application/vnd.openxmlformats-officedocument.drawingml.diagramColors+xml"/>
  <Override PartName="/ppt/diagrams/colors91.xml" ContentType="application/vnd.openxmlformats-officedocument.drawingml.diagramColors+xml"/>
  <Override PartName="/ppt/diagrams/colors113.xml" ContentType="application/vnd.openxmlformats-officedocument.drawingml.diagramColors+xml"/>
  <Override PartName="/ppt/diagrams/quickStyle141.xml" ContentType="application/vnd.openxmlformats-officedocument.drawingml.diagramStyl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diagrams/colors22.xml" ContentType="application/vnd.openxmlformats-officedocument.drawingml.diagramColors+xml"/>
  <Override PartName="/ppt/diagrams/data35.xml" ContentType="application/vnd.openxmlformats-officedocument.drawingml.diagramData+xml"/>
  <Override PartName="/ppt/diagrams/data82.xml" ContentType="application/vnd.openxmlformats-officedocument.drawingml.diagramData+xml"/>
  <Override PartName="/ppt/diagrams/data133.xml" ContentType="application/vnd.openxmlformats-officedocument.drawingml.diagramData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slides/slide131.xml" ContentType="application/vnd.openxmlformats-officedocument.presentationml.slide+xml"/>
  <Override PartName="/ppt/diagrams/quickStyle39.xml" ContentType="application/vnd.openxmlformats-officedocument.drawingml.diagramStyle+xml"/>
  <Override PartName="/ppt/diagrams/quickStyle86.xml" ContentType="application/vnd.openxmlformats-officedocument.drawingml.diagramStyle+xml"/>
  <Override PartName="/ppt/diagrams/data111.xml" ContentType="application/vnd.openxmlformats-officedocument.drawingml.diagramData+xml"/>
  <Override PartName="/ppt/diagrams/layout136.xml" ContentType="application/vnd.openxmlformats-officedocument.drawingml.diagramLayout+xml"/>
  <Override PartName="/ppt/diagrams/data13.xml" ContentType="application/vnd.openxmlformats-officedocument.drawingml.diagramData+xml"/>
  <Override PartName="/ppt/diagrams/data60.xml" ContentType="application/vnd.openxmlformats-officedocument.drawingml.diagramData+xml"/>
  <Override PartName="/ppt/diagrams/layout97.xml" ContentType="application/vnd.openxmlformats-officedocument.drawingml.diagramLayout+xml"/>
  <Override PartName="/ppt/notesSlides/notesSlide27.xml" ContentType="application/vnd.openxmlformats-officedocument.presentationml.notesSlide+xml"/>
  <Override PartName="/ppt/diagrams/layout114.xml" ContentType="application/vnd.openxmlformats-officedocument.drawingml.diagramLayout+xml"/>
  <Override PartName="/ppt/slides/slide14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diagrams/quickStyle17.xml" ContentType="application/vnd.openxmlformats-officedocument.drawingml.diagramStyle+xml"/>
  <Override PartName="/ppt/diagrams/quickStyle64.xml" ContentType="application/vnd.openxmlformats-officedocument.drawingml.diagramStyle+xml"/>
  <Override PartName="/ppt/tableStyles.xml" ContentType="application/vnd.openxmlformats-officedocument.presentationml.tableStyles+xml"/>
  <Override PartName="/ppt/diagrams/layout28.xml" ContentType="application/vnd.openxmlformats-officedocument.drawingml.diagramLayout+xml"/>
  <Override PartName="/ppt/diagrams/layout75.xml" ContentType="application/vnd.openxmlformats-officedocument.drawingml.diagramLayout+xml"/>
  <Override PartName="/ppt/diagrams/colors129.xml" ContentType="application/vnd.openxmlformats-officedocument.drawingml.diagramColors+xml"/>
  <Override PartName="/ppt/slides/slide147.xml" ContentType="application/vnd.openxmlformats-officedocument.presentationml.slide+xml"/>
  <Override PartName="/ppt/diagrams/colors38.xml" ContentType="application/vnd.openxmlformats-officedocument.drawingml.diagramColors+xml"/>
  <Override PartName="/ppt/diagrams/quickStyle42.xml" ContentType="application/vnd.openxmlformats-officedocument.drawingml.diagramStyle+xml"/>
  <Override PartName="/ppt/diagrams/layout53.xml" ContentType="application/vnd.openxmlformats-officedocument.drawingml.diagramLayout+xml"/>
  <Override PartName="/ppt/diagrams/colors85.xml" ContentType="application/vnd.openxmlformats-officedocument.drawingml.diagramColors+xml"/>
  <Override PartName="/ppt/diagrams/data98.xml" ContentType="application/vnd.openxmlformats-officedocument.drawingml.diagramData+xml"/>
  <Override PartName="/ppt/diagrams/colors107.xml" ContentType="application/vnd.openxmlformats-officedocument.drawingml.diagramColors+xml"/>
  <Override PartName="/ppt/notesSlides/notesSlide30.xml" ContentType="application/vnd.openxmlformats-officedocument.presentationml.notesSlide+xml"/>
  <Override PartName="/ppt/diagrams/quickStyle135.xml" ContentType="application/vnd.openxmlformats-officedocument.drawingml.diagramStyle+xml"/>
  <Override PartName="/ppt/diagrams/data149.xml" ContentType="application/vnd.openxmlformats-officedocument.drawingml.diagramData+xml"/>
  <Override PartName="/ppt/slides/slide99.xml" ContentType="application/vnd.openxmlformats-officedocument.presentationml.slide+xml"/>
  <Override PartName="/ppt/diagrams/layout1.xml" ContentType="application/vnd.openxmlformats-officedocument.drawingml.diagramLayout+xml"/>
  <Override PartName="/ppt/diagrams/quickStyle20.xml" ContentType="application/vnd.openxmlformats-officedocument.drawingml.diagramStyle+xml"/>
  <Override PartName="/ppt/diagrams/data29.xml" ContentType="application/vnd.openxmlformats-officedocument.drawingml.diagramData+xml"/>
  <Override PartName="/ppt/diagrams/data76.xml" ContentType="application/vnd.openxmlformats-officedocument.drawingml.diagramData+xml"/>
  <Override PartName="/ppt/diagrams/data127.xml" ContentType="application/vnd.openxmlformats-officedocument.drawingml.diagramData+xml"/>
  <Override PartName="/ppt/slides/slide77.xml" ContentType="application/vnd.openxmlformats-officedocument.presentationml.slide+xml"/>
  <Override PartName="/ppt/slides/slide125.xml" ContentType="application/vnd.openxmlformats-officedocument.presentationml.slide+xml"/>
  <Override PartName="/ppt/diagrams/colors16.xml" ContentType="application/vnd.openxmlformats-officedocument.drawingml.diagramColors+xml"/>
  <Override PartName="/ppt/diagrams/layout31.xml" ContentType="application/vnd.openxmlformats-officedocument.drawingml.diagramLayout+xml"/>
  <Override PartName="/ppt/diagrams/colors63.xml" ContentType="application/vnd.openxmlformats-officedocument.drawingml.diagramColors+xml"/>
  <Override PartName="/ppt/diagrams/quickStyle113.xml" ContentType="application/vnd.openxmlformats-officedocument.drawingml.diagramStyle+xml"/>
  <Override PartName="/ppt/diagrams/colors132.xml" ContentType="application/vnd.openxmlformats-officedocument.drawingml.diagramColors+xml"/>
  <Override PartName="/ppt/slides/slide5.xml" ContentType="application/vnd.openxmlformats-officedocument.presentationml.slide+xml"/>
  <Override PartName="/ppt/slides/slide103.xml" ContentType="application/vnd.openxmlformats-officedocument.presentationml.slide+xml"/>
  <Override PartName="/ppt/slides/slide150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41.xml" ContentType="application/vnd.openxmlformats-officedocument.drawingml.diagramColors+xml"/>
  <Override PartName="/ppt/diagrams/data54.xml" ContentType="application/vnd.openxmlformats-officedocument.drawingml.diagramData+xml"/>
  <Override PartName="/ppt/diagrams/data105.xml" ContentType="application/vnd.openxmlformats-officedocument.drawingml.diagramData+xml"/>
  <Override PartName="/ppt/diagrams/colors110.xml" ContentType="application/vnd.openxmlformats-officedocument.drawingml.diagramColors+xml"/>
  <Override PartName="/ppt/slides/slide55.xml" ContentType="application/vnd.openxmlformats-officedocument.presentationml.slide+xml"/>
  <Override PartName="/ppt/diagrams/data32.xml" ContentType="application/vnd.openxmlformats-officedocument.drawingml.diagramData+xml"/>
  <Override PartName="/ppt/diagrams/quickStyle58.xml" ContentType="application/vnd.openxmlformats-officedocument.drawingml.diagramStyle+xml"/>
  <Override PartName="/ppt/diagrams/layout108.xml" ContentType="application/vnd.openxmlformats-officedocument.drawingml.diagramLayout+xml"/>
  <Override PartName="/ppt/diagrams/data130.xml" ContentType="application/vnd.openxmlformats-officedocument.drawingml.diagramData+xml"/>
  <Override PartName="/ppt/slides/slide33.xml" ContentType="application/vnd.openxmlformats-officedocument.presentationml.slide+xml"/>
  <Override PartName="/ppt/slides/slide80.xml" ContentType="application/vnd.openxmlformats-officedocument.presentationml.slide+xml"/>
  <Override PartName="/ppt/diagrams/layout69.xml" ContentType="application/vnd.openxmlformats-officedocument.drawingml.diagramLayout+xml"/>
  <Override PartName="/ppt/diagrams/layout133.xml" ContentType="application/vnd.openxmlformats-officedocument.drawingml.diagramLayout+xml"/>
  <Override PartName="/ppt/presentation.xml" ContentType="application/vnd.openxmlformats-officedocument.presentationml.presentation.main+xml"/>
  <Override PartName="/ppt/diagrams/data10.xml" ContentType="application/vnd.openxmlformats-officedocument.drawingml.diagramData+xml"/>
  <Override PartName="/ppt/diagrams/quickStyle36.xml" ContentType="application/vnd.openxmlformats-officedocument.drawingml.diagramStyle+xml"/>
  <Override PartName="/ppt/diagrams/colors79.xml" ContentType="application/vnd.openxmlformats-officedocument.drawingml.diagramColors+xml"/>
  <Override PartName="/ppt/diagrams/quickStyle83.xml" ContentType="application/vnd.openxmlformats-officedocument.drawingml.diagramStyle+xml"/>
  <Override PartName="/ppt/notesSlides/notesSlide24.xml" ContentType="application/vnd.openxmlformats-officedocument.presentationml.notesSlide+xml"/>
  <Override PartName="/ppt/diagrams/colors148.xml" ContentType="application/vnd.openxmlformats-officedocument.drawingml.diagramColor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layout47.xml" ContentType="application/vnd.openxmlformats-officedocument.drawingml.diagramLayout+xml"/>
  <Override PartName="/ppt/diagrams/quickStyle61.xml" ContentType="application/vnd.openxmlformats-officedocument.drawingml.diagramStyle+xml"/>
  <Override PartName="/ppt/diagrams/layout94.xml" ContentType="application/vnd.openxmlformats-officedocument.drawingml.diagramLayout+xml"/>
  <Override PartName="/ppt/diagrams/layout111.xml" ContentType="application/vnd.openxmlformats-officedocument.drawingml.diagramLayout+xml"/>
  <Override PartName="/ppt/diagrams/quickStyle129.xml" ContentType="application/vnd.openxmlformats-officedocument.drawingml.diagramStyle+xml"/>
  <Override PartName="/ppt/slides/slide119.xml" ContentType="application/vnd.openxmlformats-officedocument.presentationml.slide+xml"/>
  <Override PartName="/ppt/slideLayouts/slideLayout10.xml" ContentType="application/vnd.openxmlformats-officedocument.presentationml.slideLayout+xml"/>
  <Override PartName="/ppt/diagrams/layout25.xml" ContentType="application/vnd.openxmlformats-officedocument.drawingml.diagramLayout+xml"/>
  <Override PartName="/ppt/diagrams/colors57.xml" ContentType="application/vnd.openxmlformats-officedocument.drawingml.diagramColors+xml"/>
  <Override PartName="/ppt/diagrams/layout72.xml" ContentType="application/vnd.openxmlformats-officedocument.drawingml.diagramLayout+xml"/>
  <Override PartName="/ppt/diagrams/quickStyle107.xml" ContentType="application/vnd.openxmlformats-officedocument.drawingml.diagramStyle+xml"/>
  <Override PartName="/ppt/diagrams/colors126.xml" ContentType="application/vnd.openxmlformats-officedocument.drawingml.diagramColors+xml"/>
  <Override PartName="/ppt/diagrams/quickStyle8.xml" ContentType="application/vnd.openxmlformats-officedocument.drawingml.diagramStyle+xml"/>
  <Override PartName="/ppt/diagrams/colors35.xml" ContentType="application/vnd.openxmlformats-officedocument.drawingml.diagramColors+xml"/>
  <Override PartName="/ppt/diagrams/data48.xml" ContentType="application/vnd.openxmlformats-officedocument.drawingml.diagramData+xml"/>
  <Override PartName="/ppt/diagrams/colors82.xml" ContentType="application/vnd.openxmlformats-officedocument.drawingml.diagramColors+xml"/>
  <Override PartName="/ppt/diagrams/data95.xml" ContentType="application/vnd.openxmlformats-officedocument.drawingml.diagramData+xml"/>
  <Override PartName="/ppt/diagrams/data146.xml" ContentType="application/vnd.openxmlformats-officedocument.drawingml.diagramData+xml"/>
  <Override PartName="/ppt/slides/slide49.xml" ContentType="application/vnd.openxmlformats-officedocument.presentationml.slide+xml"/>
  <Override PartName="/ppt/slides/slide96.xml" ContentType="application/vnd.openxmlformats-officedocument.presentationml.slide+xml"/>
  <Override PartName="/ppt/slides/slide144.xml" ContentType="application/vnd.openxmlformats-officedocument.presentationml.slide+xml"/>
  <Override PartName="/ppt/diagrams/layout50.xml" ContentType="application/vnd.openxmlformats-officedocument.drawingml.diagramLayout+xml"/>
  <Override PartName="/ppt/diagrams/colors104.xml" ContentType="application/vnd.openxmlformats-officedocument.drawingml.diagramColors+xml"/>
  <Override PartName="/ppt/diagrams/quickStyle132.xml" ContentType="application/vnd.openxmlformats-officedocument.drawingml.diagramStyle+xml"/>
  <Override PartName="/ppt/diagrams/layout149.xml" ContentType="application/vnd.openxmlformats-officedocument.drawingml.diagramLayout+xml"/>
  <Override PartName="/ppt/slides/slide122.xml" ContentType="application/vnd.openxmlformats-officedocument.presentationml.slide+xml"/>
  <Override PartName="/ppt/diagrams/colors13.xml" ContentType="application/vnd.openxmlformats-officedocument.drawingml.diagramColors+xml"/>
  <Override PartName="/ppt/diagrams/data26.xml" ContentType="application/vnd.openxmlformats-officedocument.drawingml.diagramData+xml"/>
  <Override PartName="/ppt/diagrams/colors60.xml" ContentType="application/vnd.openxmlformats-officedocument.drawingml.diagramColors+xml"/>
  <Override PartName="/ppt/diagrams/data73.xml" ContentType="application/vnd.openxmlformats-officedocument.drawingml.diagramData+xml"/>
  <Override PartName="/ppt/diagrams/quickStyle99.xml" ContentType="application/vnd.openxmlformats-officedocument.drawingml.diagramStyle+xml"/>
  <Override PartName="/ppt/diagrams/quickStyle110.xml" ContentType="application/vnd.openxmlformats-officedocument.drawingml.diagramStyle+xml"/>
  <Override PartName="/ppt/diagrams/data124.xml" ContentType="application/vnd.openxmlformats-officedocument.drawingml.diagramData+xml"/>
  <Override PartName="/ppt/slides/slide27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diagrams/data51.xml" ContentType="application/vnd.openxmlformats-officedocument.drawingml.diagramData+xml"/>
  <Override PartName="/ppt/diagrams/quickStyle77.xml" ContentType="application/vnd.openxmlformats-officedocument.drawingml.diagramStyle+xml"/>
  <Override PartName="/ppt/diagrams/data102.xml" ContentType="application/vnd.openxmlformats-officedocument.drawingml.diagramData+xml"/>
  <Override PartName="/ppt/diagrams/layout127.xml" ContentType="application/vnd.openxmlformats-officedocument.drawingml.diagramLayout+xml"/>
  <Override PartName="/ppt/slides/slide2.xml" ContentType="application/vnd.openxmlformats-officedocument.presentationml.slide+xml"/>
  <Override PartName="/ppt/slides/slide52.xml" ContentType="application/vnd.openxmlformats-officedocument.presentationml.slide+xml"/>
  <Override PartName="/ppt/slides/slide100.xml" ContentType="application/vnd.openxmlformats-officedocument.presentationml.slide+xml"/>
  <Override PartName="/ppt/notesSlides/notesSlide18.xml" ContentType="application/vnd.openxmlformats-officedocument.presentationml.notesSlide+xml"/>
  <Override PartName="/ppt/diagrams/layout88.xml" ContentType="application/vnd.openxmlformats-officedocument.drawingml.diagramLayout+xml"/>
  <Override PartName="/ppt/diagrams/layout105.xml" ContentType="application/vnd.openxmlformats-officedocument.drawingml.diagramLayout+xml"/>
  <Override PartName="/ppt/diagrams/quickStyle55.xml" ContentType="application/vnd.openxmlformats-officedocument.drawingml.diagramStyle+xml"/>
  <Override PartName="/ppt/diagrams/colors98.xml" ContentType="application/vnd.openxmlformats-officedocument.drawingml.diagramColors+xml"/>
  <Override PartName="/ppt/diagrams/quickStyle148.xml" ContentType="application/vnd.openxmlformats-officedocument.drawingml.diagramStyle+xml"/>
  <Override PartName="/ppt/slides/slide30.xml" ContentType="application/vnd.openxmlformats-officedocument.presentationml.slide+xml"/>
  <Override PartName="/ppt/diagrams/layout19.xml" ContentType="application/vnd.openxmlformats-officedocument.drawingml.diagramLayout+xml"/>
  <Override PartName="/ppt/diagrams/quickStyle33.xml" ContentType="application/vnd.openxmlformats-officedocument.drawingml.diagramStyle+xml"/>
  <Override PartName="/ppt/diagrams/layout66.xml" ContentType="application/vnd.openxmlformats-officedocument.drawingml.diagramLayout+xml"/>
  <Override PartName="/ppt/diagrams/quickStyle80.xml" ContentType="application/vnd.openxmlformats-officedocument.drawingml.diagramStyle+xml"/>
  <Override PartName="/ppt/diagrams/layout130.xml" ContentType="application/vnd.openxmlformats-officedocument.drawingml.diagramLayout+xml"/>
  <Override PartName="/ppt/slides/slide138.xml" ContentType="application/vnd.openxmlformats-officedocument.presentationml.slide+xml"/>
  <Override PartName="/ppt/diagrams/data4.xml" ContentType="application/vnd.openxmlformats-officedocument.drawingml.diagramData+xml"/>
  <Override PartName="/ppt/diagrams/colors29.xml" ContentType="application/vnd.openxmlformats-officedocument.drawingml.diagramColors+xml"/>
  <Override PartName="/ppt/notesSlides/notesSlide9.xml" ContentType="application/vnd.openxmlformats-officedocument.presentationml.notesSlide+xml"/>
  <Override PartName="/ppt/diagrams/layout44.xml" ContentType="application/vnd.openxmlformats-officedocument.drawingml.diagramLayout+xml"/>
  <Override PartName="/ppt/diagrams/colors76.xml" ContentType="application/vnd.openxmlformats-officedocument.drawingml.diagramColors+xml"/>
  <Override PartName="/ppt/notesSlides/notesSlide21.xml" ContentType="application/vnd.openxmlformats-officedocument.presentationml.notesSlide+xml"/>
  <Override PartName="/ppt/diagrams/data89.xml" ContentType="application/vnd.openxmlformats-officedocument.drawingml.diagramData+xml"/>
  <Override PartName="/ppt/diagrams/layout91.xml" ContentType="application/vnd.openxmlformats-officedocument.drawingml.diagramLayout+xml"/>
  <Override PartName="/ppt/diagrams/quickStyle126.xml" ContentType="application/vnd.openxmlformats-officedocument.drawingml.diagramStyle+xml"/>
  <Override PartName="/ppt/diagrams/colors145.xml" ContentType="application/vnd.openxmlformats-officedocument.drawingml.diagramColors+xml"/>
  <Override PartName="/ppt/diagrams/colors6.xml" ContentType="application/vnd.openxmlformats-officedocument.drawingml.diagramColors+xml"/>
  <Override PartName="/ppt/diagrams/quickStyle11.xml" ContentType="application/vnd.openxmlformats-officedocument.drawingml.diagramStyle+xml"/>
  <Override PartName="/ppt/diagrams/colors54.xml" ContentType="application/vnd.openxmlformats-officedocument.drawingml.diagramColors+xml"/>
  <Override PartName="/ppt/diagrams/data67.xml" ContentType="application/vnd.openxmlformats-officedocument.drawingml.diagramData+xml"/>
  <Override PartName="/ppt/diagrams/quickStyle104.xml" ContentType="application/vnd.openxmlformats-officedocument.drawingml.diagramStyle+xml"/>
  <Override PartName="/ppt/diagrams/data118.xml" ContentType="application/vnd.openxmlformats-officedocument.drawingml.diagramData+xml"/>
  <Override PartName="/ppt/diagrams/colors123.xml" ContentType="application/vnd.openxmlformats-officedocument.drawingml.diagramColors+xml"/>
  <Override PartName="/ppt/slides/slide68.xml" ContentType="application/vnd.openxmlformats-officedocument.presentationml.slide+xml"/>
  <Override PartName="/ppt/slides/slide116.xml" ContentType="application/vnd.openxmlformats-officedocument.presentationml.slide+xml"/>
  <Override PartName="/ppt/diagrams/layout22.xml" ContentType="application/vnd.openxmlformats-officedocument.drawingml.diagramLayout+xml"/>
  <Override PartName="/ppt/slides/slide141.xml" ContentType="application/vnd.openxmlformats-officedocument.presentationml.slide+xml"/>
  <Override PartName="/ppt/diagrams/quickStyle5.xml" ContentType="application/vnd.openxmlformats-officedocument.drawingml.diagramStyle+xml"/>
  <Override PartName="/ppt/diagrams/colors32.xml" ContentType="application/vnd.openxmlformats-officedocument.drawingml.diagramColors+xml"/>
  <Override PartName="/ppt/diagrams/data45.xml" ContentType="application/vnd.openxmlformats-officedocument.drawingml.diagramData+xml"/>
  <Override PartName="/ppt/diagrams/data92.xml" ContentType="application/vnd.openxmlformats-officedocument.drawingml.diagramData+xml"/>
  <Override PartName="/ppt/diagrams/colors101.xml" ContentType="application/vnd.openxmlformats-officedocument.drawingml.diagramColors+xml"/>
  <Override PartName="/ppt/diagrams/data143.xml" ContentType="application/vnd.openxmlformats-officedocument.drawingml.diagramData+xml"/>
  <Override PartName="/ppt/slides/slide46.xml" ContentType="application/vnd.openxmlformats-officedocument.presentationml.slide+xml"/>
  <Override PartName="/ppt/slides/slide93.xml" ContentType="application/vnd.openxmlformats-officedocument.presentationml.slide+xml"/>
  <Override PartName="/ppt/diagrams/colors10.xml" ContentType="application/vnd.openxmlformats-officedocument.drawingml.diagramColors+xml"/>
  <Override PartName="/ppt/diagrams/data23.xml" ContentType="application/vnd.openxmlformats-officedocument.drawingml.diagramData+xml"/>
  <Override PartName="/ppt/diagrams/quickStyle49.xml" ContentType="application/vnd.openxmlformats-officedocument.drawingml.diagramStyle+xml"/>
  <Override PartName="/ppt/diagrams/data70.xml" ContentType="application/vnd.openxmlformats-officedocument.drawingml.diagramData+xml"/>
  <Override PartName="/ppt/diagrams/quickStyle96.xml" ContentType="application/vnd.openxmlformats-officedocument.drawingml.diagramStyle+xml"/>
  <Override PartName="/ppt/diagrams/data121.xml" ContentType="application/vnd.openxmlformats-officedocument.drawingml.diagramData+xml"/>
  <Override PartName="/ppt/diagrams/layout146.xml" ContentType="application/vnd.openxmlformats-officedocument.drawingml.diagramLayout+xml"/>
  <Override PartName="/ppt/slides/slide24.xml" ContentType="application/vnd.openxmlformats-officedocument.presentationml.slide+xml"/>
  <Override PartName="/ppt/slides/slide71.xml" ContentType="application/vnd.openxmlformats-officedocument.presentationml.slide+xml"/>
  <Override PartName="/ppt/diagrams/layout8.xml" ContentType="application/vnd.openxmlformats-officedocument.drawingml.diagramLayout+xml"/>
  <Override PartName="/ppt/diagrams/layout124.xml" ContentType="application/vnd.openxmlformats-officedocument.drawingml.diagramLayout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diagrams/quickStyle27.xml" ContentType="application/vnd.openxmlformats-officedocument.drawingml.diagramStyle+xml"/>
  <Override PartName="/ppt/diagrams/layout38.xml" ContentType="application/vnd.openxmlformats-officedocument.drawingml.diagramLayout+xml"/>
  <Override PartName="/ppt/notesSlides/notesSlide15.xml" ContentType="application/vnd.openxmlformats-officedocument.presentationml.notesSlide+xml"/>
  <Override PartName="/ppt/diagrams/quickStyle74.xml" ContentType="application/vnd.openxmlformats-officedocument.drawingml.diagramStyle+xml"/>
  <Override PartName="/ppt/diagrams/layout85.xml" ContentType="application/vnd.openxmlformats-officedocument.drawingml.diagramLayout+xml"/>
  <Override PartName="/ppt/diagrams/colors139.xml" ContentType="application/vnd.openxmlformats-officedocument.drawingml.diagramColors+xml"/>
  <Override PartName="/ppt/diagrams/quickStyle52.xml" ContentType="application/vnd.openxmlformats-officedocument.drawingml.diagramStyle+xml"/>
  <Override PartName="/ppt/diagrams/layout102.xml" ContentType="application/vnd.openxmlformats-officedocument.drawingml.diagramLayout+xml"/>
  <Override PartName="/ppt/diagrams/layout16.xml" ContentType="application/vnd.openxmlformats-officedocument.drawingml.diagramLayout+xml"/>
  <Override PartName="/ppt/diagrams/colors48.xml" ContentType="application/vnd.openxmlformats-officedocument.drawingml.diagramColors+xml"/>
  <Override PartName="/ppt/diagrams/layout63.xml" ContentType="application/vnd.openxmlformats-officedocument.drawingml.diagramLayout+xml"/>
  <Override PartName="/ppt/diagrams/colors95.xml" ContentType="application/vnd.openxmlformats-officedocument.drawingml.diagramColors+xml"/>
  <Override PartName="/ppt/diagrams/colors117.xml" ContentType="application/vnd.openxmlformats-officedocument.drawingml.diagramColors+xml"/>
  <Override PartName="/ppt/diagrams/quickStyle145.xml" ContentType="application/vnd.openxmlformats-officedocument.drawingml.diagramStyle+xml"/>
  <Override PartName="/ppt/notesSlides/notesSlide6.xml" ContentType="application/vnd.openxmlformats-officedocument.presentationml.notesSlide+xml"/>
  <Override PartName="/ppt/diagrams/colors26.xml" ContentType="application/vnd.openxmlformats-officedocument.drawingml.diagramColors+xml"/>
  <Override PartName="/ppt/diagrams/quickStyle30.xml" ContentType="application/vnd.openxmlformats-officedocument.drawingml.diagramStyle+xml"/>
  <Override PartName="/ppt/diagrams/data39.xml" ContentType="application/vnd.openxmlformats-officedocument.drawingml.diagramData+xml"/>
  <Override PartName="/ppt/diagrams/layout41.xml" ContentType="application/vnd.openxmlformats-officedocument.drawingml.diagramLayout+xml"/>
  <Override PartName="/ppt/diagrams/colors73.xml" ContentType="application/vnd.openxmlformats-officedocument.drawingml.diagramColors+xml"/>
  <Override PartName="/ppt/diagrams/data86.xml" ContentType="application/vnd.openxmlformats-officedocument.drawingml.diagramData+xml"/>
  <Override PartName="/ppt/diagrams/quickStyle123.xml" ContentType="application/vnd.openxmlformats-officedocument.drawingml.diagramStyle+xml"/>
  <Override PartName="/ppt/diagrams/data137.xml" ContentType="application/vnd.openxmlformats-officedocument.drawingml.diagramData+xml"/>
  <Override PartName="/ppt/diagrams/colors142.xml" ContentType="application/vnd.openxmlformats-officedocument.drawingml.diagramColors+xml"/>
  <Override PartName="/ppt/slides/slide87.xml" ContentType="application/vnd.openxmlformats-officedocument.presentationml.slide+xml"/>
  <Override PartName="/ppt/slides/slide135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slides/slide113.xml" ContentType="application/vnd.openxmlformats-officedocument.presentationml.slide+xml"/>
  <Override PartName="/ppt/diagrams/data17.xml" ContentType="application/vnd.openxmlformats-officedocument.drawingml.diagramData+xml"/>
  <Override PartName="/ppt/diagrams/colors51.xml" ContentType="application/vnd.openxmlformats-officedocument.drawingml.diagramColors+xml"/>
  <Override PartName="/ppt/diagrams/data64.xml" ContentType="application/vnd.openxmlformats-officedocument.drawingml.diagramData+xml"/>
  <Override PartName="/ppt/diagrams/quickStyle101.xml" ContentType="application/vnd.openxmlformats-officedocument.drawingml.diagramStyle+xml"/>
  <Override PartName="/ppt/diagrams/data115.xml" ContentType="application/vnd.openxmlformats-officedocument.drawingml.diagramData+xml"/>
  <Override PartName="/ppt/diagrams/colors120.xml" ContentType="application/vnd.openxmlformats-officedocument.drawingml.diagramColors+xml"/>
  <Override PartName="/ppt/slides/slide18.xml" ContentType="application/vnd.openxmlformats-officedocument.presentationml.slide+xml"/>
  <Override PartName="/ppt/slides/slide65.xml" ContentType="application/vnd.openxmlformats-officedocument.presentationml.slide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diagrams/data42.xml" ContentType="application/vnd.openxmlformats-officedocument.drawingml.diagramData+xml"/>
  <Override PartName="/ppt/diagrams/quickStyle68.xml" ContentType="application/vnd.openxmlformats-officedocument.drawingml.diagramStyle+xml"/>
  <Override PartName="/ppt/diagrams/layout118.xml" ContentType="application/vnd.openxmlformats-officedocument.drawingml.diagramLayout+xml"/>
  <Override PartName="/ppt/diagrams/data140.xml" ContentType="application/vnd.openxmlformats-officedocument.drawingml.diagramData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diagrams/layout79.xml" ContentType="application/vnd.openxmlformats-officedocument.drawingml.diagramLayout+xml"/>
  <Override PartName="/ppt/diagrams/layout143.xml" ContentType="application/vnd.openxmlformats-officedocument.drawingml.diagramLayout+xml"/>
  <Override PartName="/ppt/diagrams/data20.xml" ContentType="application/vnd.openxmlformats-officedocument.drawingml.diagramData+xml"/>
  <Override PartName="/ppt/diagrams/quickStyle46.xml" ContentType="application/vnd.openxmlformats-officedocument.drawingml.diagramStyle+xml"/>
  <Override PartName="/ppt/diagrams/layout57.xml" ContentType="application/vnd.openxmlformats-officedocument.drawingml.diagramLayout+xml"/>
  <Override PartName="/ppt/diagrams/colors89.xml" ContentType="application/vnd.openxmlformats-officedocument.drawingml.diagramColors+xml"/>
  <Override PartName="/ppt/diagrams/quickStyle93.xml" ContentType="application/vnd.openxmlformats-officedocument.drawingml.diagramStyle+xml"/>
  <Override PartName="/ppt/diagrams/quickStyle139.xml" ContentType="application/vnd.openxmlformats-officedocument.drawingml.diagramStyl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diagrams/layout5.xml" ContentType="application/vnd.openxmlformats-officedocument.drawingml.diagramLayout+xml"/>
  <Override PartName="/ppt/diagrams/quickStyle24.xml" ContentType="application/vnd.openxmlformats-officedocument.drawingml.diagramStyle+xml"/>
  <Override PartName="/ppt/diagrams/quickStyle71.xml" ContentType="application/vnd.openxmlformats-officedocument.drawingml.diagramStyle+xml"/>
  <Override PartName="/ppt/diagrams/layout121.xml" ContentType="application/vnd.openxmlformats-officedocument.drawingml.diagramLayout+xml"/>
  <Override PartName="/ppt/slides/slide129.xml" ContentType="application/vnd.openxmlformats-officedocument.presentationml.slide+xml"/>
  <Override PartName="/ppt/diagrams/layout35.xml" ContentType="application/vnd.openxmlformats-officedocument.drawingml.diagramLayout+xml"/>
  <Override PartName="/ppt/notesSlides/notesSlide12.xml" ContentType="application/vnd.openxmlformats-officedocument.presentationml.notesSlide+xml"/>
  <Override PartName="/ppt/diagrams/colors67.xml" ContentType="application/vnd.openxmlformats-officedocument.drawingml.diagramColors+xml"/>
  <Override PartName="/ppt/diagrams/layout82.xml" ContentType="application/vnd.openxmlformats-officedocument.drawingml.diagramLayout+xml"/>
  <Override PartName="/ppt/diagrams/quickStyle117.xml" ContentType="application/vnd.openxmlformats-officedocument.drawingml.diagramStyle+xml"/>
  <Override PartName="/ppt/diagrams/colors136.xml" ContentType="application/vnd.openxmlformats-officedocument.drawingml.diagramColors+xml"/>
  <Override PartName="/ppt/diagrams/layout13.xml" ContentType="application/vnd.openxmlformats-officedocument.drawingml.diagramLayout+xml"/>
  <Override PartName="/ppt/diagrams/colors45.xml" ContentType="application/vnd.openxmlformats-officedocument.drawingml.diagramColors+xml"/>
  <Override PartName="/ppt/diagrams/data58.xml" ContentType="application/vnd.openxmlformats-officedocument.drawingml.diagramData+xml"/>
  <Override PartName="/ppt/diagrams/layout60.xml" ContentType="application/vnd.openxmlformats-officedocument.drawingml.diagramLayout+xml"/>
  <Override PartName="/ppt/diagrams/colors92.xml" ContentType="application/vnd.openxmlformats-officedocument.drawingml.diagramColors+xml"/>
  <Override PartName="/ppt/diagrams/data109.xml" ContentType="application/vnd.openxmlformats-officedocument.drawingml.diagramData+xml"/>
  <Override PartName="/ppt/diagrams/colors114.xml" ContentType="application/vnd.openxmlformats-officedocument.drawingml.diagramColors+xml"/>
  <Override PartName="/ppt/diagrams/quickStyle142.xml" ContentType="application/vnd.openxmlformats-officedocument.drawingml.diagramStyl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diagrams/data134.xml" ContentType="application/vnd.openxmlformats-officedocument.drawingml.diagramData+xml"/>
  <Override PartName="/ppt/slides/slide132.xml" ContentType="application/vnd.openxmlformats-officedocument.presentationml.slide+xml"/>
  <Override PartName="/ppt/notesSlides/notesSlide3.xml" ContentType="application/vnd.openxmlformats-officedocument.presentationml.notesSlide+xml"/>
  <Override PartName="/ppt/diagrams/colors23.xml" ContentType="application/vnd.openxmlformats-officedocument.drawingml.diagramColors+xml"/>
  <Override PartName="/ppt/diagrams/data36.xml" ContentType="application/vnd.openxmlformats-officedocument.drawingml.diagramData+xml"/>
  <Override PartName="/ppt/diagrams/colors70.xml" ContentType="application/vnd.openxmlformats-officedocument.drawingml.diagramColors+xml"/>
  <Override PartName="/ppt/diagrams/data83.xml" ContentType="application/vnd.openxmlformats-officedocument.drawingml.diagramData+xml"/>
  <Override PartName="/ppt/diagrams/quickStyle120.xml" ContentType="application/vnd.openxmlformats-officedocument.drawingml.diagramStyle+xml"/>
  <Override PartName="/ppt/diagrams/layout137.xml" ContentType="application/vnd.openxmlformats-officedocument.drawingml.diagramLayout+xml"/>
  <Override PartName="/ppt/slides/slide37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diagrams/data14.xml" ContentType="application/vnd.openxmlformats-officedocument.drawingml.diagramData+xml"/>
  <Override PartName="/ppt/diagrams/data61.xml" ContentType="application/vnd.openxmlformats-officedocument.drawingml.diagramData+xml"/>
  <Override PartName="/ppt/diagrams/quickStyle87.xml" ContentType="application/vnd.openxmlformats-officedocument.drawingml.diagramStyle+xml"/>
  <Override PartName="/ppt/diagrams/data112.xml" ContentType="application/vnd.openxmlformats-officedocument.drawingml.diagramData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s/slide110.xml" ContentType="application/vnd.openxmlformats-officedocument.presentationml.slide+xml"/>
  <Override PartName="/ppt/diagrams/layout98.xml" ContentType="application/vnd.openxmlformats-officedocument.drawingml.diagramLayout+xml"/>
  <Override PartName="/ppt/diagrams/layout115.xml" ContentType="application/vnd.openxmlformats-officedocument.drawingml.diagramLayout+xml"/>
  <Override PartName="/ppt/notesSlides/notesSlide28.xml" ContentType="application/vnd.openxmlformats-officedocument.presentationml.notesSlide+xml"/>
  <Override PartName="/ppt/slideLayouts/slideLayout14.xml" ContentType="application/vnd.openxmlformats-officedocument.presentationml.slideLayout+xml"/>
  <Override PartName="/ppt/diagrams/quickStyle18.xml" ContentType="application/vnd.openxmlformats-officedocument.drawingml.diagramStyle+xml"/>
  <Override PartName="/ppt/diagrams/layout29.xml" ContentType="application/vnd.openxmlformats-officedocument.drawingml.diagramLayout+xml"/>
  <Override PartName="/ppt/diagrams/quickStyle65.xml" ContentType="application/vnd.openxmlformats-officedocument.drawingml.diagramStyle+xml"/>
  <Override PartName="/ppt/diagrams/layout76.xml" ContentType="application/vnd.openxmlformats-officedocument.drawingml.diagramLayout+xml"/>
  <Override PartName="/ppt/slides/slide40.xml" ContentType="application/vnd.openxmlformats-officedocument.presentationml.slide+xml"/>
  <Override PartName="/ppt/diagrams/quickStyle43.xml" ContentType="application/vnd.openxmlformats-officedocument.drawingml.diagramStyle+xml"/>
  <Override PartName="/ppt/diagrams/quickStyle90.xml" ContentType="application/vnd.openxmlformats-officedocument.drawingml.diagramStyle+xml"/>
  <Override PartName="/ppt/diagrams/data99.xml" ContentType="application/vnd.openxmlformats-officedocument.drawingml.diagramData+xml"/>
  <Override PartName="/ppt/diagrams/layout140.xml" ContentType="application/vnd.openxmlformats-officedocument.drawingml.diagramLayout+xml"/>
  <Override PartName="/ppt/slides/slide148.xml" ContentType="application/vnd.openxmlformats-officedocument.presentationml.slide+xml"/>
  <Override PartName="/ppt/diagrams/layout2.xml" ContentType="application/vnd.openxmlformats-officedocument.drawingml.diagramLayout+xml"/>
  <Override PartName="/ppt/diagrams/colors39.xml" ContentType="application/vnd.openxmlformats-officedocument.drawingml.diagramColors+xml"/>
  <Override PartName="/ppt/diagrams/layout54.xml" ContentType="application/vnd.openxmlformats-officedocument.drawingml.diagramLayout+xml"/>
  <Override PartName="/ppt/diagrams/colors86.xml" ContentType="application/vnd.openxmlformats-officedocument.drawingml.diagramColors+xml"/>
  <Override PartName="/ppt/diagrams/colors108.xml" ContentType="application/vnd.openxmlformats-officedocument.drawingml.diagramColors+xml"/>
  <Override PartName="/ppt/diagrams/quickStyle136.xml" ContentType="application/vnd.openxmlformats-officedocument.drawingml.diagramStyle+xml"/>
  <Override PartName="/ppt/notesSlides/notesSlide31.xml" ContentType="application/vnd.openxmlformats-officedocument.presentationml.notesSlide+xml"/>
  <Override PartName="/ppt/slides/slide126.xml" ContentType="application/vnd.openxmlformats-officedocument.presentationml.slide+xml"/>
  <Override PartName="/ppt/diagrams/colors17.xml" ContentType="application/vnd.openxmlformats-officedocument.drawingml.diagramColors+xml"/>
  <Override PartName="/ppt/diagrams/quickStyle21.xml" ContentType="application/vnd.openxmlformats-officedocument.drawingml.diagramStyle+xml"/>
  <Override PartName="/ppt/diagrams/layout32.xml" ContentType="application/vnd.openxmlformats-officedocument.drawingml.diagramLayout+xml"/>
  <Override PartName="/ppt/diagrams/colors64.xml" ContentType="application/vnd.openxmlformats-officedocument.drawingml.diagramColors+xml"/>
  <Override PartName="/ppt/diagrams/data77.xml" ContentType="application/vnd.openxmlformats-officedocument.drawingml.diagramData+xml"/>
  <Override PartName="/ppt/diagrams/quickStyle114.xml" ContentType="application/vnd.openxmlformats-officedocument.drawingml.diagramStyle+xml"/>
  <Override PartName="/ppt/diagrams/data128.xml" ContentType="application/vnd.openxmlformats-officedocument.drawingml.diagramData+xml"/>
  <Override PartName="/ppt/diagrams/colors133.xml" ContentType="application/vnd.openxmlformats-officedocument.drawingml.diagramColors+xml"/>
  <Override PartName="/ppt/slides/slide78.xml" ContentType="application/vnd.openxmlformats-officedocument.presentationml.slide+xml"/>
  <Override PartName="/ppt/diagrams/data55.xml" ContentType="application/vnd.openxmlformats-officedocument.drawingml.diagramData+xml"/>
  <Override PartName="/ppt/diagrams/data106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56.xml" ContentType="application/vnd.openxmlformats-officedocument.presentationml.slide+xml"/>
  <Override PartName="/ppt/slides/slide104.xml" ContentType="application/vnd.openxmlformats-officedocument.presentationml.slide+xml"/>
  <Override PartName="/ppt/slides/slide151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layout10.xml" ContentType="application/vnd.openxmlformats-officedocument.drawingml.diagramLayout+xml"/>
  <Override PartName="/ppt/diagrams/colors42.xml" ContentType="application/vnd.openxmlformats-officedocument.drawingml.diagramColors+xml"/>
  <Override PartName="/ppt/diagrams/layout109.xml" ContentType="application/vnd.openxmlformats-officedocument.drawingml.diagramLayout+xml"/>
  <Override PartName="/ppt/diagrams/colors111.xml" ContentType="application/vnd.openxmlformats-officedocument.drawingml.diagramColors+xml"/>
  <Override PartName="/ppt/slideMasters/slideMaster1.xml" ContentType="application/vnd.openxmlformats-officedocument.presentationml.slideMaster+xml"/>
  <Override PartName="/ppt/diagrams/colors20.xml" ContentType="application/vnd.openxmlformats-officedocument.drawingml.diagramColors+xml"/>
  <Override PartName="/ppt/diagrams/data33.xml" ContentType="application/vnd.openxmlformats-officedocument.drawingml.diagramData+xml"/>
  <Override PartName="/ppt/diagrams/quickStyle59.xml" ContentType="application/vnd.openxmlformats-officedocument.drawingml.diagramStyle+xml"/>
  <Override PartName="/ppt/diagrams/data80.xml" ContentType="application/vnd.openxmlformats-officedocument.drawingml.diagramData+xml"/>
  <Override PartName="/ppt/diagrams/data131.xml" ContentType="application/vnd.openxmlformats-officedocument.drawingml.diagramData+xml"/>
  <Override PartName="/ppt/slides/slide34.xml" ContentType="application/vnd.openxmlformats-officedocument.presentationml.slide+xml"/>
  <Override PartName="/ppt/slides/slide81.xml" ContentType="application/vnd.openxmlformats-officedocument.presentationml.slide+xml"/>
  <Override PartName="/ppt/diagrams/data11.xml" ContentType="application/vnd.openxmlformats-officedocument.drawingml.diagramData+xml"/>
  <Override PartName="/ppt/diagrams/quickStyle37.xml" ContentType="application/vnd.openxmlformats-officedocument.drawingml.diagramStyle+xml"/>
  <Override PartName="/ppt/diagrams/quickStyle84.xml" ContentType="application/vnd.openxmlformats-officedocument.drawingml.diagramStyle+xml"/>
  <Override PartName="/ppt/diagrams/layout134.xml" ContentType="application/vnd.openxmlformats-officedocument.drawingml.diagramLayout+xml"/>
  <Default Extension="rels" ContentType="application/vnd.openxmlformats-package.relationships+xml"/>
  <Override PartName="/ppt/diagrams/data8.xml" ContentType="application/vnd.openxmlformats-officedocument.drawingml.diagramData+xml"/>
  <Override PartName="/ppt/diagrams/layout48.xml" ContentType="application/vnd.openxmlformats-officedocument.drawingml.diagramLayout+xml"/>
  <Override PartName="/ppt/diagrams/layout95.xml" ContentType="application/vnd.openxmlformats-officedocument.drawingml.diagramLayout+xml"/>
  <Override PartName="/ppt/notesSlides/notesSlide25.xml" ContentType="application/vnd.openxmlformats-officedocument.presentationml.notesSlide+xml"/>
  <Override PartName="/ppt/diagrams/layout112.xml" ContentType="application/vnd.openxmlformats-officedocument.drawingml.diagramLayout+xml"/>
  <Override PartName="/ppt/diagrams/colors149.xml" ContentType="application/vnd.openxmlformats-officedocument.drawingml.diagramColor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colors58.xml" ContentType="application/vnd.openxmlformats-officedocument.drawingml.diagramColors+xml"/>
  <Override PartName="/ppt/diagrams/quickStyle62.xml" ContentType="application/vnd.openxmlformats-officedocument.drawingml.diagramStyle+xml"/>
  <Override PartName="/ppt/diagrams/layout26.xml" ContentType="application/vnd.openxmlformats-officedocument.drawingml.diagramLayout+xml"/>
  <Override PartName="/ppt/diagrams/layout73.xml" ContentType="application/vnd.openxmlformats-officedocument.drawingml.diagramLayout+xml"/>
  <Override PartName="/ppt/diagrams/quickStyle108.xml" ContentType="application/vnd.openxmlformats-officedocument.drawingml.diagramStyle+xml"/>
  <Override PartName="/ppt/diagrams/colors127.xml" ContentType="application/vnd.openxmlformats-officedocument.drawingml.diagramColors+xml"/>
  <Override PartName="/ppt/slides/slide145.xml" ContentType="application/vnd.openxmlformats-officedocument.presentationml.slide+xml"/>
  <Override PartName="/ppt/diagrams/quickStyle9.xml" ContentType="application/vnd.openxmlformats-officedocument.drawingml.diagramStyle+xml"/>
  <Override PartName="/ppt/diagrams/colors36.xml" ContentType="application/vnd.openxmlformats-officedocument.drawingml.diagramColors+xml"/>
  <Override PartName="/ppt/diagrams/quickStyle40.xml" ContentType="application/vnd.openxmlformats-officedocument.drawingml.diagramStyle+xml"/>
  <Override PartName="/ppt/diagrams/data49.xml" ContentType="application/vnd.openxmlformats-officedocument.drawingml.diagramData+xml"/>
  <Override PartName="/ppt/diagrams/layout51.xml" ContentType="application/vnd.openxmlformats-officedocument.drawingml.diagramLayout+xml"/>
  <Override PartName="/ppt/diagrams/colors83.xml" ContentType="application/vnd.openxmlformats-officedocument.drawingml.diagramColors+xml"/>
  <Override PartName="/ppt/diagrams/data96.xml" ContentType="application/vnd.openxmlformats-officedocument.drawingml.diagramData+xml"/>
  <Override PartName="/ppt/diagrams/colors105.xml" ContentType="application/vnd.openxmlformats-officedocument.drawingml.diagramColors+xml"/>
  <Override PartName="/ppt/diagrams/quickStyle133.xml" ContentType="application/vnd.openxmlformats-officedocument.drawingml.diagramStyle+xml"/>
  <Override PartName="/ppt/diagrams/data147.xml" ContentType="application/vnd.openxmlformats-officedocument.drawingml.diagramData+xml"/>
  <Override PartName="/ppt/slides/slide97.xml" ContentType="application/vnd.openxmlformats-officedocument.presentationml.slide+xml"/>
  <Override PartName="/ppt/diagrams/colors14.xml" ContentType="application/vnd.openxmlformats-officedocument.drawingml.diagramColors+xml"/>
  <Override PartName="/ppt/diagrams/data27.xml" ContentType="application/vnd.openxmlformats-officedocument.drawingml.diagramData+xml"/>
  <Override PartName="/ppt/diagrams/colors61.xml" ContentType="application/vnd.openxmlformats-officedocument.drawingml.diagramColors+xml"/>
  <Override PartName="/ppt/diagrams/data74.xml" ContentType="application/vnd.openxmlformats-officedocument.drawingml.diagramData+xml"/>
  <Override PartName="/ppt/diagrams/data125.xml" ContentType="application/vnd.openxmlformats-officedocument.drawingml.diagramData+xml"/>
  <Override PartName="/ppt/slides/slide28.xml" ContentType="application/vnd.openxmlformats-officedocument.presentationml.slide+xml"/>
  <Override PartName="/ppt/slides/slide75.xml" ContentType="application/vnd.openxmlformats-officedocument.presentationml.slide+xml"/>
  <Override PartName="/ppt/slides/slide123.xml" ContentType="application/vnd.openxmlformats-officedocument.presentationml.slide+xml"/>
  <Override PartName="/ppt/diagrams/quickStyle111.xml" ContentType="application/vnd.openxmlformats-officedocument.drawingml.diagramStyle+xml"/>
  <Override PartName="/ppt/diagrams/layout128.xml" ContentType="application/vnd.openxmlformats-officedocument.drawingml.diagramLayout+xml"/>
  <Override PartName="/ppt/diagrams/colors130.xml" ContentType="application/vnd.openxmlformats-officedocument.drawingml.diagramColors+xml"/>
  <Override PartName="/ppt/slides/slide3.xml" ContentType="application/vnd.openxmlformats-officedocument.presentationml.slide+xml"/>
  <Override PartName="/ppt/slides/slide101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ata52.xml" ContentType="application/vnd.openxmlformats-officedocument.drawingml.diagramData+xml"/>
  <Override PartName="/ppt/diagrams/quickStyle78.xml" ContentType="application/vnd.openxmlformats-officedocument.drawingml.diagramStyle+xml"/>
  <Override PartName="/ppt/notesSlides/notesSlide19.xml" ContentType="application/vnd.openxmlformats-officedocument.presentationml.notesSlide+xml"/>
  <Override PartName="/ppt/diagrams/data103.xml" ContentType="application/vnd.openxmlformats-officedocument.drawingml.diagramData+xml"/>
  <Override PartName="/ppt/diagrams/data150.xml" ContentType="application/vnd.openxmlformats-officedocument.drawingml.diagramData+xml"/>
  <Override PartName="/ppt/slides/slide53.xml" ContentType="application/vnd.openxmlformats-officedocument.presentationml.slide+xml"/>
  <Override PartName="/ppt/diagrams/data30.xml" ContentType="application/vnd.openxmlformats-officedocument.drawingml.diagramData+xml"/>
  <Override PartName="/ppt/diagrams/quickStyle56.xml" ContentType="application/vnd.openxmlformats-officedocument.drawingml.diagramStyle+xml"/>
  <Override PartName="/ppt/diagrams/layout89.xml" ContentType="application/vnd.openxmlformats-officedocument.drawingml.diagramLayout+xml"/>
  <Override PartName="/ppt/diagrams/layout106.xml" ContentType="application/vnd.openxmlformats-officedocument.drawingml.diagramLayout+xml"/>
  <Default Extension="jpeg" ContentType="image/jpeg"/>
  <Override PartName="/ppt/slides/slide31.xml" ContentType="application/vnd.openxmlformats-officedocument.presentationml.slide+xml"/>
  <Override PartName="/ppt/diagrams/layout67.xml" ContentType="application/vnd.openxmlformats-officedocument.drawingml.diagramLayout+xml"/>
  <Override PartName="/ppt/diagrams/colors99.xml" ContentType="application/vnd.openxmlformats-officedocument.drawingml.diagramColors+xml"/>
  <Override PartName="/ppt/diagrams/layout131.xml" ContentType="application/vnd.openxmlformats-officedocument.drawingml.diagramLayout+xml"/>
  <Override PartName="/ppt/diagrams/quickStyle149.xml" ContentType="application/vnd.openxmlformats-officedocument.drawingml.diagramStyle+xml"/>
  <Override PartName="/ppt/diagrams/quickStyle34.xml" ContentType="application/vnd.openxmlformats-officedocument.drawingml.diagramStyle+xml"/>
  <Override PartName="/ppt/diagrams/colors77.xml" ContentType="application/vnd.openxmlformats-officedocument.drawingml.diagramColors+xml"/>
  <Override PartName="/ppt/diagrams/quickStyle81.xml" ContentType="application/vnd.openxmlformats-officedocument.drawingml.diagramStyle+xml"/>
  <Override PartName="/ppt/notesSlides/notesSlide22.xml" ContentType="application/vnd.openxmlformats-officedocument.presentationml.notesSlide+xml"/>
  <Override PartName="/ppt/diagrams/quickStyle127.xml" ContentType="application/vnd.openxmlformats-officedocument.drawingml.diagramStyle+xml"/>
  <Override PartName="/ppt/diagrams/colors146.xml" ContentType="application/vnd.openxmlformats-officedocument.drawingml.diagramColors+xml"/>
  <Override PartName="/ppt/slides/slide139.xml" ContentType="application/vnd.openxmlformats-officedocument.presentationml.slide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layout45.xml" ContentType="application/vnd.openxmlformats-officedocument.drawingml.diagramLayout+xml"/>
  <Override PartName="/ppt/diagrams/layout92.xml" ContentType="application/vnd.openxmlformats-officedocument.drawingml.diagramLayout+xml"/>
  <Override PartName="/ppt/slides/slide117.xml" ContentType="application/vnd.openxmlformats-officedocument.presentationml.slide+xml"/>
  <Override PartName="/ppt/diagrams/layout23.xml" ContentType="application/vnd.openxmlformats-officedocument.drawingml.diagramLayout+xml"/>
  <Override PartName="/ppt/diagrams/colors55.xml" ContentType="application/vnd.openxmlformats-officedocument.drawingml.diagramColors+xml"/>
  <Override PartName="/ppt/diagrams/data68.xml" ContentType="application/vnd.openxmlformats-officedocument.drawingml.diagramData+xml"/>
  <Override PartName="/ppt/diagrams/layout70.xml" ContentType="application/vnd.openxmlformats-officedocument.drawingml.diagramLayout+xml"/>
  <Override PartName="/ppt/diagrams/quickStyle105.xml" ContentType="application/vnd.openxmlformats-officedocument.drawingml.diagramStyle+xml"/>
  <Override PartName="/ppt/diagrams/data119.xml" ContentType="application/vnd.openxmlformats-officedocument.drawingml.diagramData+xml"/>
  <Override PartName="/ppt/diagrams/colors124.xml" ContentType="application/vnd.openxmlformats-officedocument.drawingml.diagramColors+xml"/>
  <Override PartName="/ppt/slides/slide69.xml" ContentType="application/vnd.openxmlformats-officedocument.presentationml.slide+xml"/>
  <Override PartName="/ppt/diagrams/quickStyle6.xml" ContentType="application/vnd.openxmlformats-officedocument.drawingml.diagramStyle+xml"/>
  <Override PartName="/ppt/diagrams/colors33.xml" ContentType="application/vnd.openxmlformats-officedocument.drawingml.diagramColors+xml"/>
  <Override PartName="/ppt/diagrams/data46.xml" ContentType="application/vnd.openxmlformats-officedocument.drawingml.diagramData+xml"/>
  <Override PartName="/ppt/diagrams/colors80.xml" ContentType="application/vnd.openxmlformats-officedocument.drawingml.diagramColors+xml"/>
  <Override PartName="/ppt/diagrams/data93.xml" ContentType="application/vnd.openxmlformats-officedocument.drawingml.diagramData+xml"/>
  <Override PartName="/ppt/diagrams/data144.xml" ContentType="application/vnd.openxmlformats-officedocument.drawingml.diagramData+xml"/>
  <Override PartName="/ppt/slides/slide47.xml" ContentType="application/vnd.openxmlformats-officedocument.presentationml.slide+xml"/>
  <Override PartName="/ppt/diagrams/quickStyle130.xml" ContentType="application/vnd.openxmlformats-officedocument.drawingml.diagramStyle+xml"/>
  <Override PartName="/ppt/diagrams/layout147.xml" ContentType="application/vnd.openxmlformats-officedocument.drawingml.diagramLayout+xml"/>
  <Override PartName="/ppt/slides/slide120.xml" ContentType="application/vnd.openxmlformats-officedocument.presentationml.slide+xml"/>
  <Override PartName="/ppt/diagrams/data71.xml" ContentType="application/vnd.openxmlformats-officedocument.drawingml.diagramData+xml"/>
  <Override PartName="/ppt/diagrams/data122.xml" ContentType="application/vnd.openxmlformats-officedocument.drawingml.diagramData+xml"/>
  <Override PartName="/ppt/slides/slide72.xml" ContentType="application/vnd.openxmlformats-officedocument.presentationml.slide+xml"/>
  <Override PartName="/ppt/diagrams/quickStyle75.xml" ContentType="application/vnd.openxmlformats-officedocument.drawingml.diagramStyle+xml"/>
  <Override PartName="/ppt/diagrams/layout39.xml" ContentType="application/vnd.openxmlformats-officedocument.drawingml.diagramLayout+xml"/>
  <Override PartName="/ppt/diagrams/layout103.xml" ContentType="application/vnd.openxmlformats-officedocument.drawingml.diagramLayout+xml"/>
  <Override PartName="/ppt/diagrams/colors49.xml" ContentType="application/vnd.openxmlformats-officedocument.drawingml.diagramColors+xml"/>
  <Override PartName="/ppt/diagrams/layout64.xml" ContentType="application/vnd.openxmlformats-officedocument.drawingml.diagramLayout+xml"/>
  <Override PartName="/ppt/diagrams/quickStyle146.xml" ContentType="application/vnd.openxmlformats-officedocument.drawingml.diagramStyle+xml"/>
  <Override PartName="/ppt/diagrams/quickStyle31.xml" ContentType="application/vnd.openxmlformats-officedocument.drawingml.diagramStyle+xml"/>
  <Override PartName="/ppt/slides/slide136.xml" ContentType="application/vnd.openxmlformats-officedocument.presentationml.slide+xml"/>
  <Override PartName="/ppt/diagrams/data2.xml" ContentType="application/vnd.openxmlformats-officedocument.drawingml.diagramData+xml"/>
  <Override PartName="/ppt/diagrams/colors74.xml" ContentType="application/vnd.openxmlformats-officedocument.drawingml.diagramColors+xml"/>
  <Override PartName="/ppt/diagrams/data87.xml" ContentType="application/vnd.openxmlformats-officedocument.drawingml.diagramData+xml"/>
  <Override PartName="/ppt/diagrams/data138.xml" ContentType="application/vnd.openxmlformats-officedocument.drawingml.diagramData+xml"/>
  <Override PartName="/ppt/slides/slide88.xml" ContentType="application/vnd.openxmlformats-officedocument.presentationml.slide+xml"/>
  <Override PartName="/ppt/diagrams/colors4.xml" ContentType="application/vnd.openxmlformats-officedocument.drawingml.diagramColors+xml"/>
  <Override PartName="/ppt/diagrams/data18.xml" ContentType="application/vnd.openxmlformats-officedocument.drawingml.diagramData+xml"/>
  <Override PartName="/ppt/diagrams/quickStyle102.xml" ContentType="application/vnd.openxmlformats-officedocument.drawingml.diagramStyle+xml"/>
  <Override PartName="/ppt/diagrams/colors121.xml" ContentType="application/vnd.openxmlformats-officedocument.drawingml.diagramColors+xml"/>
  <Override PartName="/ppt/slides/slide19.xml" ContentType="application/vnd.openxmlformats-officedocument.presentationml.slide+xml"/>
  <Override PartName="/ppt/diagrams/layout20.xml" ContentType="application/vnd.openxmlformats-officedocument.drawingml.diagramLayout+xml"/>
  <Override PartName="/ppt/diagrams/layout119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5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43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437" r:id="rId27"/>
    <p:sldId id="281" r:id="rId28"/>
    <p:sldId id="282" r:id="rId29"/>
    <p:sldId id="283" r:id="rId30"/>
    <p:sldId id="284" r:id="rId31"/>
    <p:sldId id="285" r:id="rId32"/>
    <p:sldId id="286" r:id="rId33"/>
    <p:sldId id="300" r:id="rId34"/>
    <p:sldId id="307" r:id="rId35"/>
    <p:sldId id="308" r:id="rId36"/>
    <p:sldId id="309" r:id="rId37"/>
    <p:sldId id="310" r:id="rId38"/>
    <p:sldId id="301" r:id="rId39"/>
    <p:sldId id="316" r:id="rId40"/>
    <p:sldId id="311" r:id="rId41"/>
    <p:sldId id="312" r:id="rId42"/>
    <p:sldId id="302" r:id="rId43"/>
    <p:sldId id="303" r:id="rId44"/>
    <p:sldId id="304" r:id="rId45"/>
    <p:sldId id="313" r:id="rId46"/>
    <p:sldId id="314" r:id="rId47"/>
    <p:sldId id="315" r:id="rId48"/>
    <p:sldId id="326" r:id="rId49"/>
    <p:sldId id="327" r:id="rId50"/>
    <p:sldId id="329" r:id="rId51"/>
    <p:sldId id="330" r:id="rId52"/>
    <p:sldId id="331" r:id="rId53"/>
    <p:sldId id="332" r:id="rId54"/>
    <p:sldId id="335" r:id="rId55"/>
    <p:sldId id="323" r:id="rId56"/>
    <p:sldId id="324" r:id="rId57"/>
    <p:sldId id="325" r:id="rId58"/>
    <p:sldId id="336" r:id="rId59"/>
    <p:sldId id="339" r:id="rId60"/>
    <p:sldId id="337" r:id="rId61"/>
    <p:sldId id="338" r:id="rId62"/>
    <p:sldId id="340" r:id="rId63"/>
    <p:sldId id="341" r:id="rId64"/>
    <p:sldId id="342" r:id="rId65"/>
    <p:sldId id="343" r:id="rId66"/>
    <p:sldId id="344" r:id="rId67"/>
    <p:sldId id="345" r:id="rId68"/>
    <p:sldId id="346" r:id="rId69"/>
    <p:sldId id="347" r:id="rId70"/>
    <p:sldId id="348" r:id="rId71"/>
    <p:sldId id="349" r:id="rId72"/>
    <p:sldId id="350" r:id="rId73"/>
    <p:sldId id="351" r:id="rId74"/>
    <p:sldId id="352" r:id="rId75"/>
    <p:sldId id="353" r:id="rId76"/>
    <p:sldId id="355" r:id="rId77"/>
    <p:sldId id="359" r:id="rId78"/>
    <p:sldId id="360" r:id="rId79"/>
    <p:sldId id="356" r:id="rId80"/>
    <p:sldId id="357" r:id="rId81"/>
    <p:sldId id="358" r:id="rId82"/>
    <p:sldId id="361" r:id="rId83"/>
    <p:sldId id="362" r:id="rId84"/>
    <p:sldId id="363" r:id="rId85"/>
    <p:sldId id="426" r:id="rId86"/>
    <p:sldId id="381" r:id="rId87"/>
    <p:sldId id="382" r:id="rId88"/>
    <p:sldId id="383" r:id="rId89"/>
    <p:sldId id="365" r:id="rId90"/>
    <p:sldId id="366" r:id="rId91"/>
    <p:sldId id="367" r:id="rId92"/>
    <p:sldId id="368" r:id="rId93"/>
    <p:sldId id="369" r:id="rId94"/>
    <p:sldId id="387" r:id="rId95"/>
    <p:sldId id="388" r:id="rId96"/>
    <p:sldId id="389" r:id="rId97"/>
    <p:sldId id="390" r:id="rId98"/>
    <p:sldId id="391" r:id="rId99"/>
    <p:sldId id="392" r:id="rId100"/>
    <p:sldId id="393" r:id="rId101"/>
    <p:sldId id="394" r:id="rId102"/>
    <p:sldId id="395" r:id="rId103"/>
    <p:sldId id="396" r:id="rId104"/>
    <p:sldId id="397" r:id="rId105"/>
    <p:sldId id="398" r:id="rId106"/>
    <p:sldId id="399" r:id="rId107"/>
    <p:sldId id="384" r:id="rId108"/>
    <p:sldId id="385" r:id="rId109"/>
    <p:sldId id="386" r:id="rId110"/>
    <p:sldId id="370" r:id="rId111"/>
    <p:sldId id="371" r:id="rId112"/>
    <p:sldId id="372" r:id="rId113"/>
    <p:sldId id="373" r:id="rId114"/>
    <p:sldId id="374" r:id="rId115"/>
    <p:sldId id="375" r:id="rId116"/>
    <p:sldId id="376" r:id="rId117"/>
    <p:sldId id="377" r:id="rId118"/>
    <p:sldId id="378" r:id="rId119"/>
    <p:sldId id="379" r:id="rId120"/>
    <p:sldId id="380" r:id="rId121"/>
    <p:sldId id="415" r:id="rId122"/>
    <p:sldId id="416" r:id="rId123"/>
    <p:sldId id="417" r:id="rId124"/>
    <p:sldId id="418" r:id="rId125"/>
    <p:sldId id="419" r:id="rId126"/>
    <p:sldId id="420" r:id="rId127"/>
    <p:sldId id="421" r:id="rId128"/>
    <p:sldId id="422" r:id="rId129"/>
    <p:sldId id="427" r:id="rId130"/>
    <p:sldId id="428" r:id="rId131"/>
    <p:sldId id="429" r:id="rId132"/>
    <p:sldId id="430" r:id="rId133"/>
    <p:sldId id="431" r:id="rId134"/>
    <p:sldId id="432" r:id="rId135"/>
    <p:sldId id="434" r:id="rId136"/>
    <p:sldId id="433" r:id="rId137"/>
    <p:sldId id="412" r:id="rId138"/>
    <p:sldId id="413" r:id="rId139"/>
    <p:sldId id="414" r:id="rId140"/>
    <p:sldId id="423" r:id="rId141"/>
    <p:sldId id="424" r:id="rId142"/>
    <p:sldId id="406" r:id="rId143"/>
    <p:sldId id="407" r:id="rId144"/>
    <p:sldId id="408" r:id="rId145"/>
    <p:sldId id="409" r:id="rId146"/>
    <p:sldId id="410" r:id="rId147"/>
    <p:sldId id="411" r:id="rId148"/>
    <p:sldId id="401" r:id="rId149"/>
    <p:sldId id="402" r:id="rId150"/>
    <p:sldId id="403" r:id="rId151"/>
    <p:sldId id="404" r:id="rId152"/>
    <p:sldId id="405" r:id="rId15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367" autoAdjust="0"/>
    <p:restoredTop sz="94660"/>
  </p:normalViewPr>
  <p:slideViewPr>
    <p:cSldViewPr>
      <p:cViewPr>
        <p:scale>
          <a:sx n="60" d="100"/>
          <a:sy n="60" d="100"/>
        </p:scale>
        <p:origin x="-643" y="-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1627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117" Type="http://schemas.openxmlformats.org/officeDocument/2006/relationships/slide" Target="slides/slide115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12" Type="http://schemas.openxmlformats.org/officeDocument/2006/relationships/slide" Target="slides/slide110.xml"/><Relationship Id="rId133" Type="http://schemas.openxmlformats.org/officeDocument/2006/relationships/slide" Target="slides/slide131.xml"/><Relationship Id="rId138" Type="http://schemas.openxmlformats.org/officeDocument/2006/relationships/slide" Target="slides/slide136.xml"/><Relationship Id="rId154" Type="http://schemas.openxmlformats.org/officeDocument/2006/relationships/notesMaster" Target="notesMasters/notesMaster1.xml"/><Relationship Id="rId16" Type="http://schemas.openxmlformats.org/officeDocument/2006/relationships/slide" Target="slides/slide14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123" Type="http://schemas.openxmlformats.org/officeDocument/2006/relationships/slide" Target="slides/slide121.xml"/><Relationship Id="rId128" Type="http://schemas.openxmlformats.org/officeDocument/2006/relationships/slide" Target="slides/slide126.xml"/><Relationship Id="rId144" Type="http://schemas.openxmlformats.org/officeDocument/2006/relationships/slide" Target="slides/slide142.xml"/><Relationship Id="rId149" Type="http://schemas.openxmlformats.org/officeDocument/2006/relationships/slide" Target="slides/slide147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113" Type="http://schemas.openxmlformats.org/officeDocument/2006/relationships/slide" Target="slides/slide111.xml"/><Relationship Id="rId118" Type="http://schemas.openxmlformats.org/officeDocument/2006/relationships/slide" Target="slides/slide116.xml"/><Relationship Id="rId134" Type="http://schemas.openxmlformats.org/officeDocument/2006/relationships/slide" Target="slides/slide132.xml"/><Relationship Id="rId139" Type="http://schemas.openxmlformats.org/officeDocument/2006/relationships/slide" Target="slides/slide137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50" Type="http://schemas.openxmlformats.org/officeDocument/2006/relationships/slide" Target="slides/slide148.xml"/><Relationship Id="rId155" Type="http://schemas.openxmlformats.org/officeDocument/2006/relationships/presProps" Target="presProps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59" Type="http://schemas.openxmlformats.org/officeDocument/2006/relationships/slide" Target="slides/slide57.xml"/><Relationship Id="rId103" Type="http://schemas.openxmlformats.org/officeDocument/2006/relationships/slide" Target="slides/slide101.xml"/><Relationship Id="rId108" Type="http://schemas.openxmlformats.org/officeDocument/2006/relationships/slide" Target="slides/slide106.xml"/><Relationship Id="rId124" Type="http://schemas.openxmlformats.org/officeDocument/2006/relationships/slide" Target="slides/slide122.xml"/><Relationship Id="rId129" Type="http://schemas.openxmlformats.org/officeDocument/2006/relationships/slide" Target="slides/slide127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11" Type="http://schemas.openxmlformats.org/officeDocument/2006/relationships/slide" Target="slides/slide109.xml"/><Relationship Id="rId132" Type="http://schemas.openxmlformats.org/officeDocument/2006/relationships/slide" Target="slides/slide130.xml"/><Relationship Id="rId140" Type="http://schemas.openxmlformats.org/officeDocument/2006/relationships/slide" Target="slides/slide138.xml"/><Relationship Id="rId145" Type="http://schemas.openxmlformats.org/officeDocument/2006/relationships/slide" Target="slides/slide143.xml"/><Relationship Id="rId153" Type="http://schemas.openxmlformats.org/officeDocument/2006/relationships/slide" Target="slides/slide15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14" Type="http://schemas.openxmlformats.org/officeDocument/2006/relationships/slide" Target="slides/slide112.xml"/><Relationship Id="rId119" Type="http://schemas.openxmlformats.org/officeDocument/2006/relationships/slide" Target="slides/slide117.xml"/><Relationship Id="rId127" Type="http://schemas.openxmlformats.org/officeDocument/2006/relationships/slide" Target="slides/slide12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122" Type="http://schemas.openxmlformats.org/officeDocument/2006/relationships/slide" Target="slides/slide120.xml"/><Relationship Id="rId130" Type="http://schemas.openxmlformats.org/officeDocument/2006/relationships/slide" Target="slides/slide128.xml"/><Relationship Id="rId135" Type="http://schemas.openxmlformats.org/officeDocument/2006/relationships/slide" Target="slides/slide133.xml"/><Relationship Id="rId143" Type="http://schemas.openxmlformats.org/officeDocument/2006/relationships/slide" Target="slides/slide141.xml"/><Relationship Id="rId148" Type="http://schemas.openxmlformats.org/officeDocument/2006/relationships/slide" Target="slides/slide146.xml"/><Relationship Id="rId151" Type="http://schemas.openxmlformats.org/officeDocument/2006/relationships/slide" Target="slides/slide149.xml"/><Relationship Id="rId156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120" Type="http://schemas.openxmlformats.org/officeDocument/2006/relationships/slide" Target="slides/slide118.xml"/><Relationship Id="rId125" Type="http://schemas.openxmlformats.org/officeDocument/2006/relationships/slide" Target="slides/slide123.xml"/><Relationship Id="rId141" Type="http://schemas.openxmlformats.org/officeDocument/2006/relationships/slide" Target="slides/slide139.xml"/><Relationship Id="rId146" Type="http://schemas.openxmlformats.org/officeDocument/2006/relationships/slide" Target="slides/slide14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slide" Target="slides/slide108.xml"/><Relationship Id="rId115" Type="http://schemas.openxmlformats.org/officeDocument/2006/relationships/slide" Target="slides/slide113.xml"/><Relationship Id="rId131" Type="http://schemas.openxmlformats.org/officeDocument/2006/relationships/slide" Target="slides/slide129.xml"/><Relationship Id="rId136" Type="http://schemas.openxmlformats.org/officeDocument/2006/relationships/slide" Target="slides/slide134.xml"/><Relationship Id="rId157" Type="http://schemas.openxmlformats.org/officeDocument/2006/relationships/theme" Target="theme/theme1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52" Type="http://schemas.openxmlformats.org/officeDocument/2006/relationships/slide" Target="slides/slide15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126" Type="http://schemas.openxmlformats.org/officeDocument/2006/relationships/slide" Target="slides/slide124.xml"/><Relationship Id="rId147" Type="http://schemas.openxmlformats.org/officeDocument/2006/relationships/slide" Target="slides/slide14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121" Type="http://schemas.openxmlformats.org/officeDocument/2006/relationships/slide" Target="slides/slide119.xml"/><Relationship Id="rId142" Type="http://schemas.openxmlformats.org/officeDocument/2006/relationships/slide" Target="slides/slide140.xml"/><Relationship Id="rId3" Type="http://schemas.openxmlformats.org/officeDocument/2006/relationships/slide" Target="slides/slide1.xml"/><Relationship Id="rId25" Type="http://schemas.openxmlformats.org/officeDocument/2006/relationships/slide" Target="slides/slide23.xml"/><Relationship Id="rId46" Type="http://schemas.openxmlformats.org/officeDocument/2006/relationships/slide" Target="slides/slide44.xml"/><Relationship Id="rId67" Type="http://schemas.openxmlformats.org/officeDocument/2006/relationships/slide" Target="slides/slide65.xml"/><Relationship Id="rId116" Type="http://schemas.openxmlformats.org/officeDocument/2006/relationships/slide" Target="slides/slide114.xml"/><Relationship Id="rId137" Type="http://schemas.openxmlformats.org/officeDocument/2006/relationships/slide" Target="slides/slide135.xml"/><Relationship Id="rId15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6DCDF8-CB5D-4DAA-831B-53A9C2F72861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419C0437-C3C2-4F43-ADDA-762F39931AD0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800" i="1" dirty="0" smtClean="0"/>
            <a:t>José Vicente González Arango</a:t>
          </a:r>
          <a:endParaRPr lang="es-CO" sz="2800" i="1" dirty="0"/>
        </a:p>
      </dgm:t>
    </dgm:pt>
    <dgm:pt modelId="{C0214021-654D-4C16-A62E-125ACC0BEE57}" type="parTrans" cxnId="{1F999F9A-14C2-4D79-AE73-5EDFF235057D}">
      <dgm:prSet/>
      <dgm:spPr/>
      <dgm:t>
        <a:bodyPr/>
        <a:lstStyle/>
        <a:p>
          <a:endParaRPr lang="es-CO"/>
        </a:p>
      </dgm:t>
    </dgm:pt>
    <dgm:pt modelId="{1BA0EE72-1486-4ED2-BB31-BA90AC5CA0CF}" type="sibTrans" cxnId="{1F999F9A-14C2-4D79-AE73-5EDFF235057D}">
      <dgm:prSet/>
      <dgm:spPr/>
      <dgm:t>
        <a:bodyPr/>
        <a:lstStyle/>
        <a:p>
          <a:endParaRPr lang="es-CO"/>
        </a:p>
      </dgm:t>
    </dgm:pt>
    <dgm:pt modelId="{12ACEA74-32CF-4BE4-8867-AA107E83A2CB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José Antonio                           González </a:t>
          </a:r>
          <a:r>
            <a:rPr lang="es-CO" sz="2000" dirty="0" err="1" smtClean="0"/>
            <a:t>Saldarriaga</a:t>
          </a:r>
          <a:r>
            <a:rPr lang="es-CO" sz="2000" dirty="0" smtClean="0"/>
            <a:t>                      </a:t>
          </a:r>
          <a:r>
            <a:rPr lang="es-CO" sz="1200" dirty="0" smtClean="0">
              <a:sym typeface="Wingdings" pitchFamily="2" charset="2"/>
            </a:rPr>
            <a:t></a:t>
          </a:r>
          <a:r>
            <a:rPr lang="es-CO" sz="1200" dirty="0" smtClean="0"/>
            <a:t>D3</a:t>
          </a:r>
          <a:endParaRPr lang="es-CO" sz="1200" dirty="0"/>
        </a:p>
      </dgm:t>
    </dgm:pt>
    <dgm:pt modelId="{944BB866-7720-40B8-B05F-4115857BE54B}" type="parTrans" cxnId="{792D49BD-95B1-47AC-AAA4-793AB1898E54}">
      <dgm:prSet/>
      <dgm:spPr/>
      <dgm:t>
        <a:bodyPr/>
        <a:lstStyle/>
        <a:p>
          <a:endParaRPr lang="es-CO"/>
        </a:p>
      </dgm:t>
    </dgm:pt>
    <dgm:pt modelId="{B3A6B780-8DA2-4CE0-95CB-EFEE863F4372}" type="sibTrans" cxnId="{792D49BD-95B1-47AC-AAA4-793AB1898E54}">
      <dgm:prSet/>
      <dgm:spPr/>
      <dgm:t>
        <a:bodyPr/>
        <a:lstStyle/>
        <a:p>
          <a:endParaRPr lang="es-CO"/>
        </a:p>
      </dgm:t>
    </dgm:pt>
    <dgm:pt modelId="{26B84E3B-3E3C-42BF-B98E-0DC9998798E9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Bárbara Arango Escobar                       </a:t>
          </a:r>
          <a:r>
            <a:rPr lang="es-CO" sz="1200" dirty="0" smtClean="0">
              <a:sym typeface="Wingdings" pitchFamily="2" charset="2"/>
            </a:rPr>
            <a:t> D 84 </a:t>
          </a:r>
          <a:endParaRPr lang="es-CO" sz="1200" dirty="0"/>
        </a:p>
      </dgm:t>
    </dgm:pt>
    <dgm:pt modelId="{12A9CF72-164E-46A2-88B1-738019333744}" type="parTrans" cxnId="{17E95339-732E-4EF9-B2F4-F2F539D4834A}">
      <dgm:prSet/>
      <dgm:spPr/>
      <dgm:t>
        <a:bodyPr/>
        <a:lstStyle/>
        <a:p>
          <a:endParaRPr lang="es-CO"/>
        </a:p>
      </dgm:t>
    </dgm:pt>
    <dgm:pt modelId="{5BAB4479-8EA3-4B04-83EA-6273D8426443}" type="sibTrans" cxnId="{17E95339-732E-4EF9-B2F4-F2F539D4834A}">
      <dgm:prSet/>
      <dgm:spPr/>
      <dgm:t>
        <a:bodyPr/>
        <a:lstStyle/>
        <a:p>
          <a:endParaRPr lang="es-CO"/>
        </a:p>
      </dgm:t>
    </dgm:pt>
    <dgm:pt modelId="{87B4D377-24CF-423C-A9B4-26CEF79BF504}" type="pres">
      <dgm:prSet presAssocID="{886DCDF8-CB5D-4DAA-831B-53A9C2F72861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812A7BB3-8C7D-4977-A3DB-0FC5C336270E}" type="pres">
      <dgm:prSet presAssocID="{419C0437-C3C2-4F43-ADDA-762F39931AD0}" presName="vertOne" presStyleCnt="0"/>
      <dgm:spPr/>
    </dgm:pt>
    <dgm:pt modelId="{F04EE044-8B16-4FCB-AEE5-2C692FF66BAD}" type="pres">
      <dgm:prSet presAssocID="{419C0437-C3C2-4F43-ADDA-762F39931AD0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05EE36B3-BAEE-40E1-90A2-2C21B40D5AD1}" type="pres">
      <dgm:prSet presAssocID="{419C0437-C3C2-4F43-ADDA-762F39931AD0}" presName="parTransOne" presStyleCnt="0"/>
      <dgm:spPr/>
    </dgm:pt>
    <dgm:pt modelId="{DA9064E7-6652-4F30-9B03-5F8D7A633310}" type="pres">
      <dgm:prSet presAssocID="{419C0437-C3C2-4F43-ADDA-762F39931AD0}" presName="horzOne" presStyleCnt="0"/>
      <dgm:spPr/>
    </dgm:pt>
    <dgm:pt modelId="{424136C6-6FAE-4A2A-93D9-271BABA41BE6}" type="pres">
      <dgm:prSet presAssocID="{12ACEA74-32CF-4BE4-8867-AA107E83A2CB}" presName="vertTwo" presStyleCnt="0"/>
      <dgm:spPr/>
    </dgm:pt>
    <dgm:pt modelId="{9B44D9FC-0E34-4D0D-AB93-0E640FFBD5AF}" type="pres">
      <dgm:prSet presAssocID="{12ACEA74-32CF-4BE4-8867-AA107E83A2CB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658DD451-5472-4FD4-AEAD-431F53021616}" type="pres">
      <dgm:prSet presAssocID="{12ACEA74-32CF-4BE4-8867-AA107E83A2CB}" presName="horzTwo" presStyleCnt="0"/>
      <dgm:spPr/>
    </dgm:pt>
    <dgm:pt modelId="{FD110807-2DAB-40C2-92AA-E0A4388B48C6}" type="pres">
      <dgm:prSet presAssocID="{B3A6B780-8DA2-4CE0-95CB-EFEE863F4372}" presName="sibSpaceTwo" presStyleCnt="0"/>
      <dgm:spPr/>
    </dgm:pt>
    <dgm:pt modelId="{F12B57C5-20E7-4BF8-95A6-0EE94D16D3D3}" type="pres">
      <dgm:prSet presAssocID="{26B84E3B-3E3C-42BF-B98E-0DC9998798E9}" presName="vertTwo" presStyleCnt="0"/>
      <dgm:spPr/>
    </dgm:pt>
    <dgm:pt modelId="{1520C71F-288F-4F4A-806C-7885C6F52342}" type="pres">
      <dgm:prSet presAssocID="{26B84E3B-3E3C-42BF-B98E-0DC9998798E9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13861F55-3C03-49AB-985D-2883BD60FA96}" type="pres">
      <dgm:prSet presAssocID="{26B84E3B-3E3C-42BF-B98E-0DC9998798E9}" presName="horzTwo" presStyleCnt="0"/>
      <dgm:spPr/>
    </dgm:pt>
  </dgm:ptLst>
  <dgm:cxnLst>
    <dgm:cxn modelId="{792D49BD-95B1-47AC-AAA4-793AB1898E54}" srcId="{419C0437-C3C2-4F43-ADDA-762F39931AD0}" destId="{12ACEA74-32CF-4BE4-8867-AA107E83A2CB}" srcOrd="0" destOrd="0" parTransId="{944BB866-7720-40B8-B05F-4115857BE54B}" sibTransId="{B3A6B780-8DA2-4CE0-95CB-EFEE863F4372}"/>
    <dgm:cxn modelId="{2D29E2D2-59A6-463E-A103-EC65696747E2}" type="presOf" srcId="{419C0437-C3C2-4F43-ADDA-762F39931AD0}" destId="{F04EE044-8B16-4FCB-AEE5-2C692FF66BAD}" srcOrd="0" destOrd="0" presId="urn:microsoft.com/office/officeart/2005/8/layout/hierarchy4"/>
    <dgm:cxn modelId="{1F258D78-F1CF-4EFB-800F-F8955A599194}" type="presOf" srcId="{26B84E3B-3E3C-42BF-B98E-0DC9998798E9}" destId="{1520C71F-288F-4F4A-806C-7885C6F52342}" srcOrd="0" destOrd="0" presId="urn:microsoft.com/office/officeart/2005/8/layout/hierarchy4"/>
    <dgm:cxn modelId="{17E95339-732E-4EF9-B2F4-F2F539D4834A}" srcId="{419C0437-C3C2-4F43-ADDA-762F39931AD0}" destId="{26B84E3B-3E3C-42BF-B98E-0DC9998798E9}" srcOrd="1" destOrd="0" parTransId="{12A9CF72-164E-46A2-88B1-738019333744}" sibTransId="{5BAB4479-8EA3-4B04-83EA-6273D8426443}"/>
    <dgm:cxn modelId="{1F999F9A-14C2-4D79-AE73-5EDFF235057D}" srcId="{886DCDF8-CB5D-4DAA-831B-53A9C2F72861}" destId="{419C0437-C3C2-4F43-ADDA-762F39931AD0}" srcOrd="0" destOrd="0" parTransId="{C0214021-654D-4C16-A62E-125ACC0BEE57}" sibTransId="{1BA0EE72-1486-4ED2-BB31-BA90AC5CA0CF}"/>
    <dgm:cxn modelId="{3714BB2D-9CB9-43F8-8062-00ECA4BC45A1}" type="presOf" srcId="{886DCDF8-CB5D-4DAA-831B-53A9C2F72861}" destId="{87B4D377-24CF-423C-A9B4-26CEF79BF504}" srcOrd="0" destOrd="0" presId="urn:microsoft.com/office/officeart/2005/8/layout/hierarchy4"/>
    <dgm:cxn modelId="{7EAE1BA7-0A4E-41D8-A8BE-0B45FA6C41C8}" type="presOf" srcId="{12ACEA74-32CF-4BE4-8867-AA107E83A2CB}" destId="{9B44D9FC-0E34-4D0D-AB93-0E640FFBD5AF}" srcOrd="0" destOrd="0" presId="urn:microsoft.com/office/officeart/2005/8/layout/hierarchy4"/>
    <dgm:cxn modelId="{8BD6B04C-B06E-4051-87A3-CDCFD50FA69A}" type="presParOf" srcId="{87B4D377-24CF-423C-A9B4-26CEF79BF504}" destId="{812A7BB3-8C7D-4977-A3DB-0FC5C336270E}" srcOrd="0" destOrd="0" presId="urn:microsoft.com/office/officeart/2005/8/layout/hierarchy4"/>
    <dgm:cxn modelId="{AAFDA3C2-4D28-4478-95D9-C69E6F28AED1}" type="presParOf" srcId="{812A7BB3-8C7D-4977-A3DB-0FC5C336270E}" destId="{F04EE044-8B16-4FCB-AEE5-2C692FF66BAD}" srcOrd="0" destOrd="0" presId="urn:microsoft.com/office/officeart/2005/8/layout/hierarchy4"/>
    <dgm:cxn modelId="{845E8648-6586-443E-829D-8054296CBAAE}" type="presParOf" srcId="{812A7BB3-8C7D-4977-A3DB-0FC5C336270E}" destId="{05EE36B3-BAEE-40E1-90A2-2C21B40D5AD1}" srcOrd="1" destOrd="0" presId="urn:microsoft.com/office/officeart/2005/8/layout/hierarchy4"/>
    <dgm:cxn modelId="{97AE8195-BD2B-4574-A9F2-D47FF37303AC}" type="presParOf" srcId="{812A7BB3-8C7D-4977-A3DB-0FC5C336270E}" destId="{DA9064E7-6652-4F30-9B03-5F8D7A633310}" srcOrd="2" destOrd="0" presId="urn:microsoft.com/office/officeart/2005/8/layout/hierarchy4"/>
    <dgm:cxn modelId="{B7816F48-005D-4384-9EE1-05717C08F08D}" type="presParOf" srcId="{DA9064E7-6652-4F30-9B03-5F8D7A633310}" destId="{424136C6-6FAE-4A2A-93D9-271BABA41BE6}" srcOrd="0" destOrd="0" presId="urn:microsoft.com/office/officeart/2005/8/layout/hierarchy4"/>
    <dgm:cxn modelId="{55606BA1-BFDD-409A-BB42-2112649D7BAF}" type="presParOf" srcId="{424136C6-6FAE-4A2A-93D9-271BABA41BE6}" destId="{9B44D9FC-0E34-4D0D-AB93-0E640FFBD5AF}" srcOrd="0" destOrd="0" presId="urn:microsoft.com/office/officeart/2005/8/layout/hierarchy4"/>
    <dgm:cxn modelId="{15BE11C9-493D-4D9D-AF26-A3EAD5AF8A32}" type="presParOf" srcId="{424136C6-6FAE-4A2A-93D9-271BABA41BE6}" destId="{658DD451-5472-4FD4-AEAD-431F53021616}" srcOrd="1" destOrd="0" presId="urn:microsoft.com/office/officeart/2005/8/layout/hierarchy4"/>
    <dgm:cxn modelId="{724D1EBC-B141-4B04-9DAB-0A642235F8D8}" type="presParOf" srcId="{DA9064E7-6652-4F30-9B03-5F8D7A633310}" destId="{FD110807-2DAB-40C2-92AA-E0A4388B48C6}" srcOrd="1" destOrd="0" presId="urn:microsoft.com/office/officeart/2005/8/layout/hierarchy4"/>
    <dgm:cxn modelId="{39A303AC-2151-454C-BBFA-252B293083BB}" type="presParOf" srcId="{DA9064E7-6652-4F30-9B03-5F8D7A633310}" destId="{F12B57C5-20E7-4BF8-95A6-0EE94D16D3D3}" srcOrd="2" destOrd="0" presId="urn:microsoft.com/office/officeart/2005/8/layout/hierarchy4"/>
    <dgm:cxn modelId="{171E7DA6-D34F-430C-940F-E4569923D7EB}" type="presParOf" srcId="{F12B57C5-20E7-4BF8-95A6-0EE94D16D3D3}" destId="{1520C71F-288F-4F4A-806C-7885C6F52342}" srcOrd="0" destOrd="0" presId="urn:microsoft.com/office/officeart/2005/8/layout/hierarchy4"/>
    <dgm:cxn modelId="{C55E1896-B99A-450F-8CBC-C19861C30898}" type="presParOf" srcId="{F12B57C5-20E7-4BF8-95A6-0EE94D16D3D3}" destId="{13861F55-3C03-49AB-985D-2883BD60FA96}" srcOrd="1" destOrd="0" presId="urn:microsoft.com/office/officeart/2005/8/layout/hierarchy4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0ED40AF-DFB1-4943-B6DB-2A904FAA918A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AF999A27-108E-4159-BE80-8CFEE3D74D80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800" b="0" i="1" dirty="0" smtClean="0"/>
            <a:t>María Bárbara Micaela Vélez Montoya                                              </a:t>
          </a:r>
          <a:r>
            <a:rPr lang="es-CO" sz="2400" b="0" i="1" dirty="0" smtClean="0"/>
            <a:t>- </a:t>
          </a:r>
          <a:r>
            <a:rPr lang="es-CO" sz="1800" b="0" i="1" dirty="0" smtClean="0"/>
            <a:t>Tatarabuela de José Vicente González Arango - (2 de 16) </a:t>
          </a:r>
          <a:endParaRPr lang="es-CO" sz="1800" b="0" i="1" dirty="0"/>
        </a:p>
      </dgm:t>
    </dgm:pt>
    <dgm:pt modelId="{403C1AF7-EC1D-492E-9385-71579D4BF363}" type="parTrans" cxnId="{E2DC8629-FA28-4123-929B-32212C0AB4B2}">
      <dgm:prSet/>
      <dgm:spPr/>
      <dgm:t>
        <a:bodyPr/>
        <a:lstStyle/>
        <a:p>
          <a:endParaRPr lang="es-CO"/>
        </a:p>
      </dgm:t>
    </dgm:pt>
    <dgm:pt modelId="{3FFE8D81-D257-45FC-84AC-2F417A7CC8E0}" type="sibTrans" cxnId="{E2DC8629-FA28-4123-929B-32212C0AB4B2}">
      <dgm:prSet/>
      <dgm:spPr/>
      <dgm:t>
        <a:bodyPr/>
        <a:lstStyle/>
        <a:p>
          <a:endParaRPr lang="es-CO"/>
        </a:p>
      </dgm:t>
    </dgm:pt>
    <dgm:pt modelId="{253D53A2-6341-495D-8663-D273FFBD0A42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Simón Salvador Vélez Peláez</a:t>
          </a:r>
          <a:endParaRPr lang="es-CO" sz="2000" dirty="0"/>
        </a:p>
      </dgm:t>
    </dgm:pt>
    <dgm:pt modelId="{88A2C647-5FC2-4445-8A88-4C3E65FD7F54}" type="parTrans" cxnId="{590AEA45-07DA-483A-ABE1-B90CD4E71962}">
      <dgm:prSet/>
      <dgm:spPr/>
      <dgm:t>
        <a:bodyPr/>
        <a:lstStyle/>
        <a:p>
          <a:endParaRPr lang="es-CO"/>
        </a:p>
      </dgm:t>
    </dgm:pt>
    <dgm:pt modelId="{5A842245-E765-4DDC-90FC-555EC6F2C812}" type="sibTrans" cxnId="{590AEA45-07DA-483A-ABE1-B90CD4E71962}">
      <dgm:prSet/>
      <dgm:spPr/>
      <dgm:t>
        <a:bodyPr/>
        <a:lstStyle/>
        <a:p>
          <a:endParaRPr lang="es-CO"/>
        </a:p>
      </dgm:t>
    </dgm:pt>
    <dgm:pt modelId="{1C037F5C-E688-4AE1-A918-4F3C7B0436B4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dirty="0" smtClean="0"/>
            <a:t>Gertrudis                                           Peláez Graciano De Ocampo</a:t>
          </a:r>
          <a:endParaRPr lang="es-CO" sz="1600" dirty="0"/>
        </a:p>
      </dgm:t>
    </dgm:pt>
    <dgm:pt modelId="{58D7DAE4-FF79-4C0B-A90C-14BE58F7243F}" type="parTrans" cxnId="{0479FAA5-C90C-4A67-AF04-ED49727987B8}">
      <dgm:prSet/>
      <dgm:spPr/>
      <dgm:t>
        <a:bodyPr/>
        <a:lstStyle/>
        <a:p>
          <a:endParaRPr lang="es-CO"/>
        </a:p>
      </dgm:t>
    </dgm:pt>
    <dgm:pt modelId="{0169FC82-0B70-4AB4-87A2-875205A9EC2D}" type="sibTrans" cxnId="{0479FAA5-C90C-4A67-AF04-ED49727987B8}">
      <dgm:prSet/>
      <dgm:spPr/>
      <dgm:t>
        <a:bodyPr/>
        <a:lstStyle/>
        <a:p>
          <a:endParaRPr lang="es-CO"/>
        </a:p>
      </dgm:t>
    </dgm:pt>
    <dgm:pt modelId="{EBAA3A60-3B6C-45AA-ADA6-75AE054463F2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400" dirty="0" smtClean="0"/>
            <a:t>Francisco Peláez  De La Cámara </a:t>
          </a:r>
          <a:r>
            <a:rPr lang="es-CO" sz="1200" dirty="0" smtClean="0">
              <a:sym typeface="Wingdings" pitchFamily="2" charset="2"/>
            </a:rPr>
            <a:t> D 16</a:t>
          </a:r>
          <a:endParaRPr lang="es-CO" sz="1200" dirty="0"/>
        </a:p>
      </dgm:t>
    </dgm:pt>
    <dgm:pt modelId="{2A677E69-FB9B-4533-A4E6-970FAB5BD124}" type="parTrans" cxnId="{F50D08D1-FA8A-4AF2-9C33-731302705CC4}">
      <dgm:prSet/>
      <dgm:spPr/>
      <dgm:t>
        <a:bodyPr/>
        <a:lstStyle/>
        <a:p>
          <a:endParaRPr lang="es-CO"/>
        </a:p>
      </dgm:t>
    </dgm:pt>
    <dgm:pt modelId="{E5DF734C-BD8E-4A60-8DB3-2B14C9015324}" type="sibTrans" cxnId="{F50D08D1-FA8A-4AF2-9C33-731302705CC4}">
      <dgm:prSet/>
      <dgm:spPr/>
      <dgm:t>
        <a:bodyPr/>
        <a:lstStyle/>
        <a:p>
          <a:endParaRPr lang="es-CO"/>
        </a:p>
      </dgm:t>
    </dgm:pt>
    <dgm:pt modelId="{B9082AA4-EE5F-4D6A-8D95-017A28D7F1F6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CO" sz="1500" baseline="0" dirty="0" smtClean="0"/>
            <a:t>María                Graciano De Ocampo</a:t>
          </a:r>
          <a:endParaRPr lang="es-CO" sz="1500" baseline="0" dirty="0"/>
        </a:p>
      </dgm:t>
    </dgm:pt>
    <dgm:pt modelId="{B2F3B2F6-3995-447F-8109-7DD53A5360D1}" type="parTrans" cxnId="{35DD4D70-B4F2-460A-A47B-195146C9C61E}">
      <dgm:prSet/>
      <dgm:spPr/>
      <dgm:t>
        <a:bodyPr/>
        <a:lstStyle/>
        <a:p>
          <a:endParaRPr lang="es-CO"/>
        </a:p>
      </dgm:t>
    </dgm:pt>
    <dgm:pt modelId="{0A62A8AE-0655-47E2-A306-408048F1B1F2}" type="sibTrans" cxnId="{35DD4D70-B4F2-460A-A47B-195146C9C61E}">
      <dgm:prSet/>
      <dgm:spPr/>
      <dgm:t>
        <a:bodyPr/>
        <a:lstStyle/>
        <a:p>
          <a:endParaRPr lang="es-CO"/>
        </a:p>
      </dgm:t>
    </dgm:pt>
    <dgm:pt modelId="{2A3F19D1-2168-4B2E-9824-2088E80F7621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Francisca </a:t>
          </a:r>
          <a:r>
            <a:rPr lang="es-CO" sz="2000" dirty="0" err="1" smtClean="0"/>
            <a:t>Javiera</a:t>
          </a:r>
          <a:r>
            <a:rPr lang="es-CO" sz="2000" dirty="0" smtClean="0"/>
            <a:t> Montoya Rico</a:t>
          </a:r>
          <a:endParaRPr lang="es-CO" sz="2000" dirty="0"/>
        </a:p>
      </dgm:t>
    </dgm:pt>
    <dgm:pt modelId="{A49BA366-CF32-431C-84C1-9D2290FC1226}" type="parTrans" cxnId="{C99B8A29-C026-4056-9DD6-D1BCC22019ED}">
      <dgm:prSet/>
      <dgm:spPr/>
      <dgm:t>
        <a:bodyPr/>
        <a:lstStyle/>
        <a:p>
          <a:endParaRPr lang="es-CO"/>
        </a:p>
      </dgm:t>
    </dgm:pt>
    <dgm:pt modelId="{418D9847-2193-4714-B379-85D904E86F7C}" type="sibTrans" cxnId="{C99B8A29-C026-4056-9DD6-D1BCC22019ED}">
      <dgm:prSet/>
      <dgm:spPr/>
      <dgm:t>
        <a:bodyPr/>
        <a:lstStyle/>
        <a:p>
          <a:endParaRPr lang="es-CO"/>
        </a:p>
      </dgm:t>
    </dgm:pt>
    <dgm:pt modelId="{4DCBAD4F-8D35-409A-87D0-F97F69E6948D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baseline="0" dirty="0" smtClean="0"/>
            <a:t>Ignacio Javier                  Vélez De Rivero Toro</a:t>
          </a:r>
          <a:endParaRPr lang="es-CO" sz="1600" baseline="0" dirty="0"/>
        </a:p>
      </dgm:t>
    </dgm:pt>
    <dgm:pt modelId="{7954B4CD-0730-4EEF-BFF6-632F35ABA132}" type="parTrans" cxnId="{10DF25A5-696E-40A3-81B2-BD605072D0C4}">
      <dgm:prSet/>
      <dgm:spPr/>
      <dgm:t>
        <a:bodyPr/>
        <a:lstStyle/>
        <a:p>
          <a:endParaRPr lang="es-CO"/>
        </a:p>
      </dgm:t>
    </dgm:pt>
    <dgm:pt modelId="{439C478F-DF57-4970-A81F-61D241F178FF}" type="sibTrans" cxnId="{10DF25A5-696E-40A3-81B2-BD605072D0C4}">
      <dgm:prSet/>
      <dgm:spPr/>
      <dgm:t>
        <a:bodyPr/>
        <a:lstStyle/>
        <a:p>
          <a:endParaRPr lang="es-CO"/>
        </a:p>
      </dgm:t>
    </dgm:pt>
    <dgm:pt modelId="{6F79728C-5240-415D-A066-2E41CF387BD1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dirty="0" smtClean="0"/>
            <a:t>Diego Ignacio Montoya García</a:t>
          </a:r>
          <a:endParaRPr lang="es-CO" sz="1600" dirty="0"/>
        </a:p>
      </dgm:t>
    </dgm:pt>
    <dgm:pt modelId="{16019856-2C58-4006-A8A6-C3EA92559C1B}" type="parTrans" cxnId="{14AC7886-540B-43C1-B510-808B3D23A4B5}">
      <dgm:prSet/>
      <dgm:spPr/>
      <dgm:t>
        <a:bodyPr/>
        <a:lstStyle/>
        <a:p>
          <a:endParaRPr lang="es-CO"/>
        </a:p>
      </dgm:t>
    </dgm:pt>
    <dgm:pt modelId="{606A24E4-DEB3-4865-A81C-EFE0B94C11D2}" type="sibTrans" cxnId="{14AC7886-540B-43C1-B510-808B3D23A4B5}">
      <dgm:prSet/>
      <dgm:spPr/>
      <dgm:t>
        <a:bodyPr/>
        <a:lstStyle/>
        <a:p>
          <a:endParaRPr lang="es-CO"/>
        </a:p>
      </dgm:t>
    </dgm:pt>
    <dgm:pt modelId="{B5C10BAB-F7BE-43FC-9894-9CFB62FB5416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dirty="0" smtClean="0"/>
            <a:t>Magdalena                      Rico Gómez</a:t>
          </a:r>
          <a:endParaRPr lang="es-CO" sz="1600" dirty="0"/>
        </a:p>
      </dgm:t>
    </dgm:pt>
    <dgm:pt modelId="{4B0C8B96-0CA4-4493-89D5-EF1841C7E8DA}" type="parTrans" cxnId="{B8F8709F-5CB4-4281-B2F9-27F850A4E594}">
      <dgm:prSet/>
      <dgm:spPr/>
      <dgm:t>
        <a:bodyPr/>
        <a:lstStyle/>
        <a:p>
          <a:endParaRPr lang="es-CO"/>
        </a:p>
      </dgm:t>
    </dgm:pt>
    <dgm:pt modelId="{E70182AB-0CC2-48C3-91CF-D344CF257B52}" type="sibTrans" cxnId="{B8F8709F-5CB4-4281-B2F9-27F850A4E594}">
      <dgm:prSet/>
      <dgm:spPr/>
      <dgm:t>
        <a:bodyPr/>
        <a:lstStyle/>
        <a:p>
          <a:endParaRPr lang="es-CO"/>
        </a:p>
      </dgm:t>
    </dgm:pt>
    <dgm:pt modelId="{828DE7DD-A2F3-4FC7-BD76-BA39362D1A27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400" dirty="0" smtClean="0"/>
            <a:t>Joaquín Antonio Montoya Gómez      </a:t>
          </a:r>
          <a:r>
            <a:rPr lang="es-CO" sz="1200" dirty="0" smtClean="0">
              <a:sym typeface="Wingdings" pitchFamily="2" charset="2"/>
            </a:rPr>
            <a:t> D 19</a:t>
          </a:r>
          <a:endParaRPr lang="es-CO" sz="1200" dirty="0"/>
        </a:p>
      </dgm:t>
    </dgm:pt>
    <dgm:pt modelId="{C4F451DE-E782-448D-A627-4E68B6388E72}" type="parTrans" cxnId="{00225EF8-6D29-4F7A-BEA6-E4542338AA5F}">
      <dgm:prSet/>
      <dgm:spPr/>
      <dgm:t>
        <a:bodyPr/>
        <a:lstStyle/>
        <a:p>
          <a:endParaRPr lang="es-CO"/>
        </a:p>
      </dgm:t>
    </dgm:pt>
    <dgm:pt modelId="{CC05F817-8ADD-43EF-A930-222E9781DCA7}" type="sibTrans" cxnId="{00225EF8-6D29-4F7A-BEA6-E4542338AA5F}">
      <dgm:prSet/>
      <dgm:spPr/>
      <dgm:t>
        <a:bodyPr/>
        <a:lstStyle/>
        <a:p>
          <a:endParaRPr lang="es-CO"/>
        </a:p>
      </dgm:t>
    </dgm:pt>
    <dgm:pt modelId="{A6060BF5-FED8-43AC-AA57-688495EB9455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500" baseline="0" dirty="0" smtClean="0"/>
            <a:t>María García Arnedo   </a:t>
          </a:r>
          <a:r>
            <a:rPr lang="es-CO" sz="1200" dirty="0" smtClean="0">
              <a:sym typeface="Wingdings" pitchFamily="2" charset="2"/>
            </a:rPr>
            <a:t>  D 20</a:t>
          </a:r>
          <a:endParaRPr lang="es-CO" sz="1200" dirty="0"/>
        </a:p>
      </dgm:t>
    </dgm:pt>
    <dgm:pt modelId="{2AEBE13B-FF10-4D03-9977-1C046DEDAF23}" type="parTrans" cxnId="{55502CE9-0D5F-4BED-AA58-9D4271A20B9D}">
      <dgm:prSet/>
      <dgm:spPr/>
      <dgm:t>
        <a:bodyPr/>
        <a:lstStyle/>
        <a:p>
          <a:endParaRPr lang="es-CO"/>
        </a:p>
      </dgm:t>
    </dgm:pt>
    <dgm:pt modelId="{F6B8C5A5-73C3-4D9B-B91E-48D6E7C51755}" type="sibTrans" cxnId="{55502CE9-0D5F-4BED-AA58-9D4271A20B9D}">
      <dgm:prSet/>
      <dgm:spPr/>
      <dgm:t>
        <a:bodyPr/>
        <a:lstStyle/>
        <a:p>
          <a:endParaRPr lang="es-CO"/>
        </a:p>
      </dgm:t>
    </dgm:pt>
    <dgm:pt modelId="{2BB06B8B-7C59-4A23-8913-4764E472CF72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500" baseline="0" dirty="0" smtClean="0"/>
            <a:t>Fernando Rico De La Mata Vergara</a:t>
          </a:r>
          <a:endParaRPr lang="es-CO" sz="1500" baseline="0" dirty="0"/>
        </a:p>
      </dgm:t>
    </dgm:pt>
    <dgm:pt modelId="{0DF5D543-A878-4CBC-85C8-A2E3F0BDF9E5}" type="parTrans" cxnId="{11234D34-41FB-4EE2-884C-179FD16E4EAA}">
      <dgm:prSet/>
      <dgm:spPr/>
      <dgm:t>
        <a:bodyPr/>
        <a:lstStyle/>
        <a:p>
          <a:endParaRPr lang="es-CO"/>
        </a:p>
      </dgm:t>
    </dgm:pt>
    <dgm:pt modelId="{1F6DD7D3-6C8E-4B5A-859D-814EF8B71980}" type="sibTrans" cxnId="{11234D34-41FB-4EE2-884C-179FD16E4EAA}">
      <dgm:prSet/>
      <dgm:spPr/>
      <dgm:t>
        <a:bodyPr/>
        <a:lstStyle/>
        <a:p>
          <a:endParaRPr lang="es-CO"/>
        </a:p>
      </dgm:t>
    </dgm:pt>
    <dgm:pt modelId="{29F05CCA-12A9-4646-BBC5-4C34EE9D882C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400" dirty="0" smtClean="0"/>
            <a:t>María Gómez De Ureña Arnedo           </a:t>
          </a:r>
          <a:r>
            <a:rPr lang="es-CO" sz="1200" dirty="0" smtClean="0">
              <a:sym typeface="Wingdings" pitchFamily="2" charset="2"/>
            </a:rPr>
            <a:t> D 21</a:t>
          </a:r>
          <a:endParaRPr lang="es-CO" sz="1200" dirty="0"/>
        </a:p>
      </dgm:t>
    </dgm:pt>
    <dgm:pt modelId="{FB96A9C2-F772-4ED7-BE8E-E8E1136BDE5B}" type="parTrans" cxnId="{8E49AF3F-D032-4E72-98F2-44B328EB7F25}">
      <dgm:prSet/>
      <dgm:spPr/>
      <dgm:t>
        <a:bodyPr/>
        <a:lstStyle/>
        <a:p>
          <a:endParaRPr lang="es-CO"/>
        </a:p>
      </dgm:t>
    </dgm:pt>
    <dgm:pt modelId="{5A97727E-0A25-4C1F-BEEC-66316068E7AB}" type="sibTrans" cxnId="{8E49AF3F-D032-4E72-98F2-44B328EB7F25}">
      <dgm:prSet/>
      <dgm:spPr/>
      <dgm:t>
        <a:bodyPr/>
        <a:lstStyle/>
        <a:p>
          <a:endParaRPr lang="es-CO"/>
        </a:p>
      </dgm:t>
    </dgm:pt>
    <dgm:pt modelId="{5B957145-08B1-4CE3-8A32-9539715F7468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dirty="0" smtClean="0"/>
            <a:t>Juan Vélez de Rivero</a:t>
          </a:r>
          <a:endParaRPr lang="es-CO" sz="1600" dirty="0"/>
        </a:p>
      </dgm:t>
    </dgm:pt>
    <dgm:pt modelId="{0E5237DD-07EA-4BE6-A570-C8405F1F6F49}" type="parTrans" cxnId="{AEFB9C0A-A318-49C0-8A0F-13741523E617}">
      <dgm:prSet/>
      <dgm:spPr/>
      <dgm:t>
        <a:bodyPr/>
        <a:lstStyle/>
        <a:p>
          <a:endParaRPr lang="es-CO"/>
        </a:p>
      </dgm:t>
    </dgm:pt>
    <dgm:pt modelId="{E3EC1327-080C-4156-9205-7D49FC9E73AA}" type="sibTrans" cxnId="{AEFB9C0A-A318-49C0-8A0F-13741523E617}">
      <dgm:prSet/>
      <dgm:spPr/>
      <dgm:t>
        <a:bodyPr/>
        <a:lstStyle/>
        <a:p>
          <a:endParaRPr lang="es-CO"/>
        </a:p>
      </dgm:t>
    </dgm:pt>
    <dgm:pt modelId="{A38671AD-3B68-404A-9CC8-0023405073FB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500" dirty="0" smtClean="0"/>
            <a:t>Manuela Toro Peláez           </a:t>
          </a:r>
          <a:r>
            <a:rPr lang="es-CO" sz="1200" dirty="0" smtClean="0">
              <a:sym typeface="Wingdings" pitchFamily="2" charset="2"/>
            </a:rPr>
            <a:t> </a:t>
          </a:r>
          <a:r>
            <a:rPr lang="es-CO" sz="1200" dirty="0" smtClean="0"/>
            <a:t>D 12</a:t>
          </a:r>
          <a:endParaRPr lang="es-CO" sz="1200" dirty="0"/>
        </a:p>
      </dgm:t>
    </dgm:pt>
    <dgm:pt modelId="{CE031B6E-6623-451E-88D3-AE3B22BD4191}" type="parTrans" cxnId="{49386644-22B2-490F-B643-914A1DAE46AA}">
      <dgm:prSet/>
      <dgm:spPr/>
      <dgm:t>
        <a:bodyPr/>
        <a:lstStyle/>
        <a:p>
          <a:endParaRPr lang="es-CO"/>
        </a:p>
      </dgm:t>
    </dgm:pt>
    <dgm:pt modelId="{EB2697D1-9EC1-46AA-8C0A-932C6F7420CE}" type="sibTrans" cxnId="{49386644-22B2-490F-B643-914A1DAE46AA}">
      <dgm:prSet/>
      <dgm:spPr/>
      <dgm:t>
        <a:bodyPr/>
        <a:lstStyle/>
        <a:p>
          <a:endParaRPr lang="es-CO"/>
        </a:p>
      </dgm:t>
    </dgm:pt>
    <dgm:pt modelId="{E75BF49A-0BBD-418B-A465-D5C73CDDC862}" type="pres">
      <dgm:prSet presAssocID="{10ED40AF-DFB1-4943-B6DB-2A904FAA918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E807FE86-1840-4400-BC54-BE17327678C8}" type="pres">
      <dgm:prSet presAssocID="{AF999A27-108E-4159-BE80-8CFEE3D74D80}" presName="vertOne" presStyleCnt="0"/>
      <dgm:spPr/>
    </dgm:pt>
    <dgm:pt modelId="{F46FF331-AC3C-42A4-B302-D4F267FD3C46}" type="pres">
      <dgm:prSet presAssocID="{AF999A27-108E-4159-BE80-8CFEE3D74D80}" presName="txOne" presStyleLbl="node0" presStyleIdx="0" presStyleCnt="1" custLinFactNeighborX="-385" custLinFactNeighborY="-27488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717D8D73-65CB-46D3-8AE6-46E1D615D2D8}" type="pres">
      <dgm:prSet presAssocID="{AF999A27-108E-4159-BE80-8CFEE3D74D80}" presName="parTransOne" presStyleCnt="0"/>
      <dgm:spPr/>
    </dgm:pt>
    <dgm:pt modelId="{27B3484B-E079-4A62-BE67-18BCBB3F094A}" type="pres">
      <dgm:prSet presAssocID="{AF999A27-108E-4159-BE80-8CFEE3D74D80}" presName="horzOne" presStyleCnt="0"/>
      <dgm:spPr/>
    </dgm:pt>
    <dgm:pt modelId="{353A8D48-D5C4-424C-AD3F-BAB21D0D840C}" type="pres">
      <dgm:prSet presAssocID="{253D53A2-6341-495D-8663-D273FFBD0A42}" presName="vertTwo" presStyleCnt="0"/>
      <dgm:spPr/>
    </dgm:pt>
    <dgm:pt modelId="{31A2B716-B375-4B5F-9FB8-ACD44FA953B2}" type="pres">
      <dgm:prSet presAssocID="{253D53A2-6341-495D-8663-D273FFBD0A42}" presName="txTwo" presStyleLbl="node2" presStyleIdx="0" presStyleCnt="2" custLinFactNeighborX="-497" custLinFactNeighborY="-2701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B9D602EB-C09C-4DC8-A18C-6FC9E7082DB7}" type="pres">
      <dgm:prSet presAssocID="{253D53A2-6341-495D-8663-D273FFBD0A42}" presName="parTransTwo" presStyleCnt="0"/>
      <dgm:spPr/>
    </dgm:pt>
    <dgm:pt modelId="{002F2DB7-D2F4-4DE4-A23C-3314B7B06B9F}" type="pres">
      <dgm:prSet presAssocID="{253D53A2-6341-495D-8663-D273FFBD0A42}" presName="horzTwo" presStyleCnt="0"/>
      <dgm:spPr/>
    </dgm:pt>
    <dgm:pt modelId="{59A16C12-5876-4189-BE39-69B4988FE5D0}" type="pres">
      <dgm:prSet presAssocID="{4DCBAD4F-8D35-409A-87D0-F97F69E6948D}" presName="vertThree" presStyleCnt="0"/>
      <dgm:spPr/>
    </dgm:pt>
    <dgm:pt modelId="{4CB35FC5-1CEC-4602-8A4F-2102624FEEFC}" type="pres">
      <dgm:prSet presAssocID="{4DCBAD4F-8D35-409A-87D0-F97F69E6948D}" presName="txThre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D89FB9FE-D3B2-4444-BCEC-0979D1C72441}" type="pres">
      <dgm:prSet presAssocID="{4DCBAD4F-8D35-409A-87D0-F97F69E6948D}" presName="parTransThree" presStyleCnt="0"/>
      <dgm:spPr/>
    </dgm:pt>
    <dgm:pt modelId="{3E269598-AFBF-4407-BCFA-D7E473947B64}" type="pres">
      <dgm:prSet presAssocID="{4DCBAD4F-8D35-409A-87D0-F97F69E6948D}" presName="horzThree" presStyleCnt="0"/>
      <dgm:spPr/>
    </dgm:pt>
    <dgm:pt modelId="{10F893CA-8CF5-4D2B-8002-4E0A70AA1BD2}" type="pres">
      <dgm:prSet presAssocID="{5B957145-08B1-4CE3-8A32-9539715F7468}" presName="vertFour" presStyleCnt="0">
        <dgm:presLayoutVars>
          <dgm:chPref val="3"/>
        </dgm:presLayoutVars>
      </dgm:prSet>
      <dgm:spPr/>
    </dgm:pt>
    <dgm:pt modelId="{FD7A5EE6-B62D-4981-B417-07137E53118E}" type="pres">
      <dgm:prSet presAssocID="{5B957145-08B1-4CE3-8A32-9539715F7468}" presName="txFour" presStyleLbl="node4" presStyleIdx="0" presStyleCnt="8" custLinFactNeighborX="-3173" custLinFactNeighborY="-23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EDA0836C-7F92-471D-97B2-3E216DFC31AF}" type="pres">
      <dgm:prSet presAssocID="{5B957145-08B1-4CE3-8A32-9539715F7468}" presName="horzFour" presStyleCnt="0"/>
      <dgm:spPr/>
    </dgm:pt>
    <dgm:pt modelId="{AE5657D4-EC27-4323-A003-7195FA819FE2}" type="pres">
      <dgm:prSet presAssocID="{E3EC1327-080C-4156-9205-7D49FC9E73AA}" presName="sibSpaceFour" presStyleCnt="0"/>
      <dgm:spPr/>
    </dgm:pt>
    <dgm:pt modelId="{71470B85-8C61-476D-A136-E15DA2B8E19D}" type="pres">
      <dgm:prSet presAssocID="{A38671AD-3B68-404A-9CC8-0023405073FB}" presName="vertFour" presStyleCnt="0">
        <dgm:presLayoutVars>
          <dgm:chPref val="3"/>
        </dgm:presLayoutVars>
      </dgm:prSet>
      <dgm:spPr/>
    </dgm:pt>
    <dgm:pt modelId="{7B76F34D-948B-4405-AAE3-C979609FD576}" type="pres">
      <dgm:prSet presAssocID="{A38671AD-3B68-404A-9CC8-0023405073FB}" presName="txFour" presStyleLbl="node4" presStyleIdx="1" presStyleCnt="8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AE13ABF2-A541-4E8F-93CF-1980C38ED701}" type="pres">
      <dgm:prSet presAssocID="{A38671AD-3B68-404A-9CC8-0023405073FB}" presName="horzFour" presStyleCnt="0"/>
      <dgm:spPr/>
    </dgm:pt>
    <dgm:pt modelId="{E6991F93-CC6B-4B4C-96A0-FB7D5CD54B15}" type="pres">
      <dgm:prSet presAssocID="{439C478F-DF57-4970-A81F-61D241F178FF}" presName="sibSpaceThree" presStyleCnt="0"/>
      <dgm:spPr/>
    </dgm:pt>
    <dgm:pt modelId="{3A05DB2C-B10D-40DF-B66D-BEF5F2614566}" type="pres">
      <dgm:prSet presAssocID="{1C037F5C-E688-4AE1-A918-4F3C7B0436B4}" presName="vertThree" presStyleCnt="0"/>
      <dgm:spPr/>
    </dgm:pt>
    <dgm:pt modelId="{A5C04515-2E5B-43F3-991A-DC1DCCF043DD}" type="pres">
      <dgm:prSet presAssocID="{1C037F5C-E688-4AE1-A918-4F3C7B0436B4}" presName="txThree" presStyleLbl="node3" presStyleIdx="1" presStyleCnt="4" custLinFactNeighborX="51" custLinFactNeighborY="-18725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D6698805-B069-422A-8AF3-5E995E312462}" type="pres">
      <dgm:prSet presAssocID="{1C037F5C-E688-4AE1-A918-4F3C7B0436B4}" presName="parTransThree" presStyleCnt="0"/>
      <dgm:spPr/>
    </dgm:pt>
    <dgm:pt modelId="{BF84AC38-B137-4DCC-A47D-9535A888CC9D}" type="pres">
      <dgm:prSet presAssocID="{1C037F5C-E688-4AE1-A918-4F3C7B0436B4}" presName="horzThree" presStyleCnt="0"/>
      <dgm:spPr/>
    </dgm:pt>
    <dgm:pt modelId="{7A59AF68-81AC-4E71-B3FC-AD7C7F564999}" type="pres">
      <dgm:prSet presAssocID="{EBAA3A60-3B6C-45AA-ADA6-75AE054463F2}" presName="vertFour" presStyleCnt="0">
        <dgm:presLayoutVars>
          <dgm:chPref val="3"/>
        </dgm:presLayoutVars>
      </dgm:prSet>
      <dgm:spPr/>
    </dgm:pt>
    <dgm:pt modelId="{0FA62ED6-EF24-4691-BA1F-78B2E91AEA7F}" type="pres">
      <dgm:prSet presAssocID="{EBAA3A60-3B6C-45AA-ADA6-75AE054463F2}" presName="txFour" presStyleLbl="node4" presStyleIdx="2" presStyleCnt="8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9AE2B277-C5CF-44B4-9D57-7A5C983AC0B9}" type="pres">
      <dgm:prSet presAssocID="{EBAA3A60-3B6C-45AA-ADA6-75AE054463F2}" presName="horzFour" presStyleCnt="0"/>
      <dgm:spPr/>
    </dgm:pt>
    <dgm:pt modelId="{B7BCC257-096B-4CB9-8D99-2C9DA975F2C3}" type="pres">
      <dgm:prSet presAssocID="{E5DF734C-BD8E-4A60-8DB3-2B14C9015324}" presName="sibSpaceFour" presStyleCnt="0"/>
      <dgm:spPr/>
    </dgm:pt>
    <dgm:pt modelId="{38ACE3E1-9981-483F-B6B7-5ED6C414E89C}" type="pres">
      <dgm:prSet presAssocID="{B9082AA4-EE5F-4D6A-8D95-017A28D7F1F6}" presName="vertFour" presStyleCnt="0">
        <dgm:presLayoutVars>
          <dgm:chPref val="3"/>
        </dgm:presLayoutVars>
      </dgm:prSet>
      <dgm:spPr/>
    </dgm:pt>
    <dgm:pt modelId="{E38EAF65-012E-4001-AB72-DC445AD61B7C}" type="pres">
      <dgm:prSet presAssocID="{B9082AA4-EE5F-4D6A-8D95-017A28D7F1F6}" presName="txFour" presStyleLbl="node4" presStyleIdx="3" presStyleCnt="8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28E48B9A-25C7-4143-9802-612660FE00DA}" type="pres">
      <dgm:prSet presAssocID="{B9082AA4-EE5F-4D6A-8D95-017A28D7F1F6}" presName="horzFour" presStyleCnt="0"/>
      <dgm:spPr/>
    </dgm:pt>
    <dgm:pt modelId="{89C1F545-3710-4AB5-B8F8-91C1C625F001}" type="pres">
      <dgm:prSet presAssocID="{5A842245-E765-4DDC-90FC-555EC6F2C812}" presName="sibSpaceTwo" presStyleCnt="0"/>
      <dgm:spPr/>
    </dgm:pt>
    <dgm:pt modelId="{897C8AA9-6353-42A2-8AD7-8E3CB646D4A8}" type="pres">
      <dgm:prSet presAssocID="{2A3F19D1-2168-4B2E-9824-2088E80F7621}" presName="vertTwo" presStyleCnt="0"/>
      <dgm:spPr/>
    </dgm:pt>
    <dgm:pt modelId="{D81EFDAE-6A6C-46BF-B1F7-045EE497238D}" type="pres">
      <dgm:prSet presAssocID="{2A3F19D1-2168-4B2E-9824-2088E80F7621}" presName="txTwo" presStyleLbl="node2" presStyleIdx="1" presStyleCnt="2" custLinFactNeighborX="335" custLinFactNeighborY="-275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C5D1AB17-1B03-40C4-A45C-4C06959B12FC}" type="pres">
      <dgm:prSet presAssocID="{2A3F19D1-2168-4B2E-9824-2088E80F7621}" presName="parTransTwo" presStyleCnt="0"/>
      <dgm:spPr/>
    </dgm:pt>
    <dgm:pt modelId="{8A01CF9B-D02E-49C4-B9C4-6C2F3E629468}" type="pres">
      <dgm:prSet presAssocID="{2A3F19D1-2168-4B2E-9824-2088E80F7621}" presName="horzTwo" presStyleCnt="0"/>
      <dgm:spPr/>
    </dgm:pt>
    <dgm:pt modelId="{6D472B03-7BF5-4DEF-9F0E-09BF82C0028D}" type="pres">
      <dgm:prSet presAssocID="{6F79728C-5240-415D-A066-2E41CF387BD1}" presName="vertThree" presStyleCnt="0"/>
      <dgm:spPr/>
    </dgm:pt>
    <dgm:pt modelId="{6C20CEF9-EC14-4948-B36B-F61351BB6C61}" type="pres">
      <dgm:prSet presAssocID="{6F79728C-5240-415D-A066-2E41CF387BD1}" presName="txThree" presStyleLbl="node3" presStyleIdx="2" presStyleCnt="4" custLinFactNeighborX="-301" custLinFactNeighborY="663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4D04695E-7911-4A0E-8C5A-E4D49A63B98C}" type="pres">
      <dgm:prSet presAssocID="{6F79728C-5240-415D-A066-2E41CF387BD1}" presName="parTransThree" presStyleCnt="0"/>
      <dgm:spPr/>
    </dgm:pt>
    <dgm:pt modelId="{E43C1149-1AE4-4979-948B-A4E3336EF5F8}" type="pres">
      <dgm:prSet presAssocID="{6F79728C-5240-415D-A066-2E41CF387BD1}" presName="horzThree" presStyleCnt="0"/>
      <dgm:spPr/>
    </dgm:pt>
    <dgm:pt modelId="{DC286DDA-C347-4381-A44E-D8581876D500}" type="pres">
      <dgm:prSet presAssocID="{828DE7DD-A2F3-4FC7-BD76-BA39362D1A27}" presName="vertFour" presStyleCnt="0">
        <dgm:presLayoutVars>
          <dgm:chPref val="3"/>
        </dgm:presLayoutVars>
      </dgm:prSet>
      <dgm:spPr/>
    </dgm:pt>
    <dgm:pt modelId="{0CD87C5E-8CC5-4809-BD7C-427696D5ECA4}" type="pres">
      <dgm:prSet presAssocID="{828DE7DD-A2F3-4FC7-BD76-BA39362D1A27}" presName="txFour" presStyleLbl="node4" presStyleIdx="4" presStyleCnt="8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1551DD89-802C-4A3C-8F6A-41F81C5DF227}" type="pres">
      <dgm:prSet presAssocID="{828DE7DD-A2F3-4FC7-BD76-BA39362D1A27}" presName="horzFour" presStyleCnt="0"/>
      <dgm:spPr/>
    </dgm:pt>
    <dgm:pt modelId="{7643185E-892F-4ADC-AC67-C738E8B7F21E}" type="pres">
      <dgm:prSet presAssocID="{CC05F817-8ADD-43EF-A930-222E9781DCA7}" presName="sibSpaceFour" presStyleCnt="0"/>
      <dgm:spPr/>
    </dgm:pt>
    <dgm:pt modelId="{0DC35E8E-705B-4145-A9F5-2EA2F3B19502}" type="pres">
      <dgm:prSet presAssocID="{A6060BF5-FED8-43AC-AA57-688495EB9455}" presName="vertFour" presStyleCnt="0">
        <dgm:presLayoutVars>
          <dgm:chPref val="3"/>
        </dgm:presLayoutVars>
      </dgm:prSet>
      <dgm:spPr/>
    </dgm:pt>
    <dgm:pt modelId="{096930DC-6ECC-4607-9274-12DDFAF4D594}" type="pres">
      <dgm:prSet presAssocID="{A6060BF5-FED8-43AC-AA57-688495EB9455}" presName="txFour" presStyleLbl="node4" presStyleIdx="5" presStyleCnt="8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C99A65AC-B6CA-44C3-96A0-4A94D287FF44}" type="pres">
      <dgm:prSet presAssocID="{A6060BF5-FED8-43AC-AA57-688495EB9455}" presName="horzFour" presStyleCnt="0"/>
      <dgm:spPr/>
    </dgm:pt>
    <dgm:pt modelId="{FA992577-E73D-4249-8DB8-4FC1417B86DE}" type="pres">
      <dgm:prSet presAssocID="{606A24E4-DEB3-4865-A81C-EFE0B94C11D2}" presName="sibSpaceThree" presStyleCnt="0"/>
      <dgm:spPr/>
    </dgm:pt>
    <dgm:pt modelId="{75A507C6-DF23-4059-BFC4-CD4954556D22}" type="pres">
      <dgm:prSet presAssocID="{B5C10BAB-F7BE-43FC-9894-9CFB62FB5416}" presName="vertThree" presStyleCnt="0"/>
      <dgm:spPr/>
    </dgm:pt>
    <dgm:pt modelId="{98406D5D-5714-4613-8B01-4FAA86DABF1E}" type="pres">
      <dgm:prSet presAssocID="{B5C10BAB-F7BE-43FC-9894-9CFB62FB5416}" presName="txThre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21324560-0589-49EE-A0C9-AD85ABE52CFB}" type="pres">
      <dgm:prSet presAssocID="{B5C10BAB-F7BE-43FC-9894-9CFB62FB5416}" presName="parTransThree" presStyleCnt="0"/>
      <dgm:spPr/>
    </dgm:pt>
    <dgm:pt modelId="{56A6384D-CAF1-4419-BD39-4AAEE00AA6C3}" type="pres">
      <dgm:prSet presAssocID="{B5C10BAB-F7BE-43FC-9894-9CFB62FB5416}" presName="horzThree" presStyleCnt="0"/>
      <dgm:spPr/>
    </dgm:pt>
    <dgm:pt modelId="{B6A90075-7F92-4B2E-B9E6-73BCCA0B426C}" type="pres">
      <dgm:prSet presAssocID="{2BB06B8B-7C59-4A23-8913-4764E472CF72}" presName="vertFour" presStyleCnt="0">
        <dgm:presLayoutVars>
          <dgm:chPref val="3"/>
        </dgm:presLayoutVars>
      </dgm:prSet>
      <dgm:spPr/>
    </dgm:pt>
    <dgm:pt modelId="{1DC5E958-C67F-4D46-991E-1207BAC5F61A}" type="pres">
      <dgm:prSet presAssocID="{2BB06B8B-7C59-4A23-8913-4764E472CF72}" presName="txFour" presStyleLbl="node4" presStyleIdx="6" presStyleCnt="8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D6DBE8F0-BCBA-412E-B246-C7457413AE36}" type="pres">
      <dgm:prSet presAssocID="{2BB06B8B-7C59-4A23-8913-4764E472CF72}" presName="horzFour" presStyleCnt="0"/>
      <dgm:spPr/>
    </dgm:pt>
    <dgm:pt modelId="{66760222-5E76-45F5-9F8D-1E5B22D76E06}" type="pres">
      <dgm:prSet presAssocID="{1F6DD7D3-6C8E-4B5A-859D-814EF8B71980}" presName="sibSpaceFour" presStyleCnt="0"/>
      <dgm:spPr/>
    </dgm:pt>
    <dgm:pt modelId="{BC3776CC-8CEC-422D-A429-D68F14A747C3}" type="pres">
      <dgm:prSet presAssocID="{29F05CCA-12A9-4646-BBC5-4C34EE9D882C}" presName="vertFour" presStyleCnt="0">
        <dgm:presLayoutVars>
          <dgm:chPref val="3"/>
        </dgm:presLayoutVars>
      </dgm:prSet>
      <dgm:spPr/>
    </dgm:pt>
    <dgm:pt modelId="{68B36BCF-3417-4B28-8F2A-8228C6295BEC}" type="pres">
      <dgm:prSet presAssocID="{29F05CCA-12A9-4646-BBC5-4C34EE9D882C}" presName="txFour" presStyleLbl="node4" presStyleIdx="7" presStyleCnt="8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14F392FC-3FDC-44C2-9E42-D74AE0CB5AE5}" type="pres">
      <dgm:prSet presAssocID="{29F05CCA-12A9-4646-BBC5-4C34EE9D882C}" presName="horzFour" presStyleCnt="0"/>
      <dgm:spPr/>
    </dgm:pt>
  </dgm:ptLst>
  <dgm:cxnLst>
    <dgm:cxn modelId="{978E14F0-4EDA-4A72-AA32-DD4BD36A7CFE}" type="presOf" srcId="{B5C10BAB-F7BE-43FC-9894-9CFB62FB5416}" destId="{98406D5D-5714-4613-8B01-4FAA86DABF1E}" srcOrd="0" destOrd="0" presId="urn:microsoft.com/office/officeart/2005/8/layout/hierarchy4"/>
    <dgm:cxn modelId="{00225EF8-6D29-4F7A-BEA6-E4542338AA5F}" srcId="{6F79728C-5240-415D-A066-2E41CF387BD1}" destId="{828DE7DD-A2F3-4FC7-BD76-BA39362D1A27}" srcOrd="0" destOrd="0" parTransId="{C4F451DE-E782-448D-A627-4E68B6388E72}" sibTransId="{CC05F817-8ADD-43EF-A930-222E9781DCA7}"/>
    <dgm:cxn modelId="{C99B8A29-C026-4056-9DD6-D1BCC22019ED}" srcId="{AF999A27-108E-4159-BE80-8CFEE3D74D80}" destId="{2A3F19D1-2168-4B2E-9824-2088E80F7621}" srcOrd="1" destOrd="0" parTransId="{A49BA366-CF32-431C-84C1-9D2290FC1226}" sibTransId="{418D9847-2193-4714-B379-85D904E86F7C}"/>
    <dgm:cxn modelId="{14AC7886-540B-43C1-B510-808B3D23A4B5}" srcId="{2A3F19D1-2168-4B2E-9824-2088E80F7621}" destId="{6F79728C-5240-415D-A066-2E41CF387BD1}" srcOrd="0" destOrd="0" parTransId="{16019856-2C58-4006-A8A6-C3EA92559C1B}" sibTransId="{606A24E4-DEB3-4865-A81C-EFE0B94C11D2}"/>
    <dgm:cxn modelId="{C382ED50-6446-4A9A-99E2-4DDD6B45D95E}" type="presOf" srcId="{4DCBAD4F-8D35-409A-87D0-F97F69E6948D}" destId="{4CB35FC5-1CEC-4602-8A4F-2102624FEEFC}" srcOrd="0" destOrd="0" presId="urn:microsoft.com/office/officeart/2005/8/layout/hierarchy4"/>
    <dgm:cxn modelId="{E2DC8629-FA28-4123-929B-32212C0AB4B2}" srcId="{10ED40AF-DFB1-4943-B6DB-2A904FAA918A}" destId="{AF999A27-108E-4159-BE80-8CFEE3D74D80}" srcOrd="0" destOrd="0" parTransId="{403C1AF7-EC1D-492E-9385-71579D4BF363}" sibTransId="{3FFE8D81-D257-45FC-84AC-2F417A7CC8E0}"/>
    <dgm:cxn modelId="{2BB9653F-DDE4-40FA-8D01-727DFC441306}" type="presOf" srcId="{A6060BF5-FED8-43AC-AA57-688495EB9455}" destId="{096930DC-6ECC-4607-9274-12DDFAF4D594}" srcOrd="0" destOrd="0" presId="urn:microsoft.com/office/officeart/2005/8/layout/hierarchy4"/>
    <dgm:cxn modelId="{312BD101-86CB-4D4F-9805-3F0ABA866C9D}" type="presOf" srcId="{1C037F5C-E688-4AE1-A918-4F3C7B0436B4}" destId="{A5C04515-2E5B-43F3-991A-DC1DCCF043DD}" srcOrd="0" destOrd="0" presId="urn:microsoft.com/office/officeart/2005/8/layout/hierarchy4"/>
    <dgm:cxn modelId="{415FBDDF-DA0D-4FFD-A6E7-08E478608930}" type="presOf" srcId="{828DE7DD-A2F3-4FC7-BD76-BA39362D1A27}" destId="{0CD87C5E-8CC5-4809-BD7C-427696D5ECA4}" srcOrd="0" destOrd="0" presId="urn:microsoft.com/office/officeart/2005/8/layout/hierarchy4"/>
    <dgm:cxn modelId="{32425192-2259-4F1D-8D36-5CF349457838}" type="presOf" srcId="{A38671AD-3B68-404A-9CC8-0023405073FB}" destId="{7B76F34D-948B-4405-AAE3-C979609FD576}" srcOrd="0" destOrd="0" presId="urn:microsoft.com/office/officeart/2005/8/layout/hierarchy4"/>
    <dgm:cxn modelId="{B8F8709F-5CB4-4281-B2F9-27F850A4E594}" srcId="{2A3F19D1-2168-4B2E-9824-2088E80F7621}" destId="{B5C10BAB-F7BE-43FC-9894-9CFB62FB5416}" srcOrd="1" destOrd="0" parTransId="{4B0C8B96-0CA4-4493-89D5-EF1841C7E8DA}" sibTransId="{E70182AB-0CC2-48C3-91CF-D344CF257B52}"/>
    <dgm:cxn modelId="{DE3DEFF2-055B-4EBE-891F-44426D2C0835}" type="presOf" srcId="{6F79728C-5240-415D-A066-2E41CF387BD1}" destId="{6C20CEF9-EC14-4948-B36B-F61351BB6C61}" srcOrd="0" destOrd="0" presId="urn:microsoft.com/office/officeart/2005/8/layout/hierarchy4"/>
    <dgm:cxn modelId="{49386644-22B2-490F-B643-914A1DAE46AA}" srcId="{4DCBAD4F-8D35-409A-87D0-F97F69E6948D}" destId="{A38671AD-3B68-404A-9CC8-0023405073FB}" srcOrd="1" destOrd="0" parTransId="{CE031B6E-6623-451E-88D3-AE3B22BD4191}" sibTransId="{EB2697D1-9EC1-46AA-8C0A-932C6F7420CE}"/>
    <dgm:cxn modelId="{10DF25A5-696E-40A3-81B2-BD605072D0C4}" srcId="{253D53A2-6341-495D-8663-D273FFBD0A42}" destId="{4DCBAD4F-8D35-409A-87D0-F97F69E6948D}" srcOrd="0" destOrd="0" parTransId="{7954B4CD-0730-4EEF-BFF6-632F35ABA132}" sibTransId="{439C478F-DF57-4970-A81F-61D241F178FF}"/>
    <dgm:cxn modelId="{B26565D6-F892-4293-982E-4E5FC5B40A54}" type="presOf" srcId="{10ED40AF-DFB1-4943-B6DB-2A904FAA918A}" destId="{E75BF49A-0BBD-418B-A465-D5C73CDDC862}" srcOrd="0" destOrd="0" presId="urn:microsoft.com/office/officeart/2005/8/layout/hierarchy4"/>
    <dgm:cxn modelId="{54689C18-E2B9-4CDD-ADEE-11E7731E3967}" type="presOf" srcId="{EBAA3A60-3B6C-45AA-ADA6-75AE054463F2}" destId="{0FA62ED6-EF24-4691-BA1F-78B2E91AEA7F}" srcOrd="0" destOrd="0" presId="urn:microsoft.com/office/officeart/2005/8/layout/hierarchy4"/>
    <dgm:cxn modelId="{06EDAB16-286F-43E0-BFF1-630DA21D1401}" type="presOf" srcId="{2BB06B8B-7C59-4A23-8913-4764E472CF72}" destId="{1DC5E958-C67F-4D46-991E-1207BAC5F61A}" srcOrd="0" destOrd="0" presId="urn:microsoft.com/office/officeart/2005/8/layout/hierarchy4"/>
    <dgm:cxn modelId="{0479FAA5-C90C-4A67-AF04-ED49727987B8}" srcId="{253D53A2-6341-495D-8663-D273FFBD0A42}" destId="{1C037F5C-E688-4AE1-A918-4F3C7B0436B4}" srcOrd="1" destOrd="0" parTransId="{58D7DAE4-FF79-4C0B-A90C-14BE58F7243F}" sibTransId="{0169FC82-0B70-4AB4-87A2-875205A9EC2D}"/>
    <dgm:cxn modelId="{11234D34-41FB-4EE2-884C-179FD16E4EAA}" srcId="{B5C10BAB-F7BE-43FC-9894-9CFB62FB5416}" destId="{2BB06B8B-7C59-4A23-8913-4764E472CF72}" srcOrd="0" destOrd="0" parTransId="{0DF5D543-A878-4CBC-85C8-A2E3F0BDF9E5}" sibTransId="{1F6DD7D3-6C8E-4B5A-859D-814EF8B71980}"/>
    <dgm:cxn modelId="{590AEA45-07DA-483A-ABE1-B90CD4E71962}" srcId="{AF999A27-108E-4159-BE80-8CFEE3D74D80}" destId="{253D53A2-6341-495D-8663-D273FFBD0A42}" srcOrd="0" destOrd="0" parTransId="{88A2C647-5FC2-4445-8A88-4C3E65FD7F54}" sibTransId="{5A842245-E765-4DDC-90FC-555EC6F2C812}"/>
    <dgm:cxn modelId="{4476A54B-DB66-4569-9130-9288E85A6822}" type="presOf" srcId="{B9082AA4-EE5F-4D6A-8D95-017A28D7F1F6}" destId="{E38EAF65-012E-4001-AB72-DC445AD61B7C}" srcOrd="0" destOrd="0" presId="urn:microsoft.com/office/officeart/2005/8/layout/hierarchy4"/>
    <dgm:cxn modelId="{58A15BDC-0F4D-40C9-8016-5884B76EC0A5}" type="presOf" srcId="{253D53A2-6341-495D-8663-D273FFBD0A42}" destId="{31A2B716-B375-4B5F-9FB8-ACD44FA953B2}" srcOrd="0" destOrd="0" presId="urn:microsoft.com/office/officeart/2005/8/layout/hierarchy4"/>
    <dgm:cxn modelId="{35DD4D70-B4F2-460A-A47B-195146C9C61E}" srcId="{1C037F5C-E688-4AE1-A918-4F3C7B0436B4}" destId="{B9082AA4-EE5F-4D6A-8D95-017A28D7F1F6}" srcOrd="1" destOrd="0" parTransId="{B2F3B2F6-3995-447F-8109-7DD53A5360D1}" sibTransId="{0A62A8AE-0655-47E2-A306-408048F1B1F2}"/>
    <dgm:cxn modelId="{AEFB9C0A-A318-49C0-8A0F-13741523E617}" srcId="{4DCBAD4F-8D35-409A-87D0-F97F69E6948D}" destId="{5B957145-08B1-4CE3-8A32-9539715F7468}" srcOrd="0" destOrd="0" parTransId="{0E5237DD-07EA-4BE6-A570-C8405F1F6F49}" sibTransId="{E3EC1327-080C-4156-9205-7D49FC9E73AA}"/>
    <dgm:cxn modelId="{41042D1A-FA59-4B53-8E28-B17B9C6C8E1D}" type="presOf" srcId="{5B957145-08B1-4CE3-8A32-9539715F7468}" destId="{FD7A5EE6-B62D-4981-B417-07137E53118E}" srcOrd="0" destOrd="0" presId="urn:microsoft.com/office/officeart/2005/8/layout/hierarchy4"/>
    <dgm:cxn modelId="{6C964291-C45A-4F4C-920A-9ED6EFA1B89A}" type="presOf" srcId="{AF999A27-108E-4159-BE80-8CFEE3D74D80}" destId="{F46FF331-AC3C-42A4-B302-D4F267FD3C46}" srcOrd="0" destOrd="0" presId="urn:microsoft.com/office/officeart/2005/8/layout/hierarchy4"/>
    <dgm:cxn modelId="{BCCA8122-595E-4889-8B80-9BDEC380A84F}" type="presOf" srcId="{29F05CCA-12A9-4646-BBC5-4C34EE9D882C}" destId="{68B36BCF-3417-4B28-8F2A-8228C6295BEC}" srcOrd="0" destOrd="0" presId="urn:microsoft.com/office/officeart/2005/8/layout/hierarchy4"/>
    <dgm:cxn modelId="{F50D08D1-FA8A-4AF2-9C33-731302705CC4}" srcId="{1C037F5C-E688-4AE1-A918-4F3C7B0436B4}" destId="{EBAA3A60-3B6C-45AA-ADA6-75AE054463F2}" srcOrd="0" destOrd="0" parTransId="{2A677E69-FB9B-4533-A4E6-970FAB5BD124}" sibTransId="{E5DF734C-BD8E-4A60-8DB3-2B14C9015324}"/>
    <dgm:cxn modelId="{8E49AF3F-D032-4E72-98F2-44B328EB7F25}" srcId="{B5C10BAB-F7BE-43FC-9894-9CFB62FB5416}" destId="{29F05CCA-12A9-4646-BBC5-4C34EE9D882C}" srcOrd="1" destOrd="0" parTransId="{FB96A9C2-F772-4ED7-BE8E-E8E1136BDE5B}" sibTransId="{5A97727E-0A25-4C1F-BEEC-66316068E7AB}"/>
    <dgm:cxn modelId="{55502CE9-0D5F-4BED-AA58-9D4271A20B9D}" srcId="{6F79728C-5240-415D-A066-2E41CF387BD1}" destId="{A6060BF5-FED8-43AC-AA57-688495EB9455}" srcOrd="1" destOrd="0" parTransId="{2AEBE13B-FF10-4D03-9977-1C046DEDAF23}" sibTransId="{F6B8C5A5-73C3-4D9B-B91E-48D6E7C51755}"/>
    <dgm:cxn modelId="{3EB184BA-4390-4945-8A1D-8092C8ED6C2E}" type="presOf" srcId="{2A3F19D1-2168-4B2E-9824-2088E80F7621}" destId="{D81EFDAE-6A6C-46BF-B1F7-045EE497238D}" srcOrd="0" destOrd="0" presId="urn:microsoft.com/office/officeart/2005/8/layout/hierarchy4"/>
    <dgm:cxn modelId="{7E4ABBFC-8AAA-4006-B0C9-4FA7794BEBD9}" type="presParOf" srcId="{E75BF49A-0BBD-418B-A465-D5C73CDDC862}" destId="{E807FE86-1840-4400-BC54-BE17327678C8}" srcOrd="0" destOrd="0" presId="urn:microsoft.com/office/officeart/2005/8/layout/hierarchy4"/>
    <dgm:cxn modelId="{29041F9F-077B-421D-824E-038C2778F68D}" type="presParOf" srcId="{E807FE86-1840-4400-BC54-BE17327678C8}" destId="{F46FF331-AC3C-42A4-B302-D4F267FD3C46}" srcOrd="0" destOrd="0" presId="urn:microsoft.com/office/officeart/2005/8/layout/hierarchy4"/>
    <dgm:cxn modelId="{2C428A48-4266-4CF2-9D1F-C496F74A087F}" type="presParOf" srcId="{E807FE86-1840-4400-BC54-BE17327678C8}" destId="{717D8D73-65CB-46D3-8AE6-46E1D615D2D8}" srcOrd="1" destOrd="0" presId="urn:microsoft.com/office/officeart/2005/8/layout/hierarchy4"/>
    <dgm:cxn modelId="{CBD1330A-FBD6-4A53-9E07-98692D3BDE3C}" type="presParOf" srcId="{E807FE86-1840-4400-BC54-BE17327678C8}" destId="{27B3484B-E079-4A62-BE67-18BCBB3F094A}" srcOrd="2" destOrd="0" presId="urn:microsoft.com/office/officeart/2005/8/layout/hierarchy4"/>
    <dgm:cxn modelId="{442730C9-FA5F-4FFA-9B2C-A2662D332BFD}" type="presParOf" srcId="{27B3484B-E079-4A62-BE67-18BCBB3F094A}" destId="{353A8D48-D5C4-424C-AD3F-BAB21D0D840C}" srcOrd="0" destOrd="0" presId="urn:microsoft.com/office/officeart/2005/8/layout/hierarchy4"/>
    <dgm:cxn modelId="{52099882-51FE-4483-BBCA-47CCFD09072F}" type="presParOf" srcId="{353A8D48-D5C4-424C-AD3F-BAB21D0D840C}" destId="{31A2B716-B375-4B5F-9FB8-ACD44FA953B2}" srcOrd="0" destOrd="0" presId="urn:microsoft.com/office/officeart/2005/8/layout/hierarchy4"/>
    <dgm:cxn modelId="{926168F7-D708-49C7-8C8C-8AD3F789343A}" type="presParOf" srcId="{353A8D48-D5C4-424C-AD3F-BAB21D0D840C}" destId="{B9D602EB-C09C-4DC8-A18C-6FC9E7082DB7}" srcOrd="1" destOrd="0" presId="urn:microsoft.com/office/officeart/2005/8/layout/hierarchy4"/>
    <dgm:cxn modelId="{4188B224-2398-4FCC-98FB-A0BD2D2717FF}" type="presParOf" srcId="{353A8D48-D5C4-424C-AD3F-BAB21D0D840C}" destId="{002F2DB7-D2F4-4DE4-A23C-3314B7B06B9F}" srcOrd="2" destOrd="0" presId="urn:microsoft.com/office/officeart/2005/8/layout/hierarchy4"/>
    <dgm:cxn modelId="{07490CD7-595A-4918-90E2-A69FD907F4DD}" type="presParOf" srcId="{002F2DB7-D2F4-4DE4-A23C-3314B7B06B9F}" destId="{59A16C12-5876-4189-BE39-69B4988FE5D0}" srcOrd="0" destOrd="0" presId="urn:microsoft.com/office/officeart/2005/8/layout/hierarchy4"/>
    <dgm:cxn modelId="{B589EC26-F3D3-44AD-8825-034743662FE8}" type="presParOf" srcId="{59A16C12-5876-4189-BE39-69B4988FE5D0}" destId="{4CB35FC5-1CEC-4602-8A4F-2102624FEEFC}" srcOrd="0" destOrd="0" presId="urn:microsoft.com/office/officeart/2005/8/layout/hierarchy4"/>
    <dgm:cxn modelId="{5601F2BD-96FF-492A-A13D-126625B16806}" type="presParOf" srcId="{59A16C12-5876-4189-BE39-69B4988FE5D0}" destId="{D89FB9FE-D3B2-4444-BCEC-0979D1C72441}" srcOrd="1" destOrd="0" presId="urn:microsoft.com/office/officeart/2005/8/layout/hierarchy4"/>
    <dgm:cxn modelId="{5CC09DD8-76D5-46DE-84F3-0D0778A50AEF}" type="presParOf" srcId="{59A16C12-5876-4189-BE39-69B4988FE5D0}" destId="{3E269598-AFBF-4407-BCFA-D7E473947B64}" srcOrd="2" destOrd="0" presId="urn:microsoft.com/office/officeart/2005/8/layout/hierarchy4"/>
    <dgm:cxn modelId="{EE5408D1-1828-426B-88A5-1C886313559C}" type="presParOf" srcId="{3E269598-AFBF-4407-BCFA-D7E473947B64}" destId="{10F893CA-8CF5-4D2B-8002-4E0A70AA1BD2}" srcOrd="0" destOrd="0" presId="urn:microsoft.com/office/officeart/2005/8/layout/hierarchy4"/>
    <dgm:cxn modelId="{5A5770A4-781E-4113-A8F6-0621A227A4F6}" type="presParOf" srcId="{10F893CA-8CF5-4D2B-8002-4E0A70AA1BD2}" destId="{FD7A5EE6-B62D-4981-B417-07137E53118E}" srcOrd="0" destOrd="0" presId="urn:microsoft.com/office/officeart/2005/8/layout/hierarchy4"/>
    <dgm:cxn modelId="{A58267D5-7D9C-4D68-AA28-0B0F6AA564B8}" type="presParOf" srcId="{10F893CA-8CF5-4D2B-8002-4E0A70AA1BD2}" destId="{EDA0836C-7F92-471D-97B2-3E216DFC31AF}" srcOrd="1" destOrd="0" presId="urn:microsoft.com/office/officeart/2005/8/layout/hierarchy4"/>
    <dgm:cxn modelId="{5F8F949D-14D4-4C8F-BDC5-F02192E1DC18}" type="presParOf" srcId="{3E269598-AFBF-4407-BCFA-D7E473947B64}" destId="{AE5657D4-EC27-4323-A003-7195FA819FE2}" srcOrd="1" destOrd="0" presId="urn:microsoft.com/office/officeart/2005/8/layout/hierarchy4"/>
    <dgm:cxn modelId="{6F0350FA-4031-44AF-9B41-BEF9A411F602}" type="presParOf" srcId="{3E269598-AFBF-4407-BCFA-D7E473947B64}" destId="{71470B85-8C61-476D-A136-E15DA2B8E19D}" srcOrd="2" destOrd="0" presId="urn:microsoft.com/office/officeart/2005/8/layout/hierarchy4"/>
    <dgm:cxn modelId="{3BFB58AE-2042-4DE1-B6D5-26ADAAA26404}" type="presParOf" srcId="{71470B85-8C61-476D-A136-E15DA2B8E19D}" destId="{7B76F34D-948B-4405-AAE3-C979609FD576}" srcOrd="0" destOrd="0" presId="urn:microsoft.com/office/officeart/2005/8/layout/hierarchy4"/>
    <dgm:cxn modelId="{C1FF3002-34CB-4F93-BFE4-3FB22F8AEF8F}" type="presParOf" srcId="{71470B85-8C61-476D-A136-E15DA2B8E19D}" destId="{AE13ABF2-A541-4E8F-93CF-1980C38ED701}" srcOrd="1" destOrd="0" presId="urn:microsoft.com/office/officeart/2005/8/layout/hierarchy4"/>
    <dgm:cxn modelId="{8FB9A091-4949-45EC-882D-6F1D59789B53}" type="presParOf" srcId="{002F2DB7-D2F4-4DE4-A23C-3314B7B06B9F}" destId="{E6991F93-CC6B-4B4C-96A0-FB7D5CD54B15}" srcOrd="1" destOrd="0" presId="urn:microsoft.com/office/officeart/2005/8/layout/hierarchy4"/>
    <dgm:cxn modelId="{9F2A492D-0215-4CCA-86D5-E30640036FC2}" type="presParOf" srcId="{002F2DB7-D2F4-4DE4-A23C-3314B7B06B9F}" destId="{3A05DB2C-B10D-40DF-B66D-BEF5F2614566}" srcOrd="2" destOrd="0" presId="urn:microsoft.com/office/officeart/2005/8/layout/hierarchy4"/>
    <dgm:cxn modelId="{BD1DA5B6-C1BC-4C36-9D5A-10EC21CE977A}" type="presParOf" srcId="{3A05DB2C-B10D-40DF-B66D-BEF5F2614566}" destId="{A5C04515-2E5B-43F3-991A-DC1DCCF043DD}" srcOrd="0" destOrd="0" presId="urn:microsoft.com/office/officeart/2005/8/layout/hierarchy4"/>
    <dgm:cxn modelId="{6F7DC17D-83C8-4F5C-881A-28452ABA0B81}" type="presParOf" srcId="{3A05DB2C-B10D-40DF-B66D-BEF5F2614566}" destId="{D6698805-B069-422A-8AF3-5E995E312462}" srcOrd="1" destOrd="0" presId="urn:microsoft.com/office/officeart/2005/8/layout/hierarchy4"/>
    <dgm:cxn modelId="{8FA492D0-83CB-434A-9B1F-31CFA08BBB40}" type="presParOf" srcId="{3A05DB2C-B10D-40DF-B66D-BEF5F2614566}" destId="{BF84AC38-B137-4DCC-A47D-9535A888CC9D}" srcOrd="2" destOrd="0" presId="urn:microsoft.com/office/officeart/2005/8/layout/hierarchy4"/>
    <dgm:cxn modelId="{E0E7A6EC-8460-4DB4-9FEE-EACC71233C1E}" type="presParOf" srcId="{BF84AC38-B137-4DCC-A47D-9535A888CC9D}" destId="{7A59AF68-81AC-4E71-B3FC-AD7C7F564999}" srcOrd="0" destOrd="0" presId="urn:microsoft.com/office/officeart/2005/8/layout/hierarchy4"/>
    <dgm:cxn modelId="{6D5704D8-FB64-4C03-98C3-521818927E8E}" type="presParOf" srcId="{7A59AF68-81AC-4E71-B3FC-AD7C7F564999}" destId="{0FA62ED6-EF24-4691-BA1F-78B2E91AEA7F}" srcOrd="0" destOrd="0" presId="urn:microsoft.com/office/officeart/2005/8/layout/hierarchy4"/>
    <dgm:cxn modelId="{B8D94508-7BB2-424F-AB95-AD8755C15F97}" type="presParOf" srcId="{7A59AF68-81AC-4E71-B3FC-AD7C7F564999}" destId="{9AE2B277-C5CF-44B4-9D57-7A5C983AC0B9}" srcOrd="1" destOrd="0" presId="urn:microsoft.com/office/officeart/2005/8/layout/hierarchy4"/>
    <dgm:cxn modelId="{CA34114A-1165-493A-805B-D64443B15EA0}" type="presParOf" srcId="{BF84AC38-B137-4DCC-A47D-9535A888CC9D}" destId="{B7BCC257-096B-4CB9-8D99-2C9DA975F2C3}" srcOrd="1" destOrd="0" presId="urn:microsoft.com/office/officeart/2005/8/layout/hierarchy4"/>
    <dgm:cxn modelId="{58A5BDDA-9530-4125-B47E-924373446BA8}" type="presParOf" srcId="{BF84AC38-B137-4DCC-A47D-9535A888CC9D}" destId="{38ACE3E1-9981-483F-B6B7-5ED6C414E89C}" srcOrd="2" destOrd="0" presId="urn:microsoft.com/office/officeart/2005/8/layout/hierarchy4"/>
    <dgm:cxn modelId="{238A55C1-1F36-4147-8CA7-E3F30E9FDAB8}" type="presParOf" srcId="{38ACE3E1-9981-483F-B6B7-5ED6C414E89C}" destId="{E38EAF65-012E-4001-AB72-DC445AD61B7C}" srcOrd="0" destOrd="0" presId="urn:microsoft.com/office/officeart/2005/8/layout/hierarchy4"/>
    <dgm:cxn modelId="{24A17D47-3E04-4A9D-AEF0-1D0826F664EB}" type="presParOf" srcId="{38ACE3E1-9981-483F-B6B7-5ED6C414E89C}" destId="{28E48B9A-25C7-4143-9802-612660FE00DA}" srcOrd="1" destOrd="0" presId="urn:microsoft.com/office/officeart/2005/8/layout/hierarchy4"/>
    <dgm:cxn modelId="{FD0F7C65-D7F6-46FF-B886-E5162C4948BB}" type="presParOf" srcId="{27B3484B-E079-4A62-BE67-18BCBB3F094A}" destId="{89C1F545-3710-4AB5-B8F8-91C1C625F001}" srcOrd="1" destOrd="0" presId="urn:microsoft.com/office/officeart/2005/8/layout/hierarchy4"/>
    <dgm:cxn modelId="{E1497C95-8E21-4492-8EBF-4DC127C19CB5}" type="presParOf" srcId="{27B3484B-E079-4A62-BE67-18BCBB3F094A}" destId="{897C8AA9-6353-42A2-8AD7-8E3CB646D4A8}" srcOrd="2" destOrd="0" presId="urn:microsoft.com/office/officeart/2005/8/layout/hierarchy4"/>
    <dgm:cxn modelId="{C508B1D0-A561-4572-BC9A-EEA0FCA5416F}" type="presParOf" srcId="{897C8AA9-6353-42A2-8AD7-8E3CB646D4A8}" destId="{D81EFDAE-6A6C-46BF-B1F7-045EE497238D}" srcOrd="0" destOrd="0" presId="urn:microsoft.com/office/officeart/2005/8/layout/hierarchy4"/>
    <dgm:cxn modelId="{AE31EECD-E3C2-46B2-90A4-5CBE63E823D3}" type="presParOf" srcId="{897C8AA9-6353-42A2-8AD7-8E3CB646D4A8}" destId="{C5D1AB17-1B03-40C4-A45C-4C06959B12FC}" srcOrd="1" destOrd="0" presId="urn:microsoft.com/office/officeart/2005/8/layout/hierarchy4"/>
    <dgm:cxn modelId="{062A41D7-20B7-4615-9660-E114E191D39F}" type="presParOf" srcId="{897C8AA9-6353-42A2-8AD7-8E3CB646D4A8}" destId="{8A01CF9B-D02E-49C4-B9C4-6C2F3E629468}" srcOrd="2" destOrd="0" presId="urn:microsoft.com/office/officeart/2005/8/layout/hierarchy4"/>
    <dgm:cxn modelId="{B10E2CCB-459D-4B6B-8387-0455629D06FF}" type="presParOf" srcId="{8A01CF9B-D02E-49C4-B9C4-6C2F3E629468}" destId="{6D472B03-7BF5-4DEF-9F0E-09BF82C0028D}" srcOrd="0" destOrd="0" presId="urn:microsoft.com/office/officeart/2005/8/layout/hierarchy4"/>
    <dgm:cxn modelId="{CF1E6A25-3FB5-430D-9D5E-99613F8ED8DF}" type="presParOf" srcId="{6D472B03-7BF5-4DEF-9F0E-09BF82C0028D}" destId="{6C20CEF9-EC14-4948-B36B-F61351BB6C61}" srcOrd="0" destOrd="0" presId="urn:microsoft.com/office/officeart/2005/8/layout/hierarchy4"/>
    <dgm:cxn modelId="{A272FE95-4E65-4A35-8F75-7B716753F688}" type="presParOf" srcId="{6D472B03-7BF5-4DEF-9F0E-09BF82C0028D}" destId="{4D04695E-7911-4A0E-8C5A-E4D49A63B98C}" srcOrd="1" destOrd="0" presId="urn:microsoft.com/office/officeart/2005/8/layout/hierarchy4"/>
    <dgm:cxn modelId="{FE6B16AC-DF63-4FFD-8560-A6951ED70F8B}" type="presParOf" srcId="{6D472B03-7BF5-4DEF-9F0E-09BF82C0028D}" destId="{E43C1149-1AE4-4979-948B-A4E3336EF5F8}" srcOrd="2" destOrd="0" presId="urn:microsoft.com/office/officeart/2005/8/layout/hierarchy4"/>
    <dgm:cxn modelId="{28FC18A3-B489-4DC9-9368-0B734D39D295}" type="presParOf" srcId="{E43C1149-1AE4-4979-948B-A4E3336EF5F8}" destId="{DC286DDA-C347-4381-A44E-D8581876D500}" srcOrd="0" destOrd="0" presId="urn:microsoft.com/office/officeart/2005/8/layout/hierarchy4"/>
    <dgm:cxn modelId="{E8B1C831-9673-47E8-8F05-0707A5D4890D}" type="presParOf" srcId="{DC286DDA-C347-4381-A44E-D8581876D500}" destId="{0CD87C5E-8CC5-4809-BD7C-427696D5ECA4}" srcOrd="0" destOrd="0" presId="urn:microsoft.com/office/officeart/2005/8/layout/hierarchy4"/>
    <dgm:cxn modelId="{8876522C-18F3-419B-911A-E6BD6D225BC2}" type="presParOf" srcId="{DC286DDA-C347-4381-A44E-D8581876D500}" destId="{1551DD89-802C-4A3C-8F6A-41F81C5DF227}" srcOrd="1" destOrd="0" presId="urn:microsoft.com/office/officeart/2005/8/layout/hierarchy4"/>
    <dgm:cxn modelId="{DCD690B2-2A4F-45A3-8360-FE3F229E1292}" type="presParOf" srcId="{E43C1149-1AE4-4979-948B-A4E3336EF5F8}" destId="{7643185E-892F-4ADC-AC67-C738E8B7F21E}" srcOrd="1" destOrd="0" presId="urn:microsoft.com/office/officeart/2005/8/layout/hierarchy4"/>
    <dgm:cxn modelId="{F45A4B5D-7F4A-49B0-912B-3DAAF282FEBA}" type="presParOf" srcId="{E43C1149-1AE4-4979-948B-A4E3336EF5F8}" destId="{0DC35E8E-705B-4145-A9F5-2EA2F3B19502}" srcOrd="2" destOrd="0" presId="urn:microsoft.com/office/officeart/2005/8/layout/hierarchy4"/>
    <dgm:cxn modelId="{A35EB0EF-4918-4BF4-8482-DAA1C91CE4BA}" type="presParOf" srcId="{0DC35E8E-705B-4145-A9F5-2EA2F3B19502}" destId="{096930DC-6ECC-4607-9274-12DDFAF4D594}" srcOrd="0" destOrd="0" presId="urn:microsoft.com/office/officeart/2005/8/layout/hierarchy4"/>
    <dgm:cxn modelId="{825E3C4C-D218-40C9-9CE2-7C2DA1CFFC85}" type="presParOf" srcId="{0DC35E8E-705B-4145-A9F5-2EA2F3B19502}" destId="{C99A65AC-B6CA-44C3-96A0-4A94D287FF44}" srcOrd="1" destOrd="0" presId="urn:microsoft.com/office/officeart/2005/8/layout/hierarchy4"/>
    <dgm:cxn modelId="{00B493D1-622B-4F9C-8922-CFCE74044A6D}" type="presParOf" srcId="{8A01CF9B-D02E-49C4-B9C4-6C2F3E629468}" destId="{FA992577-E73D-4249-8DB8-4FC1417B86DE}" srcOrd="1" destOrd="0" presId="urn:microsoft.com/office/officeart/2005/8/layout/hierarchy4"/>
    <dgm:cxn modelId="{37C72DBF-16A0-494D-923C-A02A1A61FAA0}" type="presParOf" srcId="{8A01CF9B-D02E-49C4-B9C4-6C2F3E629468}" destId="{75A507C6-DF23-4059-BFC4-CD4954556D22}" srcOrd="2" destOrd="0" presId="urn:microsoft.com/office/officeart/2005/8/layout/hierarchy4"/>
    <dgm:cxn modelId="{534DD31E-34D4-4C76-ADF3-598A139016E0}" type="presParOf" srcId="{75A507C6-DF23-4059-BFC4-CD4954556D22}" destId="{98406D5D-5714-4613-8B01-4FAA86DABF1E}" srcOrd="0" destOrd="0" presId="urn:microsoft.com/office/officeart/2005/8/layout/hierarchy4"/>
    <dgm:cxn modelId="{2B9C7BC2-1F23-44CE-9F48-4C2BFF186864}" type="presParOf" srcId="{75A507C6-DF23-4059-BFC4-CD4954556D22}" destId="{21324560-0589-49EE-A0C9-AD85ABE52CFB}" srcOrd="1" destOrd="0" presId="urn:microsoft.com/office/officeart/2005/8/layout/hierarchy4"/>
    <dgm:cxn modelId="{BFA1D783-A405-4EBE-8862-81040F398C8F}" type="presParOf" srcId="{75A507C6-DF23-4059-BFC4-CD4954556D22}" destId="{56A6384D-CAF1-4419-BD39-4AAEE00AA6C3}" srcOrd="2" destOrd="0" presId="urn:microsoft.com/office/officeart/2005/8/layout/hierarchy4"/>
    <dgm:cxn modelId="{4B9BE55B-BE28-4147-827C-2350BD2725A3}" type="presParOf" srcId="{56A6384D-CAF1-4419-BD39-4AAEE00AA6C3}" destId="{B6A90075-7F92-4B2E-B9E6-73BCCA0B426C}" srcOrd="0" destOrd="0" presId="urn:microsoft.com/office/officeart/2005/8/layout/hierarchy4"/>
    <dgm:cxn modelId="{C8AD1ECF-647E-4885-8269-18568594827F}" type="presParOf" srcId="{B6A90075-7F92-4B2E-B9E6-73BCCA0B426C}" destId="{1DC5E958-C67F-4D46-991E-1207BAC5F61A}" srcOrd="0" destOrd="0" presId="urn:microsoft.com/office/officeart/2005/8/layout/hierarchy4"/>
    <dgm:cxn modelId="{135329A4-EC8A-4DBC-BC6F-D590F081A591}" type="presParOf" srcId="{B6A90075-7F92-4B2E-B9E6-73BCCA0B426C}" destId="{D6DBE8F0-BCBA-412E-B246-C7457413AE36}" srcOrd="1" destOrd="0" presId="urn:microsoft.com/office/officeart/2005/8/layout/hierarchy4"/>
    <dgm:cxn modelId="{8AE770B6-4FE6-4605-BDC7-3D1E580919B5}" type="presParOf" srcId="{56A6384D-CAF1-4419-BD39-4AAEE00AA6C3}" destId="{66760222-5E76-45F5-9F8D-1E5B22D76E06}" srcOrd="1" destOrd="0" presId="urn:microsoft.com/office/officeart/2005/8/layout/hierarchy4"/>
    <dgm:cxn modelId="{76761EC9-7B10-4F36-A5A0-D3B63FA63412}" type="presParOf" srcId="{56A6384D-CAF1-4419-BD39-4AAEE00AA6C3}" destId="{BC3776CC-8CEC-422D-A429-D68F14A747C3}" srcOrd="2" destOrd="0" presId="urn:microsoft.com/office/officeart/2005/8/layout/hierarchy4"/>
    <dgm:cxn modelId="{BBA47313-FF00-42C9-AD6F-DACF121E0546}" type="presParOf" srcId="{BC3776CC-8CEC-422D-A429-D68F14A747C3}" destId="{68B36BCF-3417-4B28-8F2A-8228C6295BEC}" srcOrd="0" destOrd="0" presId="urn:microsoft.com/office/officeart/2005/8/layout/hierarchy4"/>
    <dgm:cxn modelId="{A44547D9-776D-4343-9D4E-94E3DFB06B9E}" type="presParOf" srcId="{BC3776CC-8CEC-422D-A429-D68F14A747C3}" destId="{14F392FC-3FDC-44C2-9E42-D74AE0CB5AE5}" srcOrd="1" destOrd="0" presId="urn:microsoft.com/office/officeart/2005/8/layout/hierarchy4"/>
  </dgm:cxnLst>
  <dgm:bg>
    <a:solidFill>
      <a:schemeClr val="bg2"/>
    </a:solidFill>
  </dgm:bg>
  <dgm:whole/>
</dgm:dataModel>
</file>

<file path=ppt/diagrams/data100.xml><?xml version="1.0" encoding="utf-8"?>
<dgm:dataModel xmlns:dgm="http://schemas.openxmlformats.org/drawingml/2006/diagram" xmlns:a="http://schemas.openxmlformats.org/drawingml/2006/main">
  <dgm:ptLst>
    <dgm:pt modelId="{10ED40AF-DFB1-4943-B6DB-2A904FAA918A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AEDF4FE4-6CF1-4C33-94E6-55EFB6C8A964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800" i="1" dirty="0" smtClean="0"/>
            <a:t>Fernando Jaramillo de Zafra</a:t>
          </a:r>
          <a:endParaRPr lang="es-CO" sz="2800" i="1" dirty="0"/>
        </a:p>
      </dgm:t>
    </dgm:pt>
    <dgm:pt modelId="{32B3C0DE-D96F-4C5B-A95E-04C3B664EE3C}" type="parTrans" cxnId="{0FF20460-CE78-459A-A762-32112FD7B98D}">
      <dgm:prSet/>
      <dgm:spPr/>
      <dgm:t>
        <a:bodyPr/>
        <a:lstStyle/>
        <a:p>
          <a:endParaRPr lang="es-CO"/>
        </a:p>
      </dgm:t>
    </dgm:pt>
    <dgm:pt modelId="{752A19ED-C45D-40B4-A0FB-A08791248EBD}" type="sibTrans" cxnId="{0FF20460-CE78-459A-A762-32112FD7B98D}">
      <dgm:prSet/>
      <dgm:spPr/>
      <dgm:t>
        <a:bodyPr/>
        <a:lstStyle/>
        <a:p>
          <a:endParaRPr lang="es-CO"/>
        </a:p>
      </dgm:t>
    </dgm:pt>
    <dgm:pt modelId="{FC4DAB3F-F93F-43CC-B125-7FA6C69B38B3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2000" baseline="0" dirty="0" smtClean="0"/>
            <a:t>Juan                               Jaramillo De  Andrade</a:t>
          </a:r>
          <a:endParaRPr lang="es-CO" sz="2000" baseline="0" dirty="0"/>
        </a:p>
      </dgm:t>
    </dgm:pt>
    <dgm:pt modelId="{49A4C111-CB2B-4876-AF1D-65C98C4326AC}" type="parTrans" cxnId="{FC9DB04A-6932-4D0F-B552-5B0685FC7858}">
      <dgm:prSet/>
      <dgm:spPr/>
      <dgm:t>
        <a:bodyPr/>
        <a:lstStyle/>
        <a:p>
          <a:endParaRPr lang="es-CO"/>
        </a:p>
      </dgm:t>
    </dgm:pt>
    <dgm:pt modelId="{4FEDDD39-B7EF-40F3-BF7C-3E3CC59D561D}" type="sibTrans" cxnId="{FC9DB04A-6932-4D0F-B552-5B0685FC7858}">
      <dgm:prSet/>
      <dgm:spPr/>
      <dgm:t>
        <a:bodyPr/>
        <a:lstStyle/>
        <a:p>
          <a:endParaRPr lang="es-CO"/>
        </a:p>
      </dgm:t>
    </dgm:pt>
    <dgm:pt modelId="{3A4D62A1-B5B2-4140-A395-DB45518F52A0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 w="6350"/>
      </dgm:spPr>
      <dgm:t>
        <a:bodyPr/>
        <a:lstStyle/>
        <a:p>
          <a:r>
            <a:rPr lang="es-CO" sz="2000" dirty="0" smtClean="0"/>
            <a:t>Juana                                                                                De Zafra </a:t>
          </a:r>
          <a:r>
            <a:rPr lang="es-CO" sz="2000" dirty="0" err="1" smtClean="0"/>
            <a:t>Taborda</a:t>
          </a:r>
          <a:endParaRPr lang="es-CO" sz="2000" dirty="0"/>
        </a:p>
      </dgm:t>
    </dgm:pt>
    <dgm:pt modelId="{2F24D170-63CA-4D08-BA29-64F0E49A98A0}" type="parTrans" cxnId="{0C977392-A814-4398-9054-48E83B8E8919}">
      <dgm:prSet/>
      <dgm:spPr/>
      <dgm:t>
        <a:bodyPr/>
        <a:lstStyle/>
        <a:p>
          <a:endParaRPr lang="es-CO"/>
        </a:p>
      </dgm:t>
    </dgm:pt>
    <dgm:pt modelId="{3BE78A42-AA4B-453A-AAA4-F059AD02D2F6}" type="sibTrans" cxnId="{0C977392-A814-4398-9054-48E83B8E8919}">
      <dgm:prSet/>
      <dgm:spPr/>
      <dgm:t>
        <a:bodyPr/>
        <a:lstStyle/>
        <a:p>
          <a:endParaRPr lang="es-CO"/>
        </a:p>
      </dgm:t>
    </dgm:pt>
    <dgm:pt modelId="{F76AC25C-B020-4A3F-B784-6D8596B35D0A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800" baseline="0" dirty="0" smtClean="0"/>
            <a:t>Fernando                                 De Zafra Fernández</a:t>
          </a:r>
          <a:endParaRPr lang="es-CO" sz="1800" baseline="0" dirty="0"/>
        </a:p>
      </dgm:t>
    </dgm:pt>
    <dgm:pt modelId="{89F50217-88F2-47AB-BD6F-5E5059794783}" type="parTrans" cxnId="{DE3909A4-3F83-4079-8849-A9F4610477AF}">
      <dgm:prSet/>
      <dgm:spPr/>
      <dgm:t>
        <a:bodyPr/>
        <a:lstStyle/>
        <a:p>
          <a:endParaRPr lang="es-CO"/>
        </a:p>
      </dgm:t>
    </dgm:pt>
    <dgm:pt modelId="{DF3D7544-6D9A-4F20-8863-F9B7F77EC7CE}" type="sibTrans" cxnId="{DE3909A4-3F83-4079-8849-A9F4610477AF}">
      <dgm:prSet/>
      <dgm:spPr/>
      <dgm:t>
        <a:bodyPr/>
        <a:lstStyle/>
        <a:p>
          <a:endParaRPr lang="es-CO"/>
        </a:p>
      </dgm:t>
    </dgm:pt>
    <dgm:pt modelId="{DBA164C9-62D2-43F5-A9C3-FFB2740FC627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800" baseline="0" dirty="0" smtClean="0"/>
            <a:t>Juana                                </a:t>
          </a:r>
          <a:r>
            <a:rPr lang="es-CO" sz="1800" baseline="0" dirty="0" err="1" smtClean="0"/>
            <a:t>Taborda</a:t>
          </a:r>
          <a:r>
            <a:rPr lang="es-CO" sz="1800" baseline="0" dirty="0" smtClean="0"/>
            <a:t> López De </a:t>
          </a:r>
          <a:r>
            <a:rPr lang="es-CO" sz="1800" baseline="0" dirty="0" err="1" smtClean="0"/>
            <a:t>Santofimia</a:t>
          </a:r>
          <a:endParaRPr lang="es-CO" sz="1800" baseline="0" dirty="0"/>
        </a:p>
      </dgm:t>
    </dgm:pt>
    <dgm:pt modelId="{622AD086-CC60-458E-BEBB-29883C021FE9}" type="parTrans" cxnId="{2486B511-E723-4947-80C7-3865A5C7528C}">
      <dgm:prSet/>
      <dgm:spPr/>
      <dgm:t>
        <a:bodyPr/>
        <a:lstStyle/>
        <a:p>
          <a:endParaRPr lang="es-CO"/>
        </a:p>
      </dgm:t>
    </dgm:pt>
    <dgm:pt modelId="{6D18E19F-6CE6-4F56-8088-F65A1DA54F62}" type="sibTrans" cxnId="{2486B511-E723-4947-80C7-3865A5C7528C}">
      <dgm:prSet/>
      <dgm:spPr/>
      <dgm:t>
        <a:bodyPr/>
        <a:lstStyle/>
        <a:p>
          <a:endParaRPr lang="es-CO"/>
        </a:p>
      </dgm:t>
    </dgm:pt>
    <dgm:pt modelId="{E75BF49A-0BBD-418B-A465-D5C73CDDC862}" type="pres">
      <dgm:prSet presAssocID="{10ED40AF-DFB1-4943-B6DB-2A904FAA918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5F9D92AC-84B0-4A5D-AA75-A90190287CA9}" type="pres">
      <dgm:prSet presAssocID="{AEDF4FE4-6CF1-4C33-94E6-55EFB6C8A964}" presName="vertOne" presStyleCnt="0"/>
      <dgm:spPr/>
    </dgm:pt>
    <dgm:pt modelId="{4FBDA08B-2784-4CB9-A6C7-52959BC66855}" type="pres">
      <dgm:prSet presAssocID="{AEDF4FE4-6CF1-4C33-94E6-55EFB6C8A964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FAAC0FA9-6215-46D7-AC37-A3B1F7C9A754}" type="pres">
      <dgm:prSet presAssocID="{AEDF4FE4-6CF1-4C33-94E6-55EFB6C8A964}" presName="parTransOne" presStyleCnt="0"/>
      <dgm:spPr/>
    </dgm:pt>
    <dgm:pt modelId="{2AE0CFD0-1C62-4B51-BC6C-AA3B464E701C}" type="pres">
      <dgm:prSet presAssocID="{AEDF4FE4-6CF1-4C33-94E6-55EFB6C8A964}" presName="horzOne" presStyleCnt="0"/>
      <dgm:spPr/>
    </dgm:pt>
    <dgm:pt modelId="{4F8DF9B6-3F38-442B-A01C-E2EB1862CBCA}" type="pres">
      <dgm:prSet presAssocID="{FC4DAB3F-F93F-43CC-B125-7FA6C69B38B3}" presName="vertTwo" presStyleCnt="0"/>
      <dgm:spPr/>
    </dgm:pt>
    <dgm:pt modelId="{FFA10C4C-27A2-4F21-B269-A24FFD2B37BB}" type="pres">
      <dgm:prSet presAssocID="{FC4DAB3F-F93F-43CC-B125-7FA6C69B38B3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79202DA9-9EFA-441D-B093-F0712BDBB42F}" type="pres">
      <dgm:prSet presAssocID="{FC4DAB3F-F93F-43CC-B125-7FA6C69B38B3}" presName="horzTwo" presStyleCnt="0"/>
      <dgm:spPr/>
    </dgm:pt>
    <dgm:pt modelId="{2682EC1D-E6EF-496B-AC15-DA9ED96D954A}" type="pres">
      <dgm:prSet presAssocID="{4FEDDD39-B7EF-40F3-BF7C-3E3CC59D561D}" presName="sibSpaceTwo" presStyleCnt="0"/>
      <dgm:spPr/>
    </dgm:pt>
    <dgm:pt modelId="{5AEA1EDF-92C6-44B5-B393-25139607401C}" type="pres">
      <dgm:prSet presAssocID="{3A4D62A1-B5B2-4140-A395-DB45518F52A0}" presName="vertTwo" presStyleCnt="0"/>
      <dgm:spPr/>
    </dgm:pt>
    <dgm:pt modelId="{6E8FF146-8CC7-49F3-B560-B8D324B57B60}" type="pres">
      <dgm:prSet presAssocID="{3A4D62A1-B5B2-4140-A395-DB45518F52A0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979441D7-E329-4039-911C-93F9EF7D263F}" type="pres">
      <dgm:prSet presAssocID="{3A4D62A1-B5B2-4140-A395-DB45518F52A0}" presName="parTransTwo" presStyleCnt="0"/>
      <dgm:spPr/>
    </dgm:pt>
    <dgm:pt modelId="{CE965BAF-5C25-418E-BBE7-B290C1AF9B74}" type="pres">
      <dgm:prSet presAssocID="{3A4D62A1-B5B2-4140-A395-DB45518F52A0}" presName="horzTwo" presStyleCnt="0"/>
      <dgm:spPr/>
    </dgm:pt>
    <dgm:pt modelId="{ADC5E08C-1726-4511-85C1-8A3E2D148996}" type="pres">
      <dgm:prSet presAssocID="{F76AC25C-B020-4A3F-B784-6D8596B35D0A}" presName="vertThree" presStyleCnt="0"/>
      <dgm:spPr/>
    </dgm:pt>
    <dgm:pt modelId="{CD172AFC-9FDC-42BB-89B0-BA0E93EEC46C}" type="pres">
      <dgm:prSet presAssocID="{F76AC25C-B020-4A3F-B784-6D8596B35D0A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72CD58A0-0AA4-47E0-B3FA-C60EE6BFEC5C}" type="pres">
      <dgm:prSet presAssocID="{F76AC25C-B020-4A3F-B784-6D8596B35D0A}" presName="horzThree" presStyleCnt="0"/>
      <dgm:spPr/>
    </dgm:pt>
    <dgm:pt modelId="{DE68181D-4ACC-4C8B-9673-4745756F0294}" type="pres">
      <dgm:prSet presAssocID="{DF3D7544-6D9A-4F20-8863-F9B7F77EC7CE}" presName="sibSpaceThree" presStyleCnt="0"/>
      <dgm:spPr/>
    </dgm:pt>
    <dgm:pt modelId="{9DA36A79-5A4A-44F2-BCD3-726BAEB6096E}" type="pres">
      <dgm:prSet presAssocID="{DBA164C9-62D2-43F5-A9C3-FFB2740FC627}" presName="vertThree" presStyleCnt="0"/>
      <dgm:spPr/>
    </dgm:pt>
    <dgm:pt modelId="{C042BAD9-9D9A-4677-9E32-404F3B1E8C4F}" type="pres">
      <dgm:prSet presAssocID="{DBA164C9-62D2-43F5-A9C3-FFB2740FC627}" presName="txThre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FEF81BBA-2FF5-4D13-BB29-5E4817FFBC8A}" type="pres">
      <dgm:prSet presAssocID="{DBA164C9-62D2-43F5-A9C3-FFB2740FC627}" presName="horzThree" presStyleCnt="0"/>
      <dgm:spPr/>
    </dgm:pt>
  </dgm:ptLst>
  <dgm:cxnLst>
    <dgm:cxn modelId="{FC9DB04A-6932-4D0F-B552-5B0685FC7858}" srcId="{AEDF4FE4-6CF1-4C33-94E6-55EFB6C8A964}" destId="{FC4DAB3F-F93F-43CC-B125-7FA6C69B38B3}" srcOrd="0" destOrd="0" parTransId="{49A4C111-CB2B-4876-AF1D-65C98C4326AC}" sibTransId="{4FEDDD39-B7EF-40F3-BF7C-3E3CC59D561D}"/>
    <dgm:cxn modelId="{41EB76F1-8C82-4BD0-ABF3-72E13B2B85C1}" type="presOf" srcId="{DBA164C9-62D2-43F5-A9C3-FFB2740FC627}" destId="{C042BAD9-9D9A-4677-9E32-404F3B1E8C4F}" srcOrd="0" destOrd="0" presId="urn:microsoft.com/office/officeart/2005/8/layout/hierarchy4"/>
    <dgm:cxn modelId="{7B756D0D-481B-4C48-BF96-41FD9DE46003}" type="presOf" srcId="{10ED40AF-DFB1-4943-B6DB-2A904FAA918A}" destId="{E75BF49A-0BBD-418B-A465-D5C73CDDC862}" srcOrd="0" destOrd="0" presId="urn:microsoft.com/office/officeart/2005/8/layout/hierarchy4"/>
    <dgm:cxn modelId="{808D8487-E9D1-4FEC-94CD-40123AA5A059}" type="presOf" srcId="{AEDF4FE4-6CF1-4C33-94E6-55EFB6C8A964}" destId="{4FBDA08B-2784-4CB9-A6C7-52959BC66855}" srcOrd="0" destOrd="0" presId="urn:microsoft.com/office/officeart/2005/8/layout/hierarchy4"/>
    <dgm:cxn modelId="{4D511E3C-276F-4306-9891-CED689D2C349}" type="presOf" srcId="{3A4D62A1-B5B2-4140-A395-DB45518F52A0}" destId="{6E8FF146-8CC7-49F3-B560-B8D324B57B60}" srcOrd="0" destOrd="0" presId="urn:microsoft.com/office/officeart/2005/8/layout/hierarchy4"/>
    <dgm:cxn modelId="{0FF20460-CE78-459A-A762-32112FD7B98D}" srcId="{10ED40AF-DFB1-4943-B6DB-2A904FAA918A}" destId="{AEDF4FE4-6CF1-4C33-94E6-55EFB6C8A964}" srcOrd="0" destOrd="0" parTransId="{32B3C0DE-D96F-4C5B-A95E-04C3B664EE3C}" sibTransId="{752A19ED-C45D-40B4-A0FB-A08791248EBD}"/>
    <dgm:cxn modelId="{2486B511-E723-4947-80C7-3865A5C7528C}" srcId="{3A4D62A1-B5B2-4140-A395-DB45518F52A0}" destId="{DBA164C9-62D2-43F5-A9C3-FFB2740FC627}" srcOrd="1" destOrd="0" parTransId="{622AD086-CC60-458E-BEBB-29883C021FE9}" sibTransId="{6D18E19F-6CE6-4F56-8088-F65A1DA54F62}"/>
    <dgm:cxn modelId="{26ABD84F-590C-4F81-8CBD-A363BBF07BEE}" type="presOf" srcId="{FC4DAB3F-F93F-43CC-B125-7FA6C69B38B3}" destId="{FFA10C4C-27A2-4F21-B269-A24FFD2B37BB}" srcOrd="0" destOrd="0" presId="urn:microsoft.com/office/officeart/2005/8/layout/hierarchy4"/>
    <dgm:cxn modelId="{0C977392-A814-4398-9054-48E83B8E8919}" srcId="{AEDF4FE4-6CF1-4C33-94E6-55EFB6C8A964}" destId="{3A4D62A1-B5B2-4140-A395-DB45518F52A0}" srcOrd="1" destOrd="0" parTransId="{2F24D170-63CA-4D08-BA29-64F0E49A98A0}" sibTransId="{3BE78A42-AA4B-453A-AAA4-F059AD02D2F6}"/>
    <dgm:cxn modelId="{901371C2-CB72-4672-9FF4-C83B00BEACBB}" type="presOf" srcId="{F76AC25C-B020-4A3F-B784-6D8596B35D0A}" destId="{CD172AFC-9FDC-42BB-89B0-BA0E93EEC46C}" srcOrd="0" destOrd="0" presId="urn:microsoft.com/office/officeart/2005/8/layout/hierarchy4"/>
    <dgm:cxn modelId="{DE3909A4-3F83-4079-8849-A9F4610477AF}" srcId="{3A4D62A1-B5B2-4140-A395-DB45518F52A0}" destId="{F76AC25C-B020-4A3F-B784-6D8596B35D0A}" srcOrd="0" destOrd="0" parTransId="{89F50217-88F2-47AB-BD6F-5E5059794783}" sibTransId="{DF3D7544-6D9A-4F20-8863-F9B7F77EC7CE}"/>
    <dgm:cxn modelId="{AD9EA88C-F300-4729-AB4E-15E9B4695ECA}" type="presParOf" srcId="{E75BF49A-0BBD-418B-A465-D5C73CDDC862}" destId="{5F9D92AC-84B0-4A5D-AA75-A90190287CA9}" srcOrd="0" destOrd="0" presId="urn:microsoft.com/office/officeart/2005/8/layout/hierarchy4"/>
    <dgm:cxn modelId="{9B1D76BF-68C7-465C-A1F4-E6D17E8CF6E2}" type="presParOf" srcId="{5F9D92AC-84B0-4A5D-AA75-A90190287CA9}" destId="{4FBDA08B-2784-4CB9-A6C7-52959BC66855}" srcOrd="0" destOrd="0" presId="urn:microsoft.com/office/officeart/2005/8/layout/hierarchy4"/>
    <dgm:cxn modelId="{D0199B51-9290-4CDC-B335-4AA41C0453FA}" type="presParOf" srcId="{5F9D92AC-84B0-4A5D-AA75-A90190287CA9}" destId="{FAAC0FA9-6215-46D7-AC37-A3B1F7C9A754}" srcOrd="1" destOrd="0" presId="urn:microsoft.com/office/officeart/2005/8/layout/hierarchy4"/>
    <dgm:cxn modelId="{8D64D530-B618-47FF-B4DA-C77B85FD60EA}" type="presParOf" srcId="{5F9D92AC-84B0-4A5D-AA75-A90190287CA9}" destId="{2AE0CFD0-1C62-4B51-BC6C-AA3B464E701C}" srcOrd="2" destOrd="0" presId="urn:microsoft.com/office/officeart/2005/8/layout/hierarchy4"/>
    <dgm:cxn modelId="{F522813D-AB70-40E9-A283-DF180D661761}" type="presParOf" srcId="{2AE0CFD0-1C62-4B51-BC6C-AA3B464E701C}" destId="{4F8DF9B6-3F38-442B-A01C-E2EB1862CBCA}" srcOrd="0" destOrd="0" presId="urn:microsoft.com/office/officeart/2005/8/layout/hierarchy4"/>
    <dgm:cxn modelId="{F0136116-F0E3-423F-A5E7-A469A08C6BD2}" type="presParOf" srcId="{4F8DF9B6-3F38-442B-A01C-E2EB1862CBCA}" destId="{FFA10C4C-27A2-4F21-B269-A24FFD2B37BB}" srcOrd="0" destOrd="0" presId="urn:microsoft.com/office/officeart/2005/8/layout/hierarchy4"/>
    <dgm:cxn modelId="{3B7E8936-B3D4-4E63-8292-AC5A1FA58433}" type="presParOf" srcId="{4F8DF9B6-3F38-442B-A01C-E2EB1862CBCA}" destId="{79202DA9-9EFA-441D-B093-F0712BDBB42F}" srcOrd="1" destOrd="0" presId="urn:microsoft.com/office/officeart/2005/8/layout/hierarchy4"/>
    <dgm:cxn modelId="{6C79B9FA-600A-48B2-9C42-151597FF7ED4}" type="presParOf" srcId="{2AE0CFD0-1C62-4B51-BC6C-AA3B464E701C}" destId="{2682EC1D-E6EF-496B-AC15-DA9ED96D954A}" srcOrd="1" destOrd="0" presId="urn:microsoft.com/office/officeart/2005/8/layout/hierarchy4"/>
    <dgm:cxn modelId="{86922D4B-034F-4A69-B833-B25BFB68DE89}" type="presParOf" srcId="{2AE0CFD0-1C62-4B51-BC6C-AA3B464E701C}" destId="{5AEA1EDF-92C6-44B5-B393-25139607401C}" srcOrd="2" destOrd="0" presId="urn:microsoft.com/office/officeart/2005/8/layout/hierarchy4"/>
    <dgm:cxn modelId="{035B9E86-A089-4729-82C4-85DD3403FFF0}" type="presParOf" srcId="{5AEA1EDF-92C6-44B5-B393-25139607401C}" destId="{6E8FF146-8CC7-49F3-B560-B8D324B57B60}" srcOrd="0" destOrd="0" presId="urn:microsoft.com/office/officeart/2005/8/layout/hierarchy4"/>
    <dgm:cxn modelId="{E77B11E4-58B2-43E9-ACE6-32FDADEF93B7}" type="presParOf" srcId="{5AEA1EDF-92C6-44B5-B393-25139607401C}" destId="{979441D7-E329-4039-911C-93F9EF7D263F}" srcOrd="1" destOrd="0" presId="urn:microsoft.com/office/officeart/2005/8/layout/hierarchy4"/>
    <dgm:cxn modelId="{95186876-89A0-4DAB-975C-E0BA88DDD391}" type="presParOf" srcId="{5AEA1EDF-92C6-44B5-B393-25139607401C}" destId="{CE965BAF-5C25-418E-BBE7-B290C1AF9B74}" srcOrd="2" destOrd="0" presId="urn:microsoft.com/office/officeart/2005/8/layout/hierarchy4"/>
    <dgm:cxn modelId="{E6FFEE5E-7837-4D90-A711-C400ACE7D16B}" type="presParOf" srcId="{CE965BAF-5C25-418E-BBE7-B290C1AF9B74}" destId="{ADC5E08C-1726-4511-85C1-8A3E2D148996}" srcOrd="0" destOrd="0" presId="urn:microsoft.com/office/officeart/2005/8/layout/hierarchy4"/>
    <dgm:cxn modelId="{6F4D0A58-A7C8-43BD-BBBB-71075A3943EE}" type="presParOf" srcId="{ADC5E08C-1726-4511-85C1-8A3E2D148996}" destId="{CD172AFC-9FDC-42BB-89B0-BA0E93EEC46C}" srcOrd="0" destOrd="0" presId="urn:microsoft.com/office/officeart/2005/8/layout/hierarchy4"/>
    <dgm:cxn modelId="{A0199340-191D-410B-A72F-7200F18DDBDA}" type="presParOf" srcId="{ADC5E08C-1726-4511-85C1-8A3E2D148996}" destId="{72CD58A0-0AA4-47E0-B3FA-C60EE6BFEC5C}" srcOrd="1" destOrd="0" presId="urn:microsoft.com/office/officeart/2005/8/layout/hierarchy4"/>
    <dgm:cxn modelId="{9689D346-973D-4F10-8AB2-0C90E0155085}" type="presParOf" srcId="{CE965BAF-5C25-418E-BBE7-B290C1AF9B74}" destId="{DE68181D-4ACC-4C8B-9673-4745756F0294}" srcOrd="1" destOrd="0" presId="urn:microsoft.com/office/officeart/2005/8/layout/hierarchy4"/>
    <dgm:cxn modelId="{FEF32319-F6E4-43A2-9ECE-C154E5E2C036}" type="presParOf" srcId="{CE965BAF-5C25-418E-BBE7-B290C1AF9B74}" destId="{9DA36A79-5A4A-44F2-BCD3-726BAEB6096E}" srcOrd="2" destOrd="0" presId="urn:microsoft.com/office/officeart/2005/8/layout/hierarchy4"/>
    <dgm:cxn modelId="{4F5327D5-1975-4DA5-B23F-73166A8C915F}" type="presParOf" srcId="{9DA36A79-5A4A-44F2-BCD3-726BAEB6096E}" destId="{C042BAD9-9D9A-4677-9E32-404F3B1E8C4F}" srcOrd="0" destOrd="0" presId="urn:microsoft.com/office/officeart/2005/8/layout/hierarchy4"/>
    <dgm:cxn modelId="{A4A7C00A-2A71-44A3-B6F8-6A4BF8B343EF}" type="presParOf" srcId="{9DA36A79-5A4A-44F2-BCD3-726BAEB6096E}" destId="{FEF81BBA-2FF5-4D13-BB29-5E4817FFBC8A}" srcOrd="1" destOrd="0" presId="urn:microsoft.com/office/officeart/2005/8/layout/hierarchy4"/>
  </dgm:cxnLst>
  <dgm:bg/>
  <dgm:whole/>
</dgm:dataModel>
</file>

<file path=ppt/diagrams/data101.xml><?xml version="1.0" encoding="utf-8"?>
<dgm:dataModel xmlns:dgm="http://schemas.openxmlformats.org/drawingml/2006/diagram" xmlns:a="http://schemas.openxmlformats.org/drawingml/2006/main">
  <dgm:ptLst>
    <dgm:pt modelId="{10ED40AF-DFB1-4943-B6DB-2A904FAA918A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AEDF4FE4-6CF1-4C33-94E6-55EFB6C8A964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800" i="1" dirty="0" smtClean="0"/>
            <a:t>María Castrillón Heredia</a:t>
          </a:r>
          <a:endParaRPr lang="es-CO" sz="2800" i="1" dirty="0"/>
        </a:p>
      </dgm:t>
    </dgm:pt>
    <dgm:pt modelId="{32B3C0DE-D96F-4C5B-A95E-04C3B664EE3C}" type="parTrans" cxnId="{0FF20460-CE78-459A-A762-32112FD7B98D}">
      <dgm:prSet/>
      <dgm:spPr/>
      <dgm:t>
        <a:bodyPr/>
        <a:lstStyle/>
        <a:p>
          <a:endParaRPr lang="es-CO"/>
        </a:p>
      </dgm:t>
    </dgm:pt>
    <dgm:pt modelId="{752A19ED-C45D-40B4-A0FB-A08791248EBD}" type="sibTrans" cxnId="{0FF20460-CE78-459A-A762-32112FD7B98D}">
      <dgm:prSet/>
      <dgm:spPr/>
      <dgm:t>
        <a:bodyPr/>
        <a:lstStyle/>
        <a:p>
          <a:endParaRPr lang="es-CO"/>
        </a:p>
      </dgm:t>
    </dgm:pt>
    <dgm:pt modelId="{FC4DAB3F-F93F-43CC-B125-7FA6C69B38B3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700" baseline="0" dirty="0" smtClean="0"/>
            <a:t>Diego                      Álvarez de Castrillón</a:t>
          </a:r>
          <a:endParaRPr lang="es-CO" sz="1700" baseline="0" dirty="0"/>
        </a:p>
      </dgm:t>
    </dgm:pt>
    <dgm:pt modelId="{49A4C111-CB2B-4876-AF1D-65C98C4326AC}" type="parTrans" cxnId="{FC9DB04A-6932-4D0F-B552-5B0685FC7858}">
      <dgm:prSet/>
      <dgm:spPr/>
      <dgm:t>
        <a:bodyPr/>
        <a:lstStyle/>
        <a:p>
          <a:endParaRPr lang="es-CO"/>
        </a:p>
      </dgm:t>
    </dgm:pt>
    <dgm:pt modelId="{4FEDDD39-B7EF-40F3-BF7C-3E3CC59D561D}" type="sibTrans" cxnId="{FC9DB04A-6932-4D0F-B552-5B0685FC7858}">
      <dgm:prSet/>
      <dgm:spPr/>
      <dgm:t>
        <a:bodyPr/>
        <a:lstStyle/>
        <a:p>
          <a:endParaRPr lang="es-CO"/>
        </a:p>
      </dgm:t>
    </dgm:pt>
    <dgm:pt modelId="{3A4D62A1-B5B2-4140-A395-DB45518F52A0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2000" dirty="0" smtClean="0"/>
            <a:t>Catalina Blandón de Heredia</a:t>
          </a:r>
          <a:endParaRPr lang="es-CO" sz="2000" dirty="0"/>
        </a:p>
      </dgm:t>
    </dgm:pt>
    <dgm:pt modelId="{2F24D170-63CA-4D08-BA29-64F0E49A98A0}" type="parTrans" cxnId="{0C977392-A814-4398-9054-48E83B8E8919}">
      <dgm:prSet/>
      <dgm:spPr/>
      <dgm:t>
        <a:bodyPr/>
        <a:lstStyle/>
        <a:p>
          <a:endParaRPr lang="es-CO"/>
        </a:p>
      </dgm:t>
    </dgm:pt>
    <dgm:pt modelId="{3BE78A42-AA4B-453A-AAA4-F059AD02D2F6}" type="sibTrans" cxnId="{0C977392-A814-4398-9054-48E83B8E8919}">
      <dgm:prSet/>
      <dgm:spPr/>
      <dgm:t>
        <a:bodyPr/>
        <a:lstStyle/>
        <a:p>
          <a:endParaRPr lang="es-CO"/>
        </a:p>
      </dgm:t>
    </dgm:pt>
    <dgm:pt modelId="{F76AC25C-B020-4A3F-B784-6D8596B35D0A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800" baseline="0" dirty="0" smtClean="0"/>
            <a:t>Nicolás Blandón</a:t>
          </a:r>
          <a:endParaRPr lang="es-CO" sz="1800" baseline="0" dirty="0"/>
        </a:p>
      </dgm:t>
    </dgm:pt>
    <dgm:pt modelId="{89F50217-88F2-47AB-BD6F-5E5059794783}" type="parTrans" cxnId="{DE3909A4-3F83-4079-8849-A9F4610477AF}">
      <dgm:prSet/>
      <dgm:spPr/>
      <dgm:t>
        <a:bodyPr/>
        <a:lstStyle/>
        <a:p>
          <a:endParaRPr lang="es-CO"/>
        </a:p>
      </dgm:t>
    </dgm:pt>
    <dgm:pt modelId="{DF3D7544-6D9A-4F20-8863-F9B7F77EC7CE}" type="sibTrans" cxnId="{DE3909A4-3F83-4079-8849-A9F4610477AF}">
      <dgm:prSet/>
      <dgm:spPr/>
      <dgm:t>
        <a:bodyPr/>
        <a:lstStyle/>
        <a:p>
          <a:endParaRPr lang="es-CO"/>
        </a:p>
      </dgm:t>
    </dgm:pt>
    <dgm:pt modelId="{DBA164C9-62D2-43F5-A9C3-FFB2740FC627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900" baseline="0" dirty="0" smtClean="0"/>
            <a:t>Catalina de Heredia</a:t>
          </a:r>
          <a:endParaRPr lang="es-CO" sz="1900" baseline="0" dirty="0"/>
        </a:p>
      </dgm:t>
    </dgm:pt>
    <dgm:pt modelId="{622AD086-CC60-458E-BEBB-29883C021FE9}" type="parTrans" cxnId="{2486B511-E723-4947-80C7-3865A5C7528C}">
      <dgm:prSet/>
      <dgm:spPr/>
      <dgm:t>
        <a:bodyPr/>
        <a:lstStyle/>
        <a:p>
          <a:endParaRPr lang="es-CO"/>
        </a:p>
      </dgm:t>
    </dgm:pt>
    <dgm:pt modelId="{6D18E19F-6CE6-4F56-8088-F65A1DA54F62}" type="sibTrans" cxnId="{2486B511-E723-4947-80C7-3865A5C7528C}">
      <dgm:prSet/>
      <dgm:spPr/>
      <dgm:t>
        <a:bodyPr/>
        <a:lstStyle/>
        <a:p>
          <a:endParaRPr lang="es-CO"/>
        </a:p>
      </dgm:t>
    </dgm:pt>
    <dgm:pt modelId="{A519482F-BE28-4425-B54A-F0B9F30C1DFC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s-CO" sz="1800" dirty="0" smtClean="0"/>
            <a:t>Juan Ruiz</a:t>
          </a:r>
          <a:endParaRPr lang="es-CO" sz="1800" dirty="0"/>
        </a:p>
      </dgm:t>
    </dgm:pt>
    <dgm:pt modelId="{108A0870-AEA7-4C70-BCAE-6CB10819516F}" type="parTrans" cxnId="{7F626B40-8FC4-4312-97CE-8DFBBEDDFE4A}">
      <dgm:prSet/>
      <dgm:spPr/>
      <dgm:t>
        <a:bodyPr/>
        <a:lstStyle/>
        <a:p>
          <a:endParaRPr lang="es-CO"/>
        </a:p>
      </dgm:t>
    </dgm:pt>
    <dgm:pt modelId="{47C356F3-2E2F-4CAC-B8A1-7E7EBF26B521}" type="sibTrans" cxnId="{7F626B40-8FC4-4312-97CE-8DFBBEDDFE4A}">
      <dgm:prSet/>
      <dgm:spPr/>
      <dgm:t>
        <a:bodyPr/>
        <a:lstStyle/>
        <a:p>
          <a:endParaRPr lang="es-CO"/>
        </a:p>
      </dgm:t>
    </dgm:pt>
    <dgm:pt modelId="{A659BFAD-9645-4E06-A1CC-DB3E3BB01BF8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tx1"/>
        </a:solidFill>
      </dgm:spPr>
      <dgm:t>
        <a:bodyPr/>
        <a:lstStyle/>
        <a:p>
          <a:endParaRPr lang="es-CO" dirty="0"/>
        </a:p>
      </dgm:t>
    </dgm:pt>
    <dgm:pt modelId="{4AF44669-8E3E-48DB-9944-4CF325CC9B4E}" type="parTrans" cxnId="{C596CE26-CF6E-4A3E-BBD3-839FC9D33DAB}">
      <dgm:prSet/>
      <dgm:spPr/>
      <dgm:t>
        <a:bodyPr/>
        <a:lstStyle/>
        <a:p>
          <a:endParaRPr lang="es-CO"/>
        </a:p>
      </dgm:t>
    </dgm:pt>
    <dgm:pt modelId="{414FDD63-36C6-461C-B0ED-8D47922436A9}" type="sibTrans" cxnId="{C596CE26-CF6E-4A3E-BBD3-839FC9D33DAB}">
      <dgm:prSet/>
      <dgm:spPr/>
      <dgm:t>
        <a:bodyPr/>
        <a:lstStyle/>
        <a:p>
          <a:endParaRPr lang="es-CO"/>
        </a:p>
      </dgm:t>
    </dgm:pt>
    <dgm:pt modelId="{E75BF49A-0BBD-418B-A465-D5C73CDDC862}" type="pres">
      <dgm:prSet presAssocID="{10ED40AF-DFB1-4943-B6DB-2A904FAA918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5F9D92AC-84B0-4A5D-AA75-A90190287CA9}" type="pres">
      <dgm:prSet presAssocID="{AEDF4FE4-6CF1-4C33-94E6-55EFB6C8A964}" presName="vertOne" presStyleCnt="0"/>
      <dgm:spPr/>
    </dgm:pt>
    <dgm:pt modelId="{4FBDA08B-2784-4CB9-A6C7-52959BC66855}" type="pres">
      <dgm:prSet presAssocID="{AEDF4FE4-6CF1-4C33-94E6-55EFB6C8A964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FAAC0FA9-6215-46D7-AC37-A3B1F7C9A754}" type="pres">
      <dgm:prSet presAssocID="{AEDF4FE4-6CF1-4C33-94E6-55EFB6C8A964}" presName="parTransOne" presStyleCnt="0"/>
      <dgm:spPr/>
    </dgm:pt>
    <dgm:pt modelId="{2AE0CFD0-1C62-4B51-BC6C-AA3B464E701C}" type="pres">
      <dgm:prSet presAssocID="{AEDF4FE4-6CF1-4C33-94E6-55EFB6C8A964}" presName="horzOne" presStyleCnt="0"/>
      <dgm:spPr/>
    </dgm:pt>
    <dgm:pt modelId="{4F8DF9B6-3F38-442B-A01C-E2EB1862CBCA}" type="pres">
      <dgm:prSet presAssocID="{FC4DAB3F-F93F-43CC-B125-7FA6C69B38B3}" presName="vertTwo" presStyleCnt="0"/>
      <dgm:spPr/>
    </dgm:pt>
    <dgm:pt modelId="{FFA10C4C-27A2-4F21-B269-A24FFD2B37BB}" type="pres">
      <dgm:prSet presAssocID="{FC4DAB3F-F93F-43CC-B125-7FA6C69B38B3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79202DA9-9EFA-441D-B093-F0712BDBB42F}" type="pres">
      <dgm:prSet presAssocID="{FC4DAB3F-F93F-43CC-B125-7FA6C69B38B3}" presName="horzTwo" presStyleCnt="0"/>
      <dgm:spPr/>
    </dgm:pt>
    <dgm:pt modelId="{2682EC1D-E6EF-496B-AC15-DA9ED96D954A}" type="pres">
      <dgm:prSet presAssocID="{4FEDDD39-B7EF-40F3-BF7C-3E3CC59D561D}" presName="sibSpaceTwo" presStyleCnt="0"/>
      <dgm:spPr/>
    </dgm:pt>
    <dgm:pt modelId="{5AEA1EDF-92C6-44B5-B393-25139607401C}" type="pres">
      <dgm:prSet presAssocID="{3A4D62A1-B5B2-4140-A395-DB45518F52A0}" presName="vertTwo" presStyleCnt="0"/>
      <dgm:spPr/>
    </dgm:pt>
    <dgm:pt modelId="{6E8FF146-8CC7-49F3-B560-B8D324B57B60}" type="pres">
      <dgm:prSet presAssocID="{3A4D62A1-B5B2-4140-A395-DB45518F52A0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979441D7-E329-4039-911C-93F9EF7D263F}" type="pres">
      <dgm:prSet presAssocID="{3A4D62A1-B5B2-4140-A395-DB45518F52A0}" presName="parTransTwo" presStyleCnt="0"/>
      <dgm:spPr/>
    </dgm:pt>
    <dgm:pt modelId="{CE965BAF-5C25-418E-BBE7-B290C1AF9B74}" type="pres">
      <dgm:prSet presAssocID="{3A4D62A1-B5B2-4140-A395-DB45518F52A0}" presName="horzTwo" presStyleCnt="0"/>
      <dgm:spPr/>
    </dgm:pt>
    <dgm:pt modelId="{ADC5E08C-1726-4511-85C1-8A3E2D148996}" type="pres">
      <dgm:prSet presAssocID="{F76AC25C-B020-4A3F-B784-6D8596B35D0A}" presName="vertThree" presStyleCnt="0"/>
      <dgm:spPr/>
    </dgm:pt>
    <dgm:pt modelId="{CD172AFC-9FDC-42BB-89B0-BA0E93EEC46C}" type="pres">
      <dgm:prSet presAssocID="{F76AC25C-B020-4A3F-B784-6D8596B35D0A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72CD58A0-0AA4-47E0-B3FA-C60EE6BFEC5C}" type="pres">
      <dgm:prSet presAssocID="{F76AC25C-B020-4A3F-B784-6D8596B35D0A}" presName="horzThree" presStyleCnt="0"/>
      <dgm:spPr/>
    </dgm:pt>
    <dgm:pt modelId="{DE68181D-4ACC-4C8B-9673-4745756F0294}" type="pres">
      <dgm:prSet presAssocID="{DF3D7544-6D9A-4F20-8863-F9B7F77EC7CE}" presName="sibSpaceThree" presStyleCnt="0"/>
      <dgm:spPr/>
    </dgm:pt>
    <dgm:pt modelId="{9DA36A79-5A4A-44F2-BCD3-726BAEB6096E}" type="pres">
      <dgm:prSet presAssocID="{DBA164C9-62D2-43F5-A9C3-FFB2740FC627}" presName="vertThree" presStyleCnt="0"/>
      <dgm:spPr/>
    </dgm:pt>
    <dgm:pt modelId="{C042BAD9-9D9A-4677-9E32-404F3B1E8C4F}" type="pres">
      <dgm:prSet presAssocID="{DBA164C9-62D2-43F5-A9C3-FFB2740FC627}" presName="txThre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E72CF40B-F477-4CD8-9708-65EA291E7D83}" type="pres">
      <dgm:prSet presAssocID="{DBA164C9-62D2-43F5-A9C3-FFB2740FC627}" presName="parTransThree" presStyleCnt="0"/>
      <dgm:spPr/>
    </dgm:pt>
    <dgm:pt modelId="{FEF81BBA-2FF5-4D13-BB29-5E4817FFBC8A}" type="pres">
      <dgm:prSet presAssocID="{DBA164C9-62D2-43F5-A9C3-FFB2740FC627}" presName="horzThree" presStyleCnt="0"/>
      <dgm:spPr/>
    </dgm:pt>
    <dgm:pt modelId="{9911FE52-6523-44C2-8678-B8503353AD0E}" type="pres">
      <dgm:prSet presAssocID="{A519482F-BE28-4425-B54A-F0B9F30C1DFC}" presName="vertFour" presStyleCnt="0">
        <dgm:presLayoutVars>
          <dgm:chPref val="3"/>
        </dgm:presLayoutVars>
      </dgm:prSet>
      <dgm:spPr/>
    </dgm:pt>
    <dgm:pt modelId="{51E1A42B-B899-4C71-AB38-3465D3DA705D}" type="pres">
      <dgm:prSet presAssocID="{A519482F-BE28-4425-B54A-F0B9F30C1DFC}" presName="txFour" presStyleLbl="node4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05E49BF2-4823-457A-ACED-E11EE2E93E92}" type="pres">
      <dgm:prSet presAssocID="{A519482F-BE28-4425-B54A-F0B9F30C1DFC}" presName="horzFour" presStyleCnt="0"/>
      <dgm:spPr/>
    </dgm:pt>
    <dgm:pt modelId="{DC09F0E8-89D7-45E1-8043-1204708BD9AD}" type="pres">
      <dgm:prSet presAssocID="{47C356F3-2E2F-4CAC-B8A1-7E7EBF26B521}" presName="sibSpaceFour" presStyleCnt="0"/>
      <dgm:spPr/>
    </dgm:pt>
    <dgm:pt modelId="{5E6F5982-EDFC-4663-A8DB-9EEFD057518C}" type="pres">
      <dgm:prSet presAssocID="{A659BFAD-9645-4E06-A1CC-DB3E3BB01BF8}" presName="vertFour" presStyleCnt="0">
        <dgm:presLayoutVars>
          <dgm:chPref val="3"/>
        </dgm:presLayoutVars>
      </dgm:prSet>
      <dgm:spPr/>
    </dgm:pt>
    <dgm:pt modelId="{FEFA0A8E-3F66-4399-A47E-561F190D8C0D}" type="pres">
      <dgm:prSet presAssocID="{A659BFAD-9645-4E06-A1CC-DB3E3BB01BF8}" presName="txFour" presStyleLbl="node4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B25E3C79-135D-415F-8101-5AAC3CD14CE1}" type="pres">
      <dgm:prSet presAssocID="{A659BFAD-9645-4E06-A1CC-DB3E3BB01BF8}" presName="horzFour" presStyleCnt="0"/>
      <dgm:spPr/>
    </dgm:pt>
  </dgm:ptLst>
  <dgm:cxnLst>
    <dgm:cxn modelId="{FC9DB04A-6932-4D0F-B552-5B0685FC7858}" srcId="{AEDF4FE4-6CF1-4C33-94E6-55EFB6C8A964}" destId="{FC4DAB3F-F93F-43CC-B125-7FA6C69B38B3}" srcOrd="0" destOrd="0" parTransId="{49A4C111-CB2B-4876-AF1D-65C98C4326AC}" sibTransId="{4FEDDD39-B7EF-40F3-BF7C-3E3CC59D561D}"/>
    <dgm:cxn modelId="{E50194AA-50E9-4AC7-B334-5E6B0B414AE7}" type="presOf" srcId="{AEDF4FE4-6CF1-4C33-94E6-55EFB6C8A964}" destId="{4FBDA08B-2784-4CB9-A6C7-52959BC66855}" srcOrd="0" destOrd="0" presId="urn:microsoft.com/office/officeart/2005/8/layout/hierarchy4"/>
    <dgm:cxn modelId="{2E5CA89F-EBE2-421E-B9C1-B09E00492BE0}" type="presOf" srcId="{10ED40AF-DFB1-4943-B6DB-2A904FAA918A}" destId="{E75BF49A-0BBD-418B-A465-D5C73CDDC862}" srcOrd="0" destOrd="0" presId="urn:microsoft.com/office/officeart/2005/8/layout/hierarchy4"/>
    <dgm:cxn modelId="{7F626B40-8FC4-4312-97CE-8DFBBEDDFE4A}" srcId="{DBA164C9-62D2-43F5-A9C3-FFB2740FC627}" destId="{A519482F-BE28-4425-B54A-F0B9F30C1DFC}" srcOrd="0" destOrd="0" parTransId="{108A0870-AEA7-4C70-BCAE-6CB10819516F}" sibTransId="{47C356F3-2E2F-4CAC-B8A1-7E7EBF26B521}"/>
    <dgm:cxn modelId="{47B2E5BC-053D-4FDD-8BE3-1DEB40F3429B}" type="presOf" srcId="{3A4D62A1-B5B2-4140-A395-DB45518F52A0}" destId="{6E8FF146-8CC7-49F3-B560-B8D324B57B60}" srcOrd="0" destOrd="0" presId="urn:microsoft.com/office/officeart/2005/8/layout/hierarchy4"/>
    <dgm:cxn modelId="{427606B0-7CB6-4FA1-A60E-C434D68BE6C9}" type="presOf" srcId="{F76AC25C-B020-4A3F-B784-6D8596B35D0A}" destId="{CD172AFC-9FDC-42BB-89B0-BA0E93EEC46C}" srcOrd="0" destOrd="0" presId="urn:microsoft.com/office/officeart/2005/8/layout/hierarchy4"/>
    <dgm:cxn modelId="{0FF20460-CE78-459A-A762-32112FD7B98D}" srcId="{10ED40AF-DFB1-4943-B6DB-2A904FAA918A}" destId="{AEDF4FE4-6CF1-4C33-94E6-55EFB6C8A964}" srcOrd="0" destOrd="0" parTransId="{32B3C0DE-D96F-4C5B-A95E-04C3B664EE3C}" sibTransId="{752A19ED-C45D-40B4-A0FB-A08791248EBD}"/>
    <dgm:cxn modelId="{C78EA812-451B-43D2-A892-826C8436FBF7}" type="presOf" srcId="{DBA164C9-62D2-43F5-A9C3-FFB2740FC627}" destId="{C042BAD9-9D9A-4677-9E32-404F3B1E8C4F}" srcOrd="0" destOrd="0" presId="urn:microsoft.com/office/officeart/2005/8/layout/hierarchy4"/>
    <dgm:cxn modelId="{2486B511-E723-4947-80C7-3865A5C7528C}" srcId="{3A4D62A1-B5B2-4140-A395-DB45518F52A0}" destId="{DBA164C9-62D2-43F5-A9C3-FFB2740FC627}" srcOrd="1" destOrd="0" parTransId="{622AD086-CC60-458E-BEBB-29883C021FE9}" sibTransId="{6D18E19F-6CE6-4F56-8088-F65A1DA54F62}"/>
    <dgm:cxn modelId="{0C977392-A814-4398-9054-48E83B8E8919}" srcId="{AEDF4FE4-6CF1-4C33-94E6-55EFB6C8A964}" destId="{3A4D62A1-B5B2-4140-A395-DB45518F52A0}" srcOrd="1" destOrd="0" parTransId="{2F24D170-63CA-4D08-BA29-64F0E49A98A0}" sibTransId="{3BE78A42-AA4B-453A-AAA4-F059AD02D2F6}"/>
    <dgm:cxn modelId="{93F7A63A-97FB-4BF2-B4AE-B6B9557E54E1}" type="presOf" srcId="{A659BFAD-9645-4E06-A1CC-DB3E3BB01BF8}" destId="{FEFA0A8E-3F66-4399-A47E-561F190D8C0D}" srcOrd="0" destOrd="0" presId="urn:microsoft.com/office/officeart/2005/8/layout/hierarchy4"/>
    <dgm:cxn modelId="{D0990226-566E-4F56-9336-4E39A6BB50B4}" type="presOf" srcId="{FC4DAB3F-F93F-43CC-B125-7FA6C69B38B3}" destId="{FFA10C4C-27A2-4F21-B269-A24FFD2B37BB}" srcOrd="0" destOrd="0" presId="urn:microsoft.com/office/officeart/2005/8/layout/hierarchy4"/>
    <dgm:cxn modelId="{DE3909A4-3F83-4079-8849-A9F4610477AF}" srcId="{3A4D62A1-B5B2-4140-A395-DB45518F52A0}" destId="{F76AC25C-B020-4A3F-B784-6D8596B35D0A}" srcOrd="0" destOrd="0" parTransId="{89F50217-88F2-47AB-BD6F-5E5059794783}" sibTransId="{DF3D7544-6D9A-4F20-8863-F9B7F77EC7CE}"/>
    <dgm:cxn modelId="{82D4ED5C-5B99-4F0D-A9CB-67F040E56E92}" type="presOf" srcId="{A519482F-BE28-4425-B54A-F0B9F30C1DFC}" destId="{51E1A42B-B899-4C71-AB38-3465D3DA705D}" srcOrd="0" destOrd="0" presId="urn:microsoft.com/office/officeart/2005/8/layout/hierarchy4"/>
    <dgm:cxn modelId="{C596CE26-CF6E-4A3E-BBD3-839FC9D33DAB}" srcId="{DBA164C9-62D2-43F5-A9C3-FFB2740FC627}" destId="{A659BFAD-9645-4E06-A1CC-DB3E3BB01BF8}" srcOrd="1" destOrd="0" parTransId="{4AF44669-8E3E-48DB-9944-4CF325CC9B4E}" sibTransId="{414FDD63-36C6-461C-B0ED-8D47922436A9}"/>
    <dgm:cxn modelId="{866FAC7C-B443-425F-B17C-9C5BD3B9E20B}" type="presParOf" srcId="{E75BF49A-0BBD-418B-A465-D5C73CDDC862}" destId="{5F9D92AC-84B0-4A5D-AA75-A90190287CA9}" srcOrd="0" destOrd="0" presId="urn:microsoft.com/office/officeart/2005/8/layout/hierarchy4"/>
    <dgm:cxn modelId="{76727F19-954A-49B5-8AC5-26A1AAB05567}" type="presParOf" srcId="{5F9D92AC-84B0-4A5D-AA75-A90190287CA9}" destId="{4FBDA08B-2784-4CB9-A6C7-52959BC66855}" srcOrd="0" destOrd="0" presId="urn:microsoft.com/office/officeart/2005/8/layout/hierarchy4"/>
    <dgm:cxn modelId="{68FCD3D6-7DA2-49F7-B0D7-6E315B65A0E0}" type="presParOf" srcId="{5F9D92AC-84B0-4A5D-AA75-A90190287CA9}" destId="{FAAC0FA9-6215-46D7-AC37-A3B1F7C9A754}" srcOrd="1" destOrd="0" presId="urn:microsoft.com/office/officeart/2005/8/layout/hierarchy4"/>
    <dgm:cxn modelId="{B34D53C5-8D25-454F-8E23-929A950F52A0}" type="presParOf" srcId="{5F9D92AC-84B0-4A5D-AA75-A90190287CA9}" destId="{2AE0CFD0-1C62-4B51-BC6C-AA3B464E701C}" srcOrd="2" destOrd="0" presId="urn:microsoft.com/office/officeart/2005/8/layout/hierarchy4"/>
    <dgm:cxn modelId="{D1BE79B4-4DAE-4439-8BE1-D79853860414}" type="presParOf" srcId="{2AE0CFD0-1C62-4B51-BC6C-AA3B464E701C}" destId="{4F8DF9B6-3F38-442B-A01C-E2EB1862CBCA}" srcOrd="0" destOrd="0" presId="urn:microsoft.com/office/officeart/2005/8/layout/hierarchy4"/>
    <dgm:cxn modelId="{0B9A0221-42B4-49F3-AA64-5877299B46A3}" type="presParOf" srcId="{4F8DF9B6-3F38-442B-A01C-E2EB1862CBCA}" destId="{FFA10C4C-27A2-4F21-B269-A24FFD2B37BB}" srcOrd="0" destOrd="0" presId="urn:microsoft.com/office/officeart/2005/8/layout/hierarchy4"/>
    <dgm:cxn modelId="{75F7D1BF-A3E2-4D37-900E-65A8771EFBAE}" type="presParOf" srcId="{4F8DF9B6-3F38-442B-A01C-E2EB1862CBCA}" destId="{79202DA9-9EFA-441D-B093-F0712BDBB42F}" srcOrd="1" destOrd="0" presId="urn:microsoft.com/office/officeart/2005/8/layout/hierarchy4"/>
    <dgm:cxn modelId="{DCBB0372-82DC-4F65-B137-FAB99FA4032F}" type="presParOf" srcId="{2AE0CFD0-1C62-4B51-BC6C-AA3B464E701C}" destId="{2682EC1D-E6EF-496B-AC15-DA9ED96D954A}" srcOrd="1" destOrd="0" presId="urn:microsoft.com/office/officeart/2005/8/layout/hierarchy4"/>
    <dgm:cxn modelId="{2505FBE2-B13F-40D3-8D74-BA6D34D719C8}" type="presParOf" srcId="{2AE0CFD0-1C62-4B51-BC6C-AA3B464E701C}" destId="{5AEA1EDF-92C6-44B5-B393-25139607401C}" srcOrd="2" destOrd="0" presId="urn:microsoft.com/office/officeart/2005/8/layout/hierarchy4"/>
    <dgm:cxn modelId="{E6406C5E-72F2-46A3-B76D-AE5548CF9ECA}" type="presParOf" srcId="{5AEA1EDF-92C6-44B5-B393-25139607401C}" destId="{6E8FF146-8CC7-49F3-B560-B8D324B57B60}" srcOrd="0" destOrd="0" presId="urn:microsoft.com/office/officeart/2005/8/layout/hierarchy4"/>
    <dgm:cxn modelId="{96751118-48DC-4986-99A9-0C916E4231D8}" type="presParOf" srcId="{5AEA1EDF-92C6-44B5-B393-25139607401C}" destId="{979441D7-E329-4039-911C-93F9EF7D263F}" srcOrd="1" destOrd="0" presId="urn:microsoft.com/office/officeart/2005/8/layout/hierarchy4"/>
    <dgm:cxn modelId="{3E29DF98-23B5-4FAD-A99B-CE303E3ACC05}" type="presParOf" srcId="{5AEA1EDF-92C6-44B5-B393-25139607401C}" destId="{CE965BAF-5C25-418E-BBE7-B290C1AF9B74}" srcOrd="2" destOrd="0" presId="urn:microsoft.com/office/officeart/2005/8/layout/hierarchy4"/>
    <dgm:cxn modelId="{68F1F595-CB17-4DEF-AE2D-35FDE6C695E2}" type="presParOf" srcId="{CE965BAF-5C25-418E-BBE7-B290C1AF9B74}" destId="{ADC5E08C-1726-4511-85C1-8A3E2D148996}" srcOrd="0" destOrd="0" presId="urn:microsoft.com/office/officeart/2005/8/layout/hierarchy4"/>
    <dgm:cxn modelId="{FC9E8D60-C0CD-4F3B-BFFF-06076A544841}" type="presParOf" srcId="{ADC5E08C-1726-4511-85C1-8A3E2D148996}" destId="{CD172AFC-9FDC-42BB-89B0-BA0E93EEC46C}" srcOrd="0" destOrd="0" presId="urn:microsoft.com/office/officeart/2005/8/layout/hierarchy4"/>
    <dgm:cxn modelId="{450D4DD3-3901-4F72-9A95-F2033D505EF9}" type="presParOf" srcId="{ADC5E08C-1726-4511-85C1-8A3E2D148996}" destId="{72CD58A0-0AA4-47E0-B3FA-C60EE6BFEC5C}" srcOrd="1" destOrd="0" presId="urn:microsoft.com/office/officeart/2005/8/layout/hierarchy4"/>
    <dgm:cxn modelId="{1D897E49-3278-4F86-9250-1B717BE3D5C9}" type="presParOf" srcId="{CE965BAF-5C25-418E-BBE7-B290C1AF9B74}" destId="{DE68181D-4ACC-4C8B-9673-4745756F0294}" srcOrd="1" destOrd="0" presId="urn:microsoft.com/office/officeart/2005/8/layout/hierarchy4"/>
    <dgm:cxn modelId="{50A7262A-F078-4B42-A5BC-2FFE86DB261B}" type="presParOf" srcId="{CE965BAF-5C25-418E-BBE7-B290C1AF9B74}" destId="{9DA36A79-5A4A-44F2-BCD3-726BAEB6096E}" srcOrd="2" destOrd="0" presId="urn:microsoft.com/office/officeart/2005/8/layout/hierarchy4"/>
    <dgm:cxn modelId="{7571F4AB-3E67-49CF-9B6E-46FF2F9070B7}" type="presParOf" srcId="{9DA36A79-5A4A-44F2-BCD3-726BAEB6096E}" destId="{C042BAD9-9D9A-4677-9E32-404F3B1E8C4F}" srcOrd="0" destOrd="0" presId="urn:microsoft.com/office/officeart/2005/8/layout/hierarchy4"/>
    <dgm:cxn modelId="{57A7079E-1020-4E8F-8A71-5C1A26D8BD5C}" type="presParOf" srcId="{9DA36A79-5A4A-44F2-BCD3-726BAEB6096E}" destId="{E72CF40B-F477-4CD8-9708-65EA291E7D83}" srcOrd="1" destOrd="0" presId="urn:microsoft.com/office/officeart/2005/8/layout/hierarchy4"/>
    <dgm:cxn modelId="{28E2007C-4E38-4A70-8746-F799F11DFBA9}" type="presParOf" srcId="{9DA36A79-5A4A-44F2-BCD3-726BAEB6096E}" destId="{FEF81BBA-2FF5-4D13-BB29-5E4817FFBC8A}" srcOrd="2" destOrd="0" presId="urn:microsoft.com/office/officeart/2005/8/layout/hierarchy4"/>
    <dgm:cxn modelId="{051FAC94-1764-412C-A542-AD6106992560}" type="presParOf" srcId="{FEF81BBA-2FF5-4D13-BB29-5E4817FFBC8A}" destId="{9911FE52-6523-44C2-8678-B8503353AD0E}" srcOrd="0" destOrd="0" presId="urn:microsoft.com/office/officeart/2005/8/layout/hierarchy4"/>
    <dgm:cxn modelId="{D4F6C99E-0846-4B46-BD03-78B738955D6D}" type="presParOf" srcId="{9911FE52-6523-44C2-8678-B8503353AD0E}" destId="{51E1A42B-B899-4C71-AB38-3465D3DA705D}" srcOrd="0" destOrd="0" presId="urn:microsoft.com/office/officeart/2005/8/layout/hierarchy4"/>
    <dgm:cxn modelId="{607D90DC-13A6-450F-BF2F-086AE404C10A}" type="presParOf" srcId="{9911FE52-6523-44C2-8678-B8503353AD0E}" destId="{05E49BF2-4823-457A-ACED-E11EE2E93E92}" srcOrd="1" destOrd="0" presId="urn:microsoft.com/office/officeart/2005/8/layout/hierarchy4"/>
    <dgm:cxn modelId="{FAF64C57-1587-45DD-9450-C3BB58221F68}" type="presParOf" srcId="{FEF81BBA-2FF5-4D13-BB29-5E4817FFBC8A}" destId="{DC09F0E8-89D7-45E1-8043-1204708BD9AD}" srcOrd="1" destOrd="0" presId="urn:microsoft.com/office/officeart/2005/8/layout/hierarchy4"/>
    <dgm:cxn modelId="{05381FB6-FF86-48EF-BDEB-4A044C686785}" type="presParOf" srcId="{FEF81BBA-2FF5-4D13-BB29-5E4817FFBC8A}" destId="{5E6F5982-EDFC-4663-A8DB-9EEFD057518C}" srcOrd="2" destOrd="0" presId="urn:microsoft.com/office/officeart/2005/8/layout/hierarchy4"/>
    <dgm:cxn modelId="{561B38E0-0E05-4E4F-A837-AC9C00BCEC61}" type="presParOf" srcId="{5E6F5982-EDFC-4663-A8DB-9EEFD057518C}" destId="{FEFA0A8E-3F66-4399-A47E-561F190D8C0D}" srcOrd="0" destOrd="0" presId="urn:microsoft.com/office/officeart/2005/8/layout/hierarchy4"/>
    <dgm:cxn modelId="{AFB65F44-B2FA-4948-BD1F-2CD1DC8CE02F}" type="presParOf" srcId="{5E6F5982-EDFC-4663-A8DB-9EEFD057518C}" destId="{B25E3C79-135D-415F-8101-5AAC3CD14CE1}" srcOrd="1" destOrd="0" presId="urn:microsoft.com/office/officeart/2005/8/layout/hierarchy4"/>
  </dgm:cxnLst>
  <dgm:bg/>
  <dgm:whole/>
</dgm:dataModel>
</file>

<file path=ppt/diagrams/data102.xml><?xml version="1.0" encoding="utf-8"?>
<dgm:dataModel xmlns:dgm="http://schemas.openxmlformats.org/drawingml/2006/diagram" xmlns:a="http://schemas.openxmlformats.org/drawingml/2006/main">
  <dgm:ptLst>
    <dgm:pt modelId="{10ED40AF-DFB1-4943-B6DB-2A904FAA918A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F040CA3D-F0CB-45F8-A7A8-99E8444C9BAE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900" baseline="0" dirty="0" smtClean="0"/>
            <a:t>Margarita López Correal</a:t>
          </a:r>
          <a:endParaRPr lang="es-CO" sz="1900" baseline="0" dirty="0"/>
        </a:p>
      </dgm:t>
    </dgm:pt>
    <dgm:pt modelId="{07B846D4-FCF3-4D45-AC1C-A11DDDDF4906}" type="parTrans" cxnId="{FC03425A-8966-4BB8-843F-D5F9EA314076}">
      <dgm:prSet/>
      <dgm:spPr/>
      <dgm:t>
        <a:bodyPr/>
        <a:lstStyle/>
        <a:p>
          <a:endParaRPr lang="es-CO"/>
        </a:p>
      </dgm:t>
    </dgm:pt>
    <dgm:pt modelId="{E42F5556-E59A-4477-BFF5-B6C96C585844}" type="sibTrans" cxnId="{FC03425A-8966-4BB8-843F-D5F9EA314076}">
      <dgm:prSet/>
      <dgm:spPr/>
      <dgm:t>
        <a:bodyPr/>
        <a:lstStyle/>
        <a:p>
          <a:endParaRPr lang="es-CO"/>
        </a:p>
      </dgm:t>
    </dgm:pt>
    <dgm:pt modelId="{ABC46F32-5EEC-4B0C-8452-7E1E17F687E0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baseline="0" dirty="0" smtClean="0"/>
            <a:t>Rodrigo                    López </a:t>
          </a:r>
          <a:r>
            <a:rPr lang="es-CO" sz="1800" baseline="0" dirty="0" err="1" smtClean="0"/>
            <a:t>Atuesta</a:t>
          </a:r>
          <a:endParaRPr lang="es-CO" sz="1800" baseline="0" dirty="0"/>
        </a:p>
      </dgm:t>
    </dgm:pt>
    <dgm:pt modelId="{B7E079BF-7606-474F-AB1C-C5FC1AC2DEC6}" type="parTrans" cxnId="{B2003C92-3E78-4116-9008-FA8895068FB7}">
      <dgm:prSet/>
      <dgm:spPr/>
      <dgm:t>
        <a:bodyPr/>
        <a:lstStyle/>
        <a:p>
          <a:endParaRPr lang="es-CO"/>
        </a:p>
      </dgm:t>
    </dgm:pt>
    <dgm:pt modelId="{A7724CD1-3E71-41A8-AE9D-D0078E373DBC}" type="sibTrans" cxnId="{B2003C92-3E78-4116-9008-FA8895068FB7}">
      <dgm:prSet/>
      <dgm:spPr/>
      <dgm:t>
        <a:bodyPr/>
        <a:lstStyle/>
        <a:p>
          <a:endParaRPr lang="es-CO"/>
        </a:p>
      </dgm:t>
    </dgm:pt>
    <dgm:pt modelId="{4519CF60-A007-4C41-87F9-24D017E8771D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900" baseline="0" dirty="0" smtClean="0"/>
            <a:t>Tomasa Correal De Ocampo Ru</a:t>
          </a:r>
          <a:r>
            <a:rPr lang="es-CO" sz="1800" dirty="0" smtClean="0"/>
            <a:t>iz</a:t>
          </a:r>
          <a:endParaRPr lang="es-CO" sz="1800" dirty="0"/>
        </a:p>
      </dgm:t>
    </dgm:pt>
    <dgm:pt modelId="{7DEB6EED-41C0-4EA0-86ED-E0A0BFADCE54}" type="parTrans" cxnId="{76C68293-1909-4A64-9D88-7D2A5293BC12}">
      <dgm:prSet/>
      <dgm:spPr/>
      <dgm:t>
        <a:bodyPr/>
        <a:lstStyle/>
        <a:p>
          <a:endParaRPr lang="es-CO"/>
        </a:p>
      </dgm:t>
    </dgm:pt>
    <dgm:pt modelId="{BB610ED4-43AE-41F8-865A-A2D913EBC8C6}" type="sibTrans" cxnId="{76C68293-1909-4A64-9D88-7D2A5293BC12}">
      <dgm:prSet/>
      <dgm:spPr/>
      <dgm:t>
        <a:bodyPr/>
        <a:lstStyle/>
        <a:p>
          <a:endParaRPr lang="es-CO"/>
        </a:p>
      </dgm:t>
    </dgm:pt>
    <dgm:pt modelId="{0E2F2EA3-AF50-493F-96D5-C8FE05D91961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500" baseline="0" dirty="0" smtClean="0"/>
            <a:t>Francisco                       Correa De Ocampo</a:t>
          </a:r>
          <a:r>
            <a:rPr lang="es-CO" sz="1600" dirty="0" smtClean="0"/>
            <a:t>          </a:t>
          </a:r>
          <a:r>
            <a:rPr lang="es-CO" sz="1200" dirty="0" smtClean="0">
              <a:sym typeface="Wingdings" pitchFamily="2" charset="2"/>
            </a:rPr>
            <a:t> D 104</a:t>
          </a:r>
          <a:endParaRPr lang="es-CO" sz="1200" dirty="0"/>
        </a:p>
      </dgm:t>
    </dgm:pt>
    <dgm:pt modelId="{3E2ECE8B-E32F-46FE-887F-FE1FEF107BCF}" type="parTrans" cxnId="{1CBF75E6-ED81-4046-8F69-E5B543259884}">
      <dgm:prSet/>
      <dgm:spPr/>
      <dgm:t>
        <a:bodyPr/>
        <a:lstStyle/>
        <a:p>
          <a:endParaRPr lang="es-CO"/>
        </a:p>
      </dgm:t>
    </dgm:pt>
    <dgm:pt modelId="{67F9A2FF-B312-4463-9146-9A56402D2D09}" type="sibTrans" cxnId="{1CBF75E6-ED81-4046-8F69-E5B543259884}">
      <dgm:prSet/>
      <dgm:spPr/>
      <dgm:t>
        <a:bodyPr/>
        <a:lstStyle/>
        <a:p>
          <a:endParaRPr lang="es-CO"/>
        </a:p>
      </dgm:t>
    </dgm:pt>
    <dgm:pt modelId="{224DFC69-98DC-492A-987A-165A8C398F9C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500" baseline="0" dirty="0" smtClean="0"/>
            <a:t>Margarita                            Ruiz De La Cámara             </a:t>
          </a:r>
          <a:r>
            <a:rPr lang="es-CO" sz="1200" baseline="0" dirty="0" smtClean="0">
              <a:sym typeface="Wingdings" pitchFamily="2" charset="2"/>
            </a:rPr>
            <a:t> D 105</a:t>
          </a:r>
          <a:endParaRPr lang="es-CO" sz="1200" baseline="0" dirty="0"/>
        </a:p>
      </dgm:t>
    </dgm:pt>
    <dgm:pt modelId="{FAB482D3-BE6B-4C36-B4BA-0FAA7015E800}" type="parTrans" cxnId="{AEED5782-3D45-48B6-9FB7-560A9E0CE2EC}">
      <dgm:prSet/>
      <dgm:spPr/>
      <dgm:t>
        <a:bodyPr/>
        <a:lstStyle/>
        <a:p>
          <a:endParaRPr lang="es-CO"/>
        </a:p>
      </dgm:t>
    </dgm:pt>
    <dgm:pt modelId="{2A471521-3F41-4AD4-A41F-9977087E123F}" type="sibTrans" cxnId="{AEED5782-3D45-48B6-9FB7-560A9E0CE2EC}">
      <dgm:prSet/>
      <dgm:spPr/>
      <dgm:t>
        <a:bodyPr/>
        <a:lstStyle/>
        <a:p>
          <a:endParaRPr lang="es-CO"/>
        </a:p>
      </dgm:t>
    </dgm:pt>
    <dgm:pt modelId="{6409FF53-3AEB-416F-9034-0E49A66895AA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2400" i="0" dirty="0" smtClean="0"/>
            <a:t>José Antonio </a:t>
          </a:r>
          <a:r>
            <a:rPr lang="es-CO" sz="2400" i="0" dirty="0" err="1" smtClean="0"/>
            <a:t>Isaza</a:t>
          </a:r>
          <a:r>
            <a:rPr lang="es-CO" sz="2400" i="0" dirty="0" smtClean="0"/>
            <a:t> López </a:t>
          </a:r>
          <a:r>
            <a:rPr lang="es-CO" sz="2400" i="0" dirty="0" err="1" smtClean="0"/>
            <a:t>Atuesta</a:t>
          </a:r>
          <a:endParaRPr lang="es-CO" sz="2400" i="0" dirty="0"/>
        </a:p>
      </dgm:t>
    </dgm:pt>
    <dgm:pt modelId="{4904E62F-ED1E-437F-AB48-1897BE4576CB}" type="parTrans" cxnId="{23AC4654-6D8A-40DA-903D-966802338947}">
      <dgm:prSet/>
      <dgm:spPr/>
      <dgm:t>
        <a:bodyPr/>
        <a:lstStyle/>
        <a:p>
          <a:endParaRPr lang="es-CO"/>
        </a:p>
      </dgm:t>
    </dgm:pt>
    <dgm:pt modelId="{8933B700-AD79-4849-85B3-E1CD2A968D82}" type="sibTrans" cxnId="{23AC4654-6D8A-40DA-903D-966802338947}">
      <dgm:prSet/>
      <dgm:spPr/>
      <dgm:t>
        <a:bodyPr/>
        <a:lstStyle/>
        <a:p>
          <a:endParaRPr lang="es-CO"/>
        </a:p>
      </dgm:t>
    </dgm:pt>
    <dgm:pt modelId="{D68822CA-0FC8-4000-8459-C3F3E32B104F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dirty="0" smtClean="0"/>
            <a:t>Juan Bautista                       de </a:t>
          </a:r>
          <a:r>
            <a:rPr lang="es-CO" sz="1600" dirty="0" err="1" smtClean="0"/>
            <a:t>Isaza</a:t>
          </a:r>
          <a:r>
            <a:rPr lang="es-CO" sz="1600" dirty="0" smtClean="0"/>
            <a:t> Goyenechea</a:t>
          </a:r>
          <a:endParaRPr lang="es-CO" sz="1600" dirty="0"/>
        </a:p>
      </dgm:t>
    </dgm:pt>
    <dgm:pt modelId="{B2755702-9DFD-4537-90AF-A92992E64F2D}" type="parTrans" cxnId="{7074EFA4-C086-4BA7-B3F1-4AD482B00334}">
      <dgm:prSet/>
      <dgm:spPr/>
      <dgm:t>
        <a:bodyPr/>
        <a:lstStyle/>
        <a:p>
          <a:endParaRPr lang="es-CO"/>
        </a:p>
      </dgm:t>
    </dgm:pt>
    <dgm:pt modelId="{42648C22-219A-4D0D-932E-36A1DC558CCF}" type="sibTrans" cxnId="{7074EFA4-C086-4BA7-B3F1-4AD482B00334}">
      <dgm:prSet/>
      <dgm:spPr/>
      <dgm:t>
        <a:bodyPr/>
        <a:lstStyle/>
        <a:p>
          <a:endParaRPr lang="es-CO"/>
        </a:p>
      </dgm:t>
    </dgm:pt>
    <dgm:pt modelId="{86DCB445-5460-4970-A6A2-95B295139406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800" i="1" dirty="0" smtClean="0"/>
            <a:t>Francisco </a:t>
          </a:r>
          <a:r>
            <a:rPr lang="es-CO" sz="2800" i="1" dirty="0" err="1" smtClean="0"/>
            <a:t>Isaza</a:t>
          </a:r>
          <a:r>
            <a:rPr lang="es-CO" sz="2800" i="1" dirty="0" smtClean="0"/>
            <a:t> Pérez                                                             </a:t>
          </a:r>
          <a:r>
            <a:rPr lang="es-CO" sz="1800" i="1" dirty="0" smtClean="0"/>
            <a:t>– Tatarabuelo de José Vicente González Arango -  (11 de 16)</a:t>
          </a:r>
          <a:endParaRPr lang="es-CO" sz="1800" i="1" dirty="0"/>
        </a:p>
      </dgm:t>
    </dgm:pt>
    <dgm:pt modelId="{6A14530D-89BF-4C3B-921A-BB74CC7C8CA6}" type="parTrans" cxnId="{6EEF44D2-7247-4C0A-AFBD-EE33AAB79320}">
      <dgm:prSet/>
      <dgm:spPr/>
      <dgm:t>
        <a:bodyPr/>
        <a:lstStyle/>
        <a:p>
          <a:endParaRPr lang="es-CO"/>
        </a:p>
      </dgm:t>
    </dgm:pt>
    <dgm:pt modelId="{FB2EA30C-4591-46A3-BCB3-7DCA1CB92AD9}" type="sibTrans" cxnId="{6EEF44D2-7247-4C0A-AFBD-EE33AAB79320}">
      <dgm:prSet/>
      <dgm:spPr/>
      <dgm:t>
        <a:bodyPr/>
        <a:lstStyle/>
        <a:p>
          <a:endParaRPr lang="es-CO"/>
        </a:p>
      </dgm:t>
    </dgm:pt>
    <dgm:pt modelId="{E75BF49A-0BBD-418B-A465-D5C73CDDC862}" type="pres">
      <dgm:prSet presAssocID="{10ED40AF-DFB1-4943-B6DB-2A904FAA918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807B0681-1968-4074-8CE5-C6524875AA87}" type="pres">
      <dgm:prSet presAssocID="{86DCB445-5460-4970-A6A2-95B295139406}" presName="vertOne" presStyleCnt="0"/>
      <dgm:spPr/>
    </dgm:pt>
    <dgm:pt modelId="{A4D1542D-56F9-443F-90BF-E539816AEF9A}" type="pres">
      <dgm:prSet presAssocID="{86DCB445-5460-4970-A6A2-95B295139406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093D96D9-6532-43C6-B38C-C31D4CAEC4C1}" type="pres">
      <dgm:prSet presAssocID="{86DCB445-5460-4970-A6A2-95B295139406}" presName="parTransOne" presStyleCnt="0"/>
      <dgm:spPr/>
    </dgm:pt>
    <dgm:pt modelId="{121F110D-889D-407F-81B3-8345CC7FB5BE}" type="pres">
      <dgm:prSet presAssocID="{86DCB445-5460-4970-A6A2-95B295139406}" presName="horzOne" presStyleCnt="0"/>
      <dgm:spPr/>
    </dgm:pt>
    <dgm:pt modelId="{F4D1DE99-4D3F-40A7-A398-0A67C877E13F}" type="pres">
      <dgm:prSet presAssocID="{6409FF53-3AEB-416F-9034-0E49A66895AA}" presName="vertTwo" presStyleCnt="0"/>
      <dgm:spPr/>
    </dgm:pt>
    <dgm:pt modelId="{E021EEA6-573A-4BBE-8F49-9F40003DC81E}" type="pres">
      <dgm:prSet presAssocID="{6409FF53-3AEB-416F-9034-0E49A66895AA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DB1DC67A-BD1D-4534-B27B-397FB6851746}" type="pres">
      <dgm:prSet presAssocID="{6409FF53-3AEB-416F-9034-0E49A66895AA}" presName="parTransTwo" presStyleCnt="0"/>
      <dgm:spPr/>
    </dgm:pt>
    <dgm:pt modelId="{4024E45F-CB5F-4A6F-81C1-2081001B6026}" type="pres">
      <dgm:prSet presAssocID="{6409FF53-3AEB-416F-9034-0E49A66895AA}" presName="horzTwo" presStyleCnt="0"/>
      <dgm:spPr/>
    </dgm:pt>
    <dgm:pt modelId="{DE8E131F-A104-47D7-BF44-3CE2823B82C6}" type="pres">
      <dgm:prSet presAssocID="{D68822CA-0FC8-4000-8459-C3F3E32B104F}" presName="vertThree" presStyleCnt="0"/>
      <dgm:spPr/>
    </dgm:pt>
    <dgm:pt modelId="{F35937BF-479B-4E7C-9108-A6CF03C5C968}" type="pres">
      <dgm:prSet presAssocID="{D68822CA-0FC8-4000-8459-C3F3E32B104F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A666CC85-1221-4CF1-A21C-4589BCAA997D}" type="pres">
      <dgm:prSet presAssocID="{D68822CA-0FC8-4000-8459-C3F3E32B104F}" presName="horzThree" presStyleCnt="0"/>
      <dgm:spPr/>
    </dgm:pt>
    <dgm:pt modelId="{22EB6BDA-D050-4D1A-90DB-40F0BF54A253}" type="pres">
      <dgm:prSet presAssocID="{42648C22-219A-4D0D-932E-36A1DC558CCF}" presName="sibSpaceThree" presStyleCnt="0"/>
      <dgm:spPr/>
    </dgm:pt>
    <dgm:pt modelId="{B9C65974-74FC-4864-9484-F5C3E4CAAFB1}" type="pres">
      <dgm:prSet presAssocID="{F040CA3D-F0CB-45F8-A7A8-99E8444C9BAE}" presName="vertThree" presStyleCnt="0"/>
      <dgm:spPr/>
    </dgm:pt>
    <dgm:pt modelId="{46B20F8E-092F-4DCA-B2F8-F1E30ACA999A}" type="pres">
      <dgm:prSet presAssocID="{F040CA3D-F0CB-45F8-A7A8-99E8444C9BAE}" presName="txThre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41D11E95-D10F-42F2-BE93-209C4A56C4B7}" type="pres">
      <dgm:prSet presAssocID="{F040CA3D-F0CB-45F8-A7A8-99E8444C9BAE}" presName="parTransThree" presStyleCnt="0"/>
      <dgm:spPr/>
    </dgm:pt>
    <dgm:pt modelId="{5E6E3D64-E18B-4926-8E1F-B2E6A7F263C2}" type="pres">
      <dgm:prSet presAssocID="{F040CA3D-F0CB-45F8-A7A8-99E8444C9BAE}" presName="horzThree" presStyleCnt="0"/>
      <dgm:spPr/>
    </dgm:pt>
    <dgm:pt modelId="{5A51BD4A-A716-461B-B724-B8080F73A55C}" type="pres">
      <dgm:prSet presAssocID="{ABC46F32-5EEC-4B0C-8452-7E1E17F687E0}" presName="vertFour" presStyleCnt="0">
        <dgm:presLayoutVars>
          <dgm:chPref val="3"/>
        </dgm:presLayoutVars>
      </dgm:prSet>
      <dgm:spPr/>
    </dgm:pt>
    <dgm:pt modelId="{AD9517FA-D20E-4483-87DB-DFB323903F9D}" type="pres">
      <dgm:prSet presAssocID="{ABC46F32-5EEC-4B0C-8452-7E1E17F687E0}" presName="txFour" presStyleLbl="node4" presStyleIdx="0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7324C352-1284-4B1B-A2AE-9FB5B45E7887}" type="pres">
      <dgm:prSet presAssocID="{ABC46F32-5EEC-4B0C-8452-7E1E17F687E0}" presName="horzFour" presStyleCnt="0"/>
      <dgm:spPr/>
    </dgm:pt>
    <dgm:pt modelId="{3DCE2F7C-4227-4AA2-A26D-993619A544DF}" type="pres">
      <dgm:prSet presAssocID="{A7724CD1-3E71-41A8-AE9D-D0078E373DBC}" presName="sibSpaceFour" presStyleCnt="0"/>
      <dgm:spPr/>
    </dgm:pt>
    <dgm:pt modelId="{8D9C8A51-6B5B-44B2-A7BE-C8D7F2C1DFF3}" type="pres">
      <dgm:prSet presAssocID="{4519CF60-A007-4C41-87F9-24D017E8771D}" presName="vertFour" presStyleCnt="0">
        <dgm:presLayoutVars>
          <dgm:chPref val="3"/>
        </dgm:presLayoutVars>
      </dgm:prSet>
      <dgm:spPr/>
    </dgm:pt>
    <dgm:pt modelId="{2B49C7E2-4DFA-4F28-8F11-F0B28E245110}" type="pres">
      <dgm:prSet presAssocID="{4519CF60-A007-4C41-87F9-24D017E8771D}" presName="txFour" presStyleLbl="node4" presStyleIdx="1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658661BD-DBBD-48C9-989E-AB38CD65E222}" type="pres">
      <dgm:prSet presAssocID="{4519CF60-A007-4C41-87F9-24D017E8771D}" presName="parTransFour" presStyleCnt="0"/>
      <dgm:spPr/>
    </dgm:pt>
    <dgm:pt modelId="{DCB8A64D-8F7A-4368-891E-41BC20729023}" type="pres">
      <dgm:prSet presAssocID="{4519CF60-A007-4C41-87F9-24D017E8771D}" presName="horzFour" presStyleCnt="0"/>
      <dgm:spPr/>
    </dgm:pt>
    <dgm:pt modelId="{DBFD9427-1A12-4895-BAE2-53D1A5379148}" type="pres">
      <dgm:prSet presAssocID="{0E2F2EA3-AF50-493F-96D5-C8FE05D91961}" presName="vertFour" presStyleCnt="0">
        <dgm:presLayoutVars>
          <dgm:chPref val="3"/>
        </dgm:presLayoutVars>
      </dgm:prSet>
      <dgm:spPr/>
    </dgm:pt>
    <dgm:pt modelId="{904ACAE1-83D5-4D28-9218-2B668AECF67D}" type="pres">
      <dgm:prSet presAssocID="{0E2F2EA3-AF50-493F-96D5-C8FE05D91961}" presName="txFour" presStyleLbl="node4" presStyleIdx="2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022672BB-0D1A-49DB-B1FF-3B575B5974F1}" type="pres">
      <dgm:prSet presAssocID="{0E2F2EA3-AF50-493F-96D5-C8FE05D91961}" presName="horzFour" presStyleCnt="0"/>
      <dgm:spPr/>
    </dgm:pt>
    <dgm:pt modelId="{D33EDBA5-B4CD-4638-9632-3355E67DA65B}" type="pres">
      <dgm:prSet presAssocID="{67F9A2FF-B312-4463-9146-9A56402D2D09}" presName="sibSpaceFour" presStyleCnt="0"/>
      <dgm:spPr/>
    </dgm:pt>
    <dgm:pt modelId="{12ADC337-5C89-48EB-80FD-FF5CBFB4E403}" type="pres">
      <dgm:prSet presAssocID="{224DFC69-98DC-492A-987A-165A8C398F9C}" presName="vertFour" presStyleCnt="0">
        <dgm:presLayoutVars>
          <dgm:chPref val="3"/>
        </dgm:presLayoutVars>
      </dgm:prSet>
      <dgm:spPr/>
    </dgm:pt>
    <dgm:pt modelId="{078472BE-4DB8-489B-A8F1-E60D863A8CDF}" type="pres">
      <dgm:prSet presAssocID="{224DFC69-98DC-492A-987A-165A8C398F9C}" presName="txFour" presStyleLbl="node4" presStyleIdx="3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C69C3B36-A581-45D4-B345-A6714C53424D}" type="pres">
      <dgm:prSet presAssocID="{224DFC69-98DC-492A-987A-165A8C398F9C}" presName="horzFour" presStyleCnt="0"/>
      <dgm:spPr/>
    </dgm:pt>
  </dgm:ptLst>
  <dgm:cxnLst>
    <dgm:cxn modelId="{23AC4654-6D8A-40DA-903D-966802338947}" srcId="{86DCB445-5460-4970-A6A2-95B295139406}" destId="{6409FF53-3AEB-416F-9034-0E49A66895AA}" srcOrd="0" destOrd="0" parTransId="{4904E62F-ED1E-437F-AB48-1897BE4576CB}" sibTransId="{8933B700-AD79-4849-85B3-E1CD2A968D82}"/>
    <dgm:cxn modelId="{0233B68F-ED39-4EF2-BFD4-470925EDEFBC}" type="presOf" srcId="{10ED40AF-DFB1-4943-B6DB-2A904FAA918A}" destId="{E75BF49A-0BBD-418B-A465-D5C73CDDC862}" srcOrd="0" destOrd="0" presId="urn:microsoft.com/office/officeart/2005/8/layout/hierarchy4"/>
    <dgm:cxn modelId="{1CBF75E6-ED81-4046-8F69-E5B543259884}" srcId="{4519CF60-A007-4C41-87F9-24D017E8771D}" destId="{0E2F2EA3-AF50-493F-96D5-C8FE05D91961}" srcOrd="0" destOrd="0" parTransId="{3E2ECE8B-E32F-46FE-887F-FE1FEF107BCF}" sibTransId="{67F9A2FF-B312-4463-9146-9A56402D2D09}"/>
    <dgm:cxn modelId="{7F8253C2-B1B8-4587-B946-0421FEF0FE91}" type="presOf" srcId="{4519CF60-A007-4C41-87F9-24D017E8771D}" destId="{2B49C7E2-4DFA-4F28-8F11-F0B28E245110}" srcOrd="0" destOrd="0" presId="urn:microsoft.com/office/officeart/2005/8/layout/hierarchy4"/>
    <dgm:cxn modelId="{6EEF44D2-7247-4C0A-AFBD-EE33AAB79320}" srcId="{10ED40AF-DFB1-4943-B6DB-2A904FAA918A}" destId="{86DCB445-5460-4970-A6A2-95B295139406}" srcOrd="0" destOrd="0" parTransId="{6A14530D-89BF-4C3B-921A-BB74CC7C8CA6}" sibTransId="{FB2EA30C-4591-46A3-BCB3-7DCA1CB92AD9}"/>
    <dgm:cxn modelId="{6F163D1F-6708-4D83-B455-82BFEB5F6CE9}" type="presOf" srcId="{D68822CA-0FC8-4000-8459-C3F3E32B104F}" destId="{F35937BF-479B-4E7C-9108-A6CF03C5C968}" srcOrd="0" destOrd="0" presId="urn:microsoft.com/office/officeart/2005/8/layout/hierarchy4"/>
    <dgm:cxn modelId="{18B90330-2967-4F72-A28E-5E93968B894C}" type="presOf" srcId="{F040CA3D-F0CB-45F8-A7A8-99E8444C9BAE}" destId="{46B20F8E-092F-4DCA-B2F8-F1E30ACA999A}" srcOrd="0" destOrd="0" presId="urn:microsoft.com/office/officeart/2005/8/layout/hierarchy4"/>
    <dgm:cxn modelId="{B2003C92-3E78-4116-9008-FA8895068FB7}" srcId="{F040CA3D-F0CB-45F8-A7A8-99E8444C9BAE}" destId="{ABC46F32-5EEC-4B0C-8452-7E1E17F687E0}" srcOrd="0" destOrd="0" parTransId="{B7E079BF-7606-474F-AB1C-C5FC1AC2DEC6}" sibTransId="{A7724CD1-3E71-41A8-AE9D-D0078E373DBC}"/>
    <dgm:cxn modelId="{B83E7CEE-0071-46B9-9B37-A0C96DF07A5C}" type="presOf" srcId="{6409FF53-3AEB-416F-9034-0E49A66895AA}" destId="{E021EEA6-573A-4BBE-8F49-9F40003DC81E}" srcOrd="0" destOrd="0" presId="urn:microsoft.com/office/officeart/2005/8/layout/hierarchy4"/>
    <dgm:cxn modelId="{CEE85ED9-56FA-4795-8A24-EAB397AB4F37}" type="presOf" srcId="{ABC46F32-5EEC-4B0C-8452-7E1E17F687E0}" destId="{AD9517FA-D20E-4483-87DB-DFB323903F9D}" srcOrd="0" destOrd="0" presId="urn:microsoft.com/office/officeart/2005/8/layout/hierarchy4"/>
    <dgm:cxn modelId="{287D6FA6-0CB3-4EA0-9FA8-CF951E4484DE}" type="presOf" srcId="{0E2F2EA3-AF50-493F-96D5-C8FE05D91961}" destId="{904ACAE1-83D5-4D28-9218-2B668AECF67D}" srcOrd="0" destOrd="0" presId="urn:microsoft.com/office/officeart/2005/8/layout/hierarchy4"/>
    <dgm:cxn modelId="{7074EFA4-C086-4BA7-B3F1-4AD482B00334}" srcId="{6409FF53-3AEB-416F-9034-0E49A66895AA}" destId="{D68822CA-0FC8-4000-8459-C3F3E32B104F}" srcOrd="0" destOrd="0" parTransId="{B2755702-9DFD-4537-90AF-A92992E64F2D}" sibTransId="{42648C22-219A-4D0D-932E-36A1DC558CCF}"/>
    <dgm:cxn modelId="{AEED5782-3D45-48B6-9FB7-560A9E0CE2EC}" srcId="{4519CF60-A007-4C41-87F9-24D017E8771D}" destId="{224DFC69-98DC-492A-987A-165A8C398F9C}" srcOrd="1" destOrd="0" parTransId="{FAB482D3-BE6B-4C36-B4BA-0FAA7015E800}" sibTransId="{2A471521-3F41-4AD4-A41F-9977087E123F}"/>
    <dgm:cxn modelId="{FC03425A-8966-4BB8-843F-D5F9EA314076}" srcId="{6409FF53-3AEB-416F-9034-0E49A66895AA}" destId="{F040CA3D-F0CB-45F8-A7A8-99E8444C9BAE}" srcOrd="1" destOrd="0" parTransId="{07B846D4-FCF3-4D45-AC1C-A11DDDDF4906}" sibTransId="{E42F5556-E59A-4477-BFF5-B6C96C585844}"/>
    <dgm:cxn modelId="{6F4D279E-C115-4EC9-9A37-A6005A758F6F}" type="presOf" srcId="{224DFC69-98DC-492A-987A-165A8C398F9C}" destId="{078472BE-4DB8-489B-A8F1-E60D863A8CDF}" srcOrd="0" destOrd="0" presId="urn:microsoft.com/office/officeart/2005/8/layout/hierarchy4"/>
    <dgm:cxn modelId="{B280B668-6E24-4198-8832-F810E6F2C801}" type="presOf" srcId="{86DCB445-5460-4970-A6A2-95B295139406}" destId="{A4D1542D-56F9-443F-90BF-E539816AEF9A}" srcOrd="0" destOrd="0" presId="urn:microsoft.com/office/officeart/2005/8/layout/hierarchy4"/>
    <dgm:cxn modelId="{76C68293-1909-4A64-9D88-7D2A5293BC12}" srcId="{F040CA3D-F0CB-45F8-A7A8-99E8444C9BAE}" destId="{4519CF60-A007-4C41-87F9-24D017E8771D}" srcOrd="1" destOrd="0" parTransId="{7DEB6EED-41C0-4EA0-86ED-E0A0BFADCE54}" sibTransId="{BB610ED4-43AE-41F8-865A-A2D913EBC8C6}"/>
    <dgm:cxn modelId="{9ED1B9A7-73D3-4D2D-B316-7769A082EB43}" type="presParOf" srcId="{E75BF49A-0BBD-418B-A465-D5C73CDDC862}" destId="{807B0681-1968-4074-8CE5-C6524875AA87}" srcOrd="0" destOrd="0" presId="urn:microsoft.com/office/officeart/2005/8/layout/hierarchy4"/>
    <dgm:cxn modelId="{B0A152F1-0D7E-4E9D-A348-309A4735F094}" type="presParOf" srcId="{807B0681-1968-4074-8CE5-C6524875AA87}" destId="{A4D1542D-56F9-443F-90BF-E539816AEF9A}" srcOrd="0" destOrd="0" presId="urn:microsoft.com/office/officeart/2005/8/layout/hierarchy4"/>
    <dgm:cxn modelId="{22DAD150-ABD8-4250-B739-D7F185A9A728}" type="presParOf" srcId="{807B0681-1968-4074-8CE5-C6524875AA87}" destId="{093D96D9-6532-43C6-B38C-C31D4CAEC4C1}" srcOrd="1" destOrd="0" presId="urn:microsoft.com/office/officeart/2005/8/layout/hierarchy4"/>
    <dgm:cxn modelId="{2EC49F93-983B-492F-8B14-E8756B22FC92}" type="presParOf" srcId="{807B0681-1968-4074-8CE5-C6524875AA87}" destId="{121F110D-889D-407F-81B3-8345CC7FB5BE}" srcOrd="2" destOrd="0" presId="urn:microsoft.com/office/officeart/2005/8/layout/hierarchy4"/>
    <dgm:cxn modelId="{6A3754EA-4665-4A69-BBAA-BDA1D2C80CD2}" type="presParOf" srcId="{121F110D-889D-407F-81B3-8345CC7FB5BE}" destId="{F4D1DE99-4D3F-40A7-A398-0A67C877E13F}" srcOrd="0" destOrd="0" presId="urn:microsoft.com/office/officeart/2005/8/layout/hierarchy4"/>
    <dgm:cxn modelId="{67514FCB-23F8-4916-AAA1-1147786468C8}" type="presParOf" srcId="{F4D1DE99-4D3F-40A7-A398-0A67C877E13F}" destId="{E021EEA6-573A-4BBE-8F49-9F40003DC81E}" srcOrd="0" destOrd="0" presId="urn:microsoft.com/office/officeart/2005/8/layout/hierarchy4"/>
    <dgm:cxn modelId="{271FF403-8907-4486-A145-AEF5973F50D7}" type="presParOf" srcId="{F4D1DE99-4D3F-40A7-A398-0A67C877E13F}" destId="{DB1DC67A-BD1D-4534-B27B-397FB6851746}" srcOrd="1" destOrd="0" presId="urn:microsoft.com/office/officeart/2005/8/layout/hierarchy4"/>
    <dgm:cxn modelId="{56ABCA74-2B0B-450D-92F8-F896BD71268F}" type="presParOf" srcId="{F4D1DE99-4D3F-40A7-A398-0A67C877E13F}" destId="{4024E45F-CB5F-4A6F-81C1-2081001B6026}" srcOrd="2" destOrd="0" presId="urn:microsoft.com/office/officeart/2005/8/layout/hierarchy4"/>
    <dgm:cxn modelId="{AC3F01CA-E409-4E9B-B2CB-66E6F5781BCA}" type="presParOf" srcId="{4024E45F-CB5F-4A6F-81C1-2081001B6026}" destId="{DE8E131F-A104-47D7-BF44-3CE2823B82C6}" srcOrd="0" destOrd="0" presId="urn:microsoft.com/office/officeart/2005/8/layout/hierarchy4"/>
    <dgm:cxn modelId="{89B7855C-DCD5-4E8D-A228-FBB7F634E0E9}" type="presParOf" srcId="{DE8E131F-A104-47D7-BF44-3CE2823B82C6}" destId="{F35937BF-479B-4E7C-9108-A6CF03C5C968}" srcOrd="0" destOrd="0" presId="urn:microsoft.com/office/officeart/2005/8/layout/hierarchy4"/>
    <dgm:cxn modelId="{13D0FEA5-2D59-437B-A5A8-F4C91C9BE554}" type="presParOf" srcId="{DE8E131F-A104-47D7-BF44-3CE2823B82C6}" destId="{A666CC85-1221-4CF1-A21C-4589BCAA997D}" srcOrd="1" destOrd="0" presId="urn:microsoft.com/office/officeart/2005/8/layout/hierarchy4"/>
    <dgm:cxn modelId="{B3859041-53B7-4737-8C3A-898FD59CC65A}" type="presParOf" srcId="{4024E45F-CB5F-4A6F-81C1-2081001B6026}" destId="{22EB6BDA-D050-4D1A-90DB-40F0BF54A253}" srcOrd="1" destOrd="0" presId="urn:microsoft.com/office/officeart/2005/8/layout/hierarchy4"/>
    <dgm:cxn modelId="{9257030F-DF97-4239-8504-BBB90E2384DA}" type="presParOf" srcId="{4024E45F-CB5F-4A6F-81C1-2081001B6026}" destId="{B9C65974-74FC-4864-9484-F5C3E4CAAFB1}" srcOrd="2" destOrd="0" presId="urn:microsoft.com/office/officeart/2005/8/layout/hierarchy4"/>
    <dgm:cxn modelId="{0FEF9A3E-CB74-474B-9283-EFF6388207D6}" type="presParOf" srcId="{B9C65974-74FC-4864-9484-F5C3E4CAAFB1}" destId="{46B20F8E-092F-4DCA-B2F8-F1E30ACA999A}" srcOrd="0" destOrd="0" presId="urn:microsoft.com/office/officeart/2005/8/layout/hierarchy4"/>
    <dgm:cxn modelId="{6C244E49-5AFF-4FB3-BA5A-317D4DB0A7B7}" type="presParOf" srcId="{B9C65974-74FC-4864-9484-F5C3E4CAAFB1}" destId="{41D11E95-D10F-42F2-BE93-209C4A56C4B7}" srcOrd="1" destOrd="0" presId="urn:microsoft.com/office/officeart/2005/8/layout/hierarchy4"/>
    <dgm:cxn modelId="{17810228-E416-4CA5-AF00-E63E5139384A}" type="presParOf" srcId="{B9C65974-74FC-4864-9484-F5C3E4CAAFB1}" destId="{5E6E3D64-E18B-4926-8E1F-B2E6A7F263C2}" srcOrd="2" destOrd="0" presId="urn:microsoft.com/office/officeart/2005/8/layout/hierarchy4"/>
    <dgm:cxn modelId="{4A7CDA50-06F5-4EA5-BD96-5B47A5517F03}" type="presParOf" srcId="{5E6E3D64-E18B-4926-8E1F-B2E6A7F263C2}" destId="{5A51BD4A-A716-461B-B724-B8080F73A55C}" srcOrd="0" destOrd="0" presId="urn:microsoft.com/office/officeart/2005/8/layout/hierarchy4"/>
    <dgm:cxn modelId="{319EDFD6-F07B-489A-8B4D-DFD93A28C3CE}" type="presParOf" srcId="{5A51BD4A-A716-461B-B724-B8080F73A55C}" destId="{AD9517FA-D20E-4483-87DB-DFB323903F9D}" srcOrd="0" destOrd="0" presId="urn:microsoft.com/office/officeart/2005/8/layout/hierarchy4"/>
    <dgm:cxn modelId="{78A5ADF8-CACB-433A-ADEA-77134536B112}" type="presParOf" srcId="{5A51BD4A-A716-461B-B724-B8080F73A55C}" destId="{7324C352-1284-4B1B-A2AE-9FB5B45E7887}" srcOrd="1" destOrd="0" presId="urn:microsoft.com/office/officeart/2005/8/layout/hierarchy4"/>
    <dgm:cxn modelId="{455AEE9E-4903-4BEC-A519-27FE97A4FDB9}" type="presParOf" srcId="{5E6E3D64-E18B-4926-8E1F-B2E6A7F263C2}" destId="{3DCE2F7C-4227-4AA2-A26D-993619A544DF}" srcOrd="1" destOrd="0" presId="urn:microsoft.com/office/officeart/2005/8/layout/hierarchy4"/>
    <dgm:cxn modelId="{29E49C31-6493-4FD6-871B-9305540A2914}" type="presParOf" srcId="{5E6E3D64-E18B-4926-8E1F-B2E6A7F263C2}" destId="{8D9C8A51-6B5B-44B2-A7BE-C8D7F2C1DFF3}" srcOrd="2" destOrd="0" presId="urn:microsoft.com/office/officeart/2005/8/layout/hierarchy4"/>
    <dgm:cxn modelId="{6CBDDD8A-AA89-4949-90B7-94C1FAB80CF2}" type="presParOf" srcId="{8D9C8A51-6B5B-44B2-A7BE-C8D7F2C1DFF3}" destId="{2B49C7E2-4DFA-4F28-8F11-F0B28E245110}" srcOrd="0" destOrd="0" presId="urn:microsoft.com/office/officeart/2005/8/layout/hierarchy4"/>
    <dgm:cxn modelId="{C6DCD1F1-02D0-4D6C-97BF-D68C10821558}" type="presParOf" srcId="{8D9C8A51-6B5B-44B2-A7BE-C8D7F2C1DFF3}" destId="{658661BD-DBBD-48C9-989E-AB38CD65E222}" srcOrd="1" destOrd="0" presId="urn:microsoft.com/office/officeart/2005/8/layout/hierarchy4"/>
    <dgm:cxn modelId="{A2ABAA55-F6D4-44D5-A42A-3F85A8C45789}" type="presParOf" srcId="{8D9C8A51-6B5B-44B2-A7BE-C8D7F2C1DFF3}" destId="{DCB8A64D-8F7A-4368-891E-41BC20729023}" srcOrd="2" destOrd="0" presId="urn:microsoft.com/office/officeart/2005/8/layout/hierarchy4"/>
    <dgm:cxn modelId="{59CFBDFE-3FF6-4712-91DC-9D76458160CE}" type="presParOf" srcId="{DCB8A64D-8F7A-4368-891E-41BC20729023}" destId="{DBFD9427-1A12-4895-BAE2-53D1A5379148}" srcOrd="0" destOrd="0" presId="urn:microsoft.com/office/officeart/2005/8/layout/hierarchy4"/>
    <dgm:cxn modelId="{97F7F85B-A1F9-42EA-BCAD-3D9755812DC6}" type="presParOf" srcId="{DBFD9427-1A12-4895-BAE2-53D1A5379148}" destId="{904ACAE1-83D5-4D28-9218-2B668AECF67D}" srcOrd="0" destOrd="0" presId="urn:microsoft.com/office/officeart/2005/8/layout/hierarchy4"/>
    <dgm:cxn modelId="{309351A6-1534-4B40-A1A6-80B89AC19512}" type="presParOf" srcId="{DBFD9427-1A12-4895-BAE2-53D1A5379148}" destId="{022672BB-0D1A-49DB-B1FF-3B575B5974F1}" srcOrd="1" destOrd="0" presId="urn:microsoft.com/office/officeart/2005/8/layout/hierarchy4"/>
    <dgm:cxn modelId="{133B80DB-091F-45A1-91A8-9E32897AEA38}" type="presParOf" srcId="{DCB8A64D-8F7A-4368-891E-41BC20729023}" destId="{D33EDBA5-B4CD-4638-9632-3355E67DA65B}" srcOrd="1" destOrd="0" presId="urn:microsoft.com/office/officeart/2005/8/layout/hierarchy4"/>
    <dgm:cxn modelId="{89E12560-A0C1-4AEC-A469-3546FF392C85}" type="presParOf" srcId="{DCB8A64D-8F7A-4368-891E-41BC20729023}" destId="{12ADC337-5C89-48EB-80FD-FF5CBFB4E403}" srcOrd="2" destOrd="0" presId="urn:microsoft.com/office/officeart/2005/8/layout/hierarchy4"/>
    <dgm:cxn modelId="{8A11CD34-EBB6-4771-86A4-4BBE9AC17E0F}" type="presParOf" srcId="{12ADC337-5C89-48EB-80FD-FF5CBFB4E403}" destId="{078472BE-4DB8-489B-A8F1-E60D863A8CDF}" srcOrd="0" destOrd="0" presId="urn:microsoft.com/office/officeart/2005/8/layout/hierarchy4"/>
    <dgm:cxn modelId="{19789D41-71AD-423E-A4A4-762CB8FD2962}" type="presParOf" srcId="{12ADC337-5C89-48EB-80FD-FF5CBFB4E403}" destId="{C69C3B36-A581-45D4-B345-A6714C53424D}" srcOrd="1" destOrd="0" presId="urn:microsoft.com/office/officeart/2005/8/layout/hierarchy4"/>
  </dgm:cxnLst>
  <dgm:bg/>
  <dgm:whole/>
</dgm:dataModel>
</file>

<file path=ppt/diagrams/data103.xml><?xml version="1.0" encoding="utf-8"?>
<dgm:dataModel xmlns:dgm="http://schemas.openxmlformats.org/drawingml/2006/diagram" xmlns:a="http://schemas.openxmlformats.org/drawingml/2006/main">
  <dgm:ptLst>
    <dgm:pt modelId="{10ED40AF-DFB1-4943-B6DB-2A904FAA918A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0E2F2EA3-AF50-493F-96D5-C8FE05D91961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800" i="1" dirty="0" smtClean="0"/>
            <a:t>Francisco Correa De Ocampo</a:t>
          </a:r>
          <a:endParaRPr lang="es-CO" sz="2800" i="1" dirty="0"/>
        </a:p>
      </dgm:t>
    </dgm:pt>
    <dgm:pt modelId="{3E2ECE8B-E32F-46FE-887F-FE1FEF107BCF}" type="parTrans" cxnId="{1CBF75E6-ED81-4046-8F69-E5B543259884}">
      <dgm:prSet/>
      <dgm:spPr/>
      <dgm:t>
        <a:bodyPr/>
        <a:lstStyle/>
        <a:p>
          <a:endParaRPr lang="es-CO"/>
        </a:p>
      </dgm:t>
    </dgm:pt>
    <dgm:pt modelId="{67F9A2FF-B312-4463-9146-9A56402D2D09}" type="sibTrans" cxnId="{1CBF75E6-ED81-4046-8F69-E5B543259884}">
      <dgm:prSet/>
      <dgm:spPr/>
      <dgm:t>
        <a:bodyPr/>
        <a:lstStyle/>
        <a:p>
          <a:endParaRPr lang="es-CO"/>
        </a:p>
      </dgm:t>
    </dgm:pt>
    <dgm:pt modelId="{C8C64258-2857-48BC-A315-2275FF8A5EE9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Gonzalo Correa Barragán</a:t>
          </a:r>
          <a:endParaRPr lang="es-CO" sz="2000" dirty="0"/>
        </a:p>
      </dgm:t>
    </dgm:pt>
    <dgm:pt modelId="{9676106E-8FE1-4C47-89F8-47D2B20010D1}" type="parTrans" cxnId="{54BE3698-2776-4AE6-905F-849DF0C23305}">
      <dgm:prSet/>
      <dgm:spPr/>
      <dgm:t>
        <a:bodyPr/>
        <a:lstStyle/>
        <a:p>
          <a:endParaRPr lang="es-CO"/>
        </a:p>
      </dgm:t>
    </dgm:pt>
    <dgm:pt modelId="{2501C1B5-38E6-4E01-A3E0-C8203D890A50}" type="sibTrans" cxnId="{54BE3698-2776-4AE6-905F-849DF0C23305}">
      <dgm:prSet/>
      <dgm:spPr/>
      <dgm:t>
        <a:bodyPr/>
        <a:lstStyle/>
        <a:p>
          <a:endParaRPr lang="es-CO"/>
        </a:p>
      </dgm:t>
    </dgm:pt>
    <dgm:pt modelId="{FB8FD63B-CF6C-4591-922F-3D75940B89CC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Luisa                                          González De Ocampo</a:t>
          </a:r>
          <a:endParaRPr lang="es-CO" sz="2000" dirty="0"/>
        </a:p>
      </dgm:t>
    </dgm:pt>
    <dgm:pt modelId="{A74499A1-0CF5-4CBF-BFF1-1871679D027F}" type="parTrans" cxnId="{1E28B903-D444-427E-8319-0CA32057929C}">
      <dgm:prSet/>
      <dgm:spPr/>
      <dgm:t>
        <a:bodyPr/>
        <a:lstStyle/>
        <a:p>
          <a:endParaRPr lang="es-CO"/>
        </a:p>
      </dgm:t>
    </dgm:pt>
    <dgm:pt modelId="{34103589-DA85-4A74-95AA-3BF4D2478860}" type="sibTrans" cxnId="{1E28B903-D444-427E-8319-0CA32057929C}">
      <dgm:prSet/>
      <dgm:spPr/>
      <dgm:t>
        <a:bodyPr/>
        <a:lstStyle/>
        <a:p>
          <a:endParaRPr lang="es-CO"/>
        </a:p>
      </dgm:t>
    </dgm:pt>
    <dgm:pt modelId="{96791389-D089-4998-A8EF-4AB725FAF107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dirty="0" smtClean="0"/>
            <a:t>Juan Correa</a:t>
          </a:r>
          <a:endParaRPr lang="es-CO" sz="1800" dirty="0"/>
        </a:p>
      </dgm:t>
    </dgm:pt>
    <dgm:pt modelId="{19CC4382-411D-4984-9105-C7055DA10550}" type="parTrans" cxnId="{45048C29-40A2-4CF5-B03A-520DED4E493E}">
      <dgm:prSet/>
      <dgm:spPr/>
      <dgm:t>
        <a:bodyPr/>
        <a:lstStyle/>
        <a:p>
          <a:endParaRPr lang="es-CO"/>
        </a:p>
      </dgm:t>
    </dgm:pt>
    <dgm:pt modelId="{BE9AC62C-9336-4F1B-B537-FE3D4E6AC6CE}" type="sibTrans" cxnId="{45048C29-40A2-4CF5-B03A-520DED4E493E}">
      <dgm:prSet/>
      <dgm:spPr/>
      <dgm:t>
        <a:bodyPr/>
        <a:lstStyle/>
        <a:p>
          <a:endParaRPr lang="es-CO"/>
        </a:p>
      </dgm:t>
    </dgm:pt>
    <dgm:pt modelId="{F3FC2742-52CF-4913-BACD-0F7582321629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600" baseline="0" dirty="0" smtClean="0">
              <a:solidFill>
                <a:schemeClr val="tx1"/>
              </a:solidFill>
            </a:rPr>
            <a:t>María                               Hernández De La Vera Barragán</a:t>
          </a:r>
          <a:endParaRPr lang="es-CO" sz="1600" baseline="0" dirty="0">
            <a:solidFill>
              <a:schemeClr val="tx1"/>
            </a:solidFill>
          </a:endParaRPr>
        </a:p>
      </dgm:t>
    </dgm:pt>
    <dgm:pt modelId="{85CAE7DD-74B0-486C-B3F5-897E4A7240AC}" type="parTrans" cxnId="{ED4D76B7-538D-4422-85C2-7ACECD356602}">
      <dgm:prSet/>
      <dgm:spPr/>
      <dgm:t>
        <a:bodyPr/>
        <a:lstStyle/>
        <a:p>
          <a:endParaRPr lang="es-CO"/>
        </a:p>
      </dgm:t>
    </dgm:pt>
    <dgm:pt modelId="{7CB48DA3-29DE-4C5F-9614-6ED6EF5C4F5B}" type="sibTrans" cxnId="{ED4D76B7-538D-4422-85C2-7ACECD356602}">
      <dgm:prSet/>
      <dgm:spPr/>
      <dgm:t>
        <a:bodyPr/>
        <a:lstStyle/>
        <a:p>
          <a:endParaRPr lang="es-CO"/>
        </a:p>
      </dgm:t>
    </dgm:pt>
    <dgm:pt modelId="{333AFD83-49A8-455F-8C8C-8F82BE78FDD5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CO" sz="1600" dirty="0" smtClean="0"/>
            <a:t>Diego Martín                 Del Corral</a:t>
          </a:r>
          <a:endParaRPr lang="es-CO" sz="1600" dirty="0"/>
        </a:p>
      </dgm:t>
    </dgm:pt>
    <dgm:pt modelId="{DC0F5AF3-0D3D-4224-8703-90549B144AAA}" type="parTrans" cxnId="{94A0146C-ACAC-4B0B-B761-DD12F3D73C98}">
      <dgm:prSet/>
      <dgm:spPr/>
      <dgm:t>
        <a:bodyPr/>
        <a:lstStyle/>
        <a:p>
          <a:endParaRPr lang="es-CO"/>
        </a:p>
      </dgm:t>
    </dgm:pt>
    <dgm:pt modelId="{B8D3B3F3-C020-4B9B-9E6E-CA37E2B3B544}" type="sibTrans" cxnId="{94A0146C-ACAC-4B0B-B761-DD12F3D73C98}">
      <dgm:prSet/>
      <dgm:spPr/>
      <dgm:t>
        <a:bodyPr/>
        <a:lstStyle/>
        <a:p>
          <a:endParaRPr lang="es-CO"/>
        </a:p>
      </dgm:t>
    </dgm:pt>
    <dgm:pt modelId="{EF3B1C11-7EF3-4CBF-BE63-6423CB64301B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CO" sz="1600" dirty="0" smtClean="0"/>
            <a:t>Catalina                   González de Ocampo</a:t>
          </a:r>
          <a:endParaRPr lang="es-CO" sz="1600" dirty="0"/>
        </a:p>
      </dgm:t>
    </dgm:pt>
    <dgm:pt modelId="{EE44A2DB-0403-4CAE-8153-D4246EC12B4D}" type="parTrans" cxnId="{23D91174-9E6F-4BEB-90E3-A543FE806260}">
      <dgm:prSet/>
      <dgm:spPr/>
      <dgm:t>
        <a:bodyPr/>
        <a:lstStyle/>
        <a:p>
          <a:endParaRPr lang="es-CO"/>
        </a:p>
      </dgm:t>
    </dgm:pt>
    <dgm:pt modelId="{9533261D-D663-4470-8D84-946AABCAB46F}" type="sibTrans" cxnId="{23D91174-9E6F-4BEB-90E3-A543FE806260}">
      <dgm:prSet/>
      <dgm:spPr/>
      <dgm:t>
        <a:bodyPr/>
        <a:lstStyle/>
        <a:p>
          <a:endParaRPr lang="es-CO"/>
        </a:p>
      </dgm:t>
    </dgm:pt>
    <dgm:pt modelId="{E75BF49A-0BBD-418B-A465-D5C73CDDC862}" type="pres">
      <dgm:prSet presAssocID="{10ED40AF-DFB1-4943-B6DB-2A904FAA918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332A416F-3412-45B3-A51A-D6AD52D000EA}" type="pres">
      <dgm:prSet presAssocID="{0E2F2EA3-AF50-493F-96D5-C8FE05D91961}" presName="vertOne" presStyleCnt="0"/>
      <dgm:spPr/>
    </dgm:pt>
    <dgm:pt modelId="{482F4725-55FE-43D5-8C69-3ACAC4DEF2EF}" type="pres">
      <dgm:prSet presAssocID="{0E2F2EA3-AF50-493F-96D5-C8FE05D91961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1826E4B2-5508-4129-BDAE-4D9D31A70CC4}" type="pres">
      <dgm:prSet presAssocID="{0E2F2EA3-AF50-493F-96D5-C8FE05D91961}" presName="parTransOne" presStyleCnt="0"/>
      <dgm:spPr/>
    </dgm:pt>
    <dgm:pt modelId="{6C0937A4-C928-467A-A13B-3524F24BCE1D}" type="pres">
      <dgm:prSet presAssocID="{0E2F2EA3-AF50-493F-96D5-C8FE05D91961}" presName="horzOne" presStyleCnt="0"/>
      <dgm:spPr/>
    </dgm:pt>
    <dgm:pt modelId="{9E754F83-7382-42F5-A97A-A1EF70AE5D83}" type="pres">
      <dgm:prSet presAssocID="{C8C64258-2857-48BC-A315-2275FF8A5EE9}" presName="vertTwo" presStyleCnt="0"/>
      <dgm:spPr/>
    </dgm:pt>
    <dgm:pt modelId="{95F71E6D-6C17-46EC-9B92-92A6C5503580}" type="pres">
      <dgm:prSet presAssocID="{C8C64258-2857-48BC-A315-2275FF8A5EE9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CA64720F-97B3-4F03-BDB0-EB6FF84C8E92}" type="pres">
      <dgm:prSet presAssocID="{C8C64258-2857-48BC-A315-2275FF8A5EE9}" presName="parTransTwo" presStyleCnt="0"/>
      <dgm:spPr/>
    </dgm:pt>
    <dgm:pt modelId="{CD629791-2A77-4C14-9F2C-81CB443FE111}" type="pres">
      <dgm:prSet presAssocID="{C8C64258-2857-48BC-A315-2275FF8A5EE9}" presName="horzTwo" presStyleCnt="0"/>
      <dgm:spPr/>
    </dgm:pt>
    <dgm:pt modelId="{BFE8DFB3-5923-4C46-A23F-F7761AE90480}" type="pres">
      <dgm:prSet presAssocID="{96791389-D089-4998-A8EF-4AB725FAF107}" presName="vertThree" presStyleCnt="0"/>
      <dgm:spPr/>
    </dgm:pt>
    <dgm:pt modelId="{E03D9EAF-A591-4692-A65A-3641DFBA1A9A}" type="pres">
      <dgm:prSet presAssocID="{96791389-D089-4998-A8EF-4AB725FAF107}" presName="txThre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991F37C4-B1BC-4B89-AD32-AFC3AF194096}" type="pres">
      <dgm:prSet presAssocID="{96791389-D089-4998-A8EF-4AB725FAF107}" presName="horzThree" presStyleCnt="0"/>
      <dgm:spPr/>
    </dgm:pt>
    <dgm:pt modelId="{5D75DE02-5283-498D-BAA2-D2D87C00FBDF}" type="pres">
      <dgm:prSet presAssocID="{BE9AC62C-9336-4F1B-B537-FE3D4E6AC6CE}" presName="sibSpaceThree" presStyleCnt="0"/>
      <dgm:spPr/>
    </dgm:pt>
    <dgm:pt modelId="{08E9C441-61E3-4D11-BDFB-266E11D5E1B2}" type="pres">
      <dgm:prSet presAssocID="{F3FC2742-52CF-4913-BACD-0F7582321629}" presName="vertThree" presStyleCnt="0"/>
      <dgm:spPr/>
    </dgm:pt>
    <dgm:pt modelId="{F83BDE44-1835-4AEB-A850-D672A97BB2DA}" type="pres">
      <dgm:prSet presAssocID="{F3FC2742-52CF-4913-BACD-0F7582321629}" presName="txThre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77423308-2361-4D29-91C9-48E3B1243BCD}" type="pres">
      <dgm:prSet presAssocID="{F3FC2742-52CF-4913-BACD-0F7582321629}" presName="horzThree" presStyleCnt="0"/>
      <dgm:spPr/>
    </dgm:pt>
    <dgm:pt modelId="{6ABE6846-DD9C-4446-BB20-4FB4F29DD34F}" type="pres">
      <dgm:prSet presAssocID="{2501C1B5-38E6-4E01-A3E0-C8203D890A50}" presName="sibSpaceTwo" presStyleCnt="0"/>
      <dgm:spPr/>
    </dgm:pt>
    <dgm:pt modelId="{4AE6F55E-35CF-4CEF-910B-D1A589ED0758}" type="pres">
      <dgm:prSet presAssocID="{FB8FD63B-CF6C-4591-922F-3D75940B89CC}" presName="vertTwo" presStyleCnt="0"/>
      <dgm:spPr/>
    </dgm:pt>
    <dgm:pt modelId="{55A2B807-B9D8-4931-8CB3-5188FF1A3C23}" type="pres">
      <dgm:prSet presAssocID="{FB8FD63B-CF6C-4591-922F-3D75940B89CC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8CFC7CE5-EC4C-49CD-8C33-2C4AB5B739CB}" type="pres">
      <dgm:prSet presAssocID="{FB8FD63B-CF6C-4591-922F-3D75940B89CC}" presName="parTransTwo" presStyleCnt="0"/>
      <dgm:spPr/>
    </dgm:pt>
    <dgm:pt modelId="{F1F3C7D5-04EE-442A-A529-81B0DD4A94BD}" type="pres">
      <dgm:prSet presAssocID="{FB8FD63B-CF6C-4591-922F-3D75940B89CC}" presName="horzTwo" presStyleCnt="0"/>
      <dgm:spPr/>
    </dgm:pt>
    <dgm:pt modelId="{D074B32A-E02A-41C1-AB55-6C17A43F60E8}" type="pres">
      <dgm:prSet presAssocID="{333AFD83-49A8-455F-8C8C-8F82BE78FDD5}" presName="vertThree" presStyleCnt="0"/>
      <dgm:spPr/>
    </dgm:pt>
    <dgm:pt modelId="{8DAEC98D-150C-42EF-A035-27F45B668D4C}" type="pres">
      <dgm:prSet presAssocID="{333AFD83-49A8-455F-8C8C-8F82BE78FDD5}" presName="txThre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1D4C91F5-A88A-43DB-B3A5-80FA2A98A997}" type="pres">
      <dgm:prSet presAssocID="{333AFD83-49A8-455F-8C8C-8F82BE78FDD5}" presName="horzThree" presStyleCnt="0"/>
      <dgm:spPr/>
    </dgm:pt>
    <dgm:pt modelId="{BC80AE72-5E87-42C8-AF7B-2AA641CA6763}" type="pres">
      <dgm:prSet presAssocID="{B8D3B3F3-C020-4B9B-9E6E-CA37E2B3B544}" presName="sibSpaceThree" presStyleCnt="0"/>
      <dgm:spPr/>
    </dgm:pt>
    <dgm:pt modelId="{A6906B50-0B72-4F6A-AC9F-C99CC8792D58}" type="pres">
      <dgm:prSet presAssocID="{EF3B1C11-7EF3-4CBF-BE63-6423CB64301B}" presName="vertThree" presStyleCnt="0"/>
      <dgm:spPr/>
    </dgm:pt>
    <dgm:pt modelId="{F15F6137-3C39-4324-B668-A0707FDB4518}" type="pres">
      <dgm:prSet presAssocID="{EF3B1C11-7EF3-4CBF-BE63-6423CB64301B}" presName="txThre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A5B821A4-49FF-48D6-BA08-09204243124F}" type="pres">
      <dgm:prSet presAssocID="{EF3B1C11-7EF3-4CBF-BE63-6423CB64301B}" presName="horzThree" presStyleCnt="0"/>
      <dgm:spPr/>
    </dgm:pt>
  </dgm:ptLst>
  <dgm:cxnLst>
    <dgm:cxn modelId="{D613248A-4BDF-4819-A294-7533225419EF}" type="presOf" srcId="{F3FC2742-52CF-4913-BACD-0F7582321629}" destId="{F83BDE44-1835-4AEB-A850-D672A97BB2DA}" srcOrd="0" destOrd="0" presId="urn:microsoft.com/office/officeart/2005/8/layout/hierarchy4"/>
    <dgm:cxn modelId="{A6A5461D-0ABF-422B-9A29-7F86BAC5A202}" type="presOf" srcId="{10ED40AF-DFB1-4943-B6DB-2A904FAA918A}" destId="{E75BF49A-0BBD-418B-A465-D5C73CDDC862}" srcOrd="0" destOrd="0" presId="urn:microsoft.com/office/officeart/2005/8/layout/hierarchy4"/>
    <dgm:cxn modelId="{58F5A644-690B-44F6-9F93-D45087F28920}" type="presOf" srcId="{96791389-D089-4998-A8EF-4AB725FAF107}" destId="{E03D9EAF-A591-4692-A65A-3641DFBA1A9A}" srcOrd="0" destOrd="0" presId="urn:microsoft.com/office/officeart/2005/8/layout/hierarchy4"/>
    <dgm:cxn modelId="{54BE3698-2776-4AE6-905F-849DF0C23305}" srcId="{0E2F2EA3-AF50-493F-96D5-C8FE05D91961}" destId="{C8C64258-2857-48BC-A315-2275FF8A5EE9}" srcOrd="0" destOrd="0" parTransId="{9676106E-8FE1-4C47-89F8-47D2B20010D1}" sibTransId="{2501C1B5-38E6-4E01-A3E0-C8203D890A50}"/>
    <dgm:cxn modelId="{0396C4AF-55CF-454E-8514-09B6C15B2F3B}" type="presOf" srcId="{EF3B1C11-7EF3-4CBF-BE63-6423CB64301B}" destId="{F15F6137-3C39-4324-B668-A0707FDB4518}" srcOrd="0" destOrd="0" presId="urn:microsoft.com/office/officeart/2005/8/layout/hierarchy4"/>
    <dgm:cxn modelId="{0F1F6F1B-BF15-408E-B52E-91A95725F90C}" type="presOf" srcId="{FB8FD63B-CF6C-4591-922F-3D75940B89CC}" destId="{55A2B807-B9D8-4931-8CB3-5188FF1A3C23}" srcOrd="0" destOrd="0" presId="urn:microsoft.com/office/officeart/2005/8/layout/hierarchy4"/>
    <dgm:cxn modelId="{832B3609-6435-4BEC-A9AC-6AEEEE2A7E80}" type="presOf" srcId="{0E2F2EA3-AF50-493F-96D5-C8FE05D91961}" destId="{482F4725-55FE-43D5-8C69-3ACAC4DEF2EF}" srcOrd="0" destOrd="0" presId="urn:microsoft.com/office/officeart/2005/8/layout/hierarchy4"/>
    <dgm:cxn modelId="{0A9F060B-5973-40C9-B328-A98336FF8ABB}" type="presOf" srcId="{333AFD83-49A8-455F-8C8C-8F82BE78FDD5}" destId="{8DAEC98D-150C-42EF-A035-27F45B668D4C}" srcOrd="0" destOrd="0" presId="urn:microsoft.com/office/officeart/2005/8/layout/hierarchy4"/>
    <dgm:cxn modelId="{1E28B903-D444-427E-8319-0CA32057929C}" srcId="{0E2F2EA3-AF50-493F-96D5-C8FE05D91961}" destId="{FB8FD63B-CF6C-4591-922F-3D75940B89CC}" srcOrd="1" destOrd="0" parTransId="{A74499A1-0CF5-4CBF-BFF1-1871679D027F}" sibTransId="{34103589-DA85-4A74-95AA-3BF4D2478860}"/>
    <dgm:cxn modelId="{94A0146C-ACAC-4B0B-B761-DD12F3D73C98}" srcId="{FB8FD63B-CF6C-4591-922F-3D75940B89CC}" destId="{333AFD83-49A8-455F-8C8C-8F82BE78FDD5}" srcOrd="0" destOrd="0" parTransId="{DC0F5AF3-0D3D-4224-8703-90549B144AAA}" sibTransId="{B8D3B3F3-C020-4B9B-9E6E-CA37E2B3B544}"/>
    <dgm:cxn modelId="{ED4D76B7-538D-4422-85C2-7ACECD356602}" srcId="{C8C64258-2857-48BC-A315-2275FF8A5EE9}" destId="{F3FC2742-52CF-4913-BACD-0F7582321629}" srcOrd="1" destOrd="0" parTransId="{85CAE7DD-74B0-486C-B3F5-897E4A7240AC}" sibTransId="{7CB48DA3-29DE-4C5F-9614-6ED6EF5C4F5B}"/>
    <dgm:cxn modelId="{45048C29-40A2-4CF5-B03A-520DED4E493E}" srcId="{C8C64258-2857-48BC-A315-2275FF8A5EE9}" destId="{96791389-D089-4998-A8EF-4AB725FAF107}" srcOrd="0" destOrd="0" parTransId="{19CC4382-411D-4984-9105-C7055DA10550}" sibTransId="{BE9AC62C-9336-4F1B-B537-FE3D4E6AC6CE}"/>
    <dgm:cxn modelId="{93EE9263-8CA4-4E44-B2C3-CAEC71622428}" type="presOf" srcId="{C8C64258-2857-48BC-A315-2275FF8A5EE9}" destId="{95F71E6D-6C17-46EC-9B92-92A6C5503580}" srcOrd="0" destOrd="0" presId="urn:microsoft.com/office/officeart/2005/8/layout/hierarchy4"/>
    <dgm:cxn modelId="{23D91174-9E6F-4BEB-90E3-A543FE806260}" srcId="{FB8FD63B-CF6C-4591-922F-3D75940B89CC}" destId="{EF3B1C11-7EF3-4CBF-BE63-6423CB64301B}" srcOrd="1" destOrd="0" parTransId="{EE44A2DB-0403-4CAE-8153-D4246EC12B4D}" sibTransId="{9533261D-D663-4470-8D84-946AABCAB46F}"/>
    <dgm:cxn modelId="{1CBF75E6-ED81-4046-8F69-E5B543259884}" srcId="{10ED40AF-DFB1-4943-B6DB-2A904FAA918A}" destId="{0E2F2EA3-AF50-493F-96D5-C8FE05D91961}" srcOrd="0" destOrd="0" parTransId="{3E2ECE8B-E32F-46FE-887F-FE1FEF107BCF}" sibTransId="{67F9A2FF-B312-4463-9146-9A56402D2D09}"/>
    <dgm:cxn modelId="{13CFA7F6-A416-44B6-A275-DC74A579DCB6}" type="presParOf" srcId="{E75BF49A-0BBD-418B-A465-D5C73CDDC862}" destId="{332A416F-3412-45B3-A51A-D6AD52D000EA}" srcOrd="0" destOrd="0" presId="urn:microsoft.com/office/officeart/2005/8/layout/hierarchy4"/>
    <dgm:cxn modelId="{50CF116D-07FB-4FBA-B148-19A42F335C7F}" type="presParOf" srcId="{332A416F-3412-45B3-A51A-D6AD52D000EA}" destId="{482F4725-55FE-43D5-8C69-3ACAC4DEF2EF}" srcOrd="0" destOrd="0" presId="urn:microsoft.com/office/officeart/2005/8/layout/hierarchy4"/>
    <dgm:cxn modelId="{1A9ACFCB-B5A4-4A93-AE22-CED0B2B04AE4}" type="presParOf" srcId="{332A416F-3412-45B3-A51A-D6AD52D000EA}" destId="{1826E4B2-5508-4129-BDAE-4D9D31A70CC4}" srcOrd="1" destOrd="0" presId="urn:microsoft.com/office/officeart/2005/8/layout/hierarchy4"/>
    <dgm:cxn modelId="{CAD74634-77CD-4B52-97CA-3249489CBAF0}" type="presParOf" srcId="{332A416F-3412-45B3-A51A-D6AD52D000EA}" destId="{6C0937A4-C928-467A-A13B-3524F24BCE1D}" srcOrd="2" destOrd="0" presId="urn:microsoft.com/office/officeart/2005/8/layout/hierarchy4"/>
    <dgm:cxn modelId="{E10C4853-531E-4527-9904-DB95DF7BDE4A}" type="presParOf" srcId="{6C0937A4-C928-467A-A13B-3524F24BCE1D}" destId="{9E754F83-7382-42F5-A97A-A1EF70AE5D83}" srcOrd="0" destOrd="0" presId="urn:microsoft.com/office/officeart/2005/8/layout/hierarchy4"/>
    <dgm:cxn modelId="{0F47B2CF-B637-48DE-9CA4-775E23A95647}" type="presParOf" srcId="{9E754F83-7382-42F5-A97A-A1EF70AE5D83}" destId="{95F71E6D-6C17-46EC-9B92-92A6C5503580}" srcOrd="0" destOrd="0" presId="urn:microsoft.com/office/officeart/2005/8/layout/hierarchy4"/>
    <dgm:cxn modelId="{420B05B5-E53B-466B-8215-A1CE499617FC}" type="presParOf" srcId="{9E754F83-7382-42F5-A97A-A1EF70AE5D83}" destId="{CA64720F-97B3-4F03-BDB0-EB6FF84C8E92}" srcOrd="1" destOrd="0" presId="urn:microsoft.com/office/officeart/2005/8/layout/hierarchy4"/>
    <dgm:cxn modelId="{B1FEA1FA-903D-4F58-BFF1-E2F84CE8926D}" type="presParOf" srcId="{9E754F83-7382-42F5-A97A-A1EF70AE5D83}" destId="{CD629791-2A77-4C14-9F2C-81CB443FE111}" srcOrd="2" destOrd="0" presId="urn:microsoft.com/office/officeart/2005/8/layout/hierarchy4"/>
    <dgm:cxn modelId="{520A9888-4B34-4799-8E7F-78C50F0EBE5D}" type="presParOf" srcId="{CD629791-2A77-4C14-9F2C-81CB443FE111}" destId="{BFE8DFB3-5923-4C46-A23F-F7761AE90480}" srcOrd="0" destOrd="0" presId="urn:microsoft.com/office/officeart/2005/8/layout/hierarchy4"/>
    <dgm:cxn modelId="{A4DFDEA6-E223-4383-A5DB-F6E635AC9CDE}" type="presParOf" srcId="{BFE8DFB3-5923-4C46-A23F-F7761AE90480}" destId="{E03D9EAF-A591-4692-A65A-3641DFBA1A9A}" srcOrd="0" destOrd="0" presId="urn:microsoft.com/office/officeart/2005/8/layout/hierarchy4"/>
    <dgm:cxn modelId="{B7C618C8-35B8-4423-AE4C-1C4A7AAD656D}" type="presParOf" srcId="{BFE8DFB3-5923-4C46-A23F-F7761AE90480}" destId="{991F37C4-B1BC-4B89-AD32-AFC3AF194096}" srcOrd="1" destOrd="0" presId="urn:microsoft.com/office/officeart/2005/8/layout/hierarchy4"/>
    <dgm:cxn modelId="{5F825029-C1BD-46EC-AED9-D4A33A81EB13}" type="presParOf" srcId="{CD629791-2A77-4C14-9F2C-81CB443FE111}" destId="{5D75DE02-5283-498D-BAA2-D2D87C00FBDF}" srcOrd="1" destOrd="0" presId="urn:microsoft.com/office/officeart/2005/8/layout/hierarchy4"/>
    <dgm:cxn modelId="{76FC7ADA-2698-42E0-B9EC-57491A37D7E2}" type="presParOf" srcId="{CD629791-2A77-4C14-9F2C-81CB443FE111}" destId="{08E9C441-61E3-4D11-BDFB-266E11D5E1B2}" srcOrd="2" destOrd="0" presId="urn:microsoft.com/office/officeart/2005/8/layout/hierarchy4"/>
    <dgm:cxn modelId="{EACCCAF3-8221-4051-B234-E52B7A9EB58A}" type="presParOf" srcId="{08E9C441-61E3-4D11-BDFB-266E11D5E1B2}" destId="{F83BDE44-1835-4AEB-A850-D672A97BB2DA}" srcOrd="0" destOrd="0" presId="urn:microsoft.com/office/officeart/2005/8/layout/hierarchy4"/>
    <dgm:cxn modelId="{1F898D98-7B25-401E-A8E2-0AA5E7DCF029}" type="presParOf" srcId="{08E9C441-61E3-4D11-BDFB-266E11D5E1B2}" destId="{77423308-2361-4D29-91C9-48E3B1243BCD}" srcOrd="1" destOrd="0" presId="urn:microsoft.com/office/officeart/2005/8/layout/hierarchy4"/>
    <dgm:cxn modelId="{A036BBAD-375C-4079-8DE8-2C5C383ABBEB}" type="presParOf" srcId="{6C0937A4-C928-467A-A13B-3524F24BCE1D}" destId="{6ABE6846-DD9C-4446-BB20-4FB4F29DD34F}" srcOrd="1" destOrd="0" presId="urn:microsoft.com/office/officeart/2005/8/layout/hierarchy4"/>
    <dgm:cxn modelId="{26891675-4E83-4FDF-A497-E4D430DAAD76}" type="presParOf" srcId="{6C0937A4-C928-467A-A13B-3524F24BCE1D}" destId="{4AE6F55E-35CF-4CEF-910B-D1A589ED0758}" srcOrd="2" destOrd="0" presId="urn:microsoft.com/office/officeart/2005/8/layout/hierarchy4"/>
    <dgm:cxn modelId="{7C0B4BEA-FD4B-4224-AD83-5A8960695927}" type="presParOf" srcId="{4AE6F55E-35CF-4CEF-910B-D1A589ED0758}" destId="{55A2B807-B9D8-4931-8CB3-5188FF1A3C23}" srcOrd="0" destOrd="0" presId="urn:microsoft.com/office/officeart/2005/8/layout/hierarchy4"/>
    <dgm:cxn modelId="{86579AB5-5408-459A-A063-612C31B72F67}" type="presParOf" srcId="{4AE6F55E-35CF-4CEF-910B-D1A589ED0758}" destId="{8CFC7CE5-EC4C-49CD-8C33-2C4AB5B739CB}" srcOrd="1" destOrd="0" presId="urn:microsoft.com/office/officeart/2005/8/layout/hierarchy4"/>
    <dgm:cxn modelId="{820DB5EF-CC74-4CD2-885C-40AE03544169}" type="presParOf" srcId="{4AE6F55E-35CF-4CEF-910B-D1A589ED0758}" destId="{F1F3C7D5-04EE-442A-A529-81B0DD4A94BD}" srcOrd="2" destOrd="0" presId="urn:microsoft.com/office/officeart/2005/8/layout/hierarchy4"/>
    <dgm:cxn modelId="{1EB5F2AF-436D-497B-8793-51A2D324BCE9}" type="presParOf" srcId="{F1F3C7D5-04EE-442A-A529-81B0DD4A94BD}" destId="{D074B32A-E02A-41C1-AB55-6C17A43F60E8}" srcOrd="0" destOrd="0" presId="urn:microsoft.com/office/officeart/2005/8/layout/hierarchy4"/>
    <dgm:cxn modelId="{B39F4FBA-BF57-4726-863E-003890F263DB}" type="presParOf" srcId="{D074B32A-E02A-41C1-AB55-6C17A43F60E8}" destId="{8DAEC98D-150C-42EF-A035-27F45B668D4C}" srcOrd="0" destOrd="0" presId="urn:microsoft.com/office/officeart/2005/8/layout/hierarchy4"/>
    <dgm:cxn modelId="{8A354807-A078-4DA3-965E-0773294986B1}" type="presParOf" srcId="{D074B32A-E02A-41C1-AB55-6C17A43F60E8}" destId="{1D4C91F5-A88A-43DB-B3A5-80FA2A98A997}" srcOrd="1" destOrd="0" presId="urn:microsoft.com/office/officeart/2005/8/layout/hierarchy4"/>
    <dgm:cxn modelId="{C02D63F5-C3BA-4316-8E88-93E25B42C784}" type="presParOf" srcId="{F1F3C7D5-04EE-442A-A529-81B0DD4A94BD}" destId="{BC80AE72-5E87-42C8-AF7B-2AA641CA6763}" srcOrd="1" destOrd="0" presId="urn:microsoft.com/office/officeart/2005/8/layout/hierarchy4"/>
    <dgm:cxn modelId="{9C9045E8-26ED-4477-A7B3-B0E7469DF388}" type="presParOf" srcId="{F1F3C7D5-04EE-442A-A529-81B0DD4A94BD}" destId="{A6906B50-0B72-4F6A-AC9F-C99CC8792D58}" srcOrd="2" destOrd="0" presId="urn:microsoft.com/office/officeart/2005/8/layout/hierarchy4"/>
    <dgm:cxn modelId="{F0270A60-3791-461F-BC4C-A41B8DEA149A}" type="presParOf" srcId="{A6906B50-0B72-4F6A-AC9F-C99CC8792D58}" destId="{F15F6137-3C39-4324-B668-A0707FDB4518}" srcOrd="0" destOrd="0" presId="urn:microsoft.com/office/officeart/2005/8/layout/hierarchy4"/>
    <dgm:cxn modelId="{88083117-459C-4F2F-ABAA-E13796A9C9E0}" type="presParOf" srcId="{A6906B50-0B72-4F6A-AC9F-C99CC8792D58}" destId="{A5B821A4-49FF-48D6-BA08-09204243124F}" srcOrd="1" destOrd="0" presId="urn:microsoft.com/office/officeart/2005/8/layout/hierarchy4"/>
  </dgm:cxnLst>
  <dgm:bg/>
  <dgm:whole/>
</dgm:dataModel>
</file>

<file path=ppt/diagrams/data104.xml><?xml version="1.0" encoding="utf-8"?>
<dgm:dataModel xmlns:dgm="http://schemas.openxmlformats.org/drawingml/2006/diagram" xmlns:a="http://schemas.openxmlformats.org/drawingml/2006/main">
  <dgm:ptLst>
    <dgm:pt modelId="{10ED40AF-DFB1-4943-B6DB-2A904FAA918A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224DFC69-98DC-492A-987A-165A8C398F9C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800" i="1" baseline="0" dirty="0" smtClean="0"/>
            <a:t>Margarita Ruiz De La Cámara</a:t>
          </a:r>
          <a:endParaRPr lang="es-CO" sz="2800" i="1" baseline="0" dirty="0"/>
        </a:p>
      </dgm:t>
    </dgm:pt>
    <dgm:pt modelId="{FAB482D3-BE6B-4C36-B4BA-0FAA7015E800}" type="parTrans" cxnId="{AEED5782-3D45-48B6-9FB7-560A9E0CE2EC}">
      <dgm:prSet/>
      <dgm:spPr/>
      <dgm:t>
        <a:bodyPr/>
        <a:lstStyle/>
        <a:p>
          <a:endParaRPr lang="es-CO"/>
        </a:p>
      </dgm:t>
    </dgm:pt>
    <dgm:pt modelId="{2A471521-3F41-4AD4-A41F-9977087E123F}" type="sibTrans" cxnId="{AEED5782-3D45-48B6-9FB7-560A9E0CE2EC}">
      <dgm:prSet/>
      <dgm:spPr/>
      <dgm:t>
        <a:bodyPr/>
        <a:lstStyle/>
        <a:p>
          <a:endParaRPr lang="es-CO"/>
        </a:p>
      </dgm:t>
    </dgm:pt>
    <dgm:pt modelId="{357B1FE2-5339-4287-AB9C-8CCBC31BE356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dirty="0" smtClean="0"/>
            <a:t>Diego                                  Ruiz De La Cámara</a:t>
          </a:r>
          <a:endParaRPr lang="es-CO" sz="1600" dirty="0"/>
        </a:p>
      </dgm:t>
    </dgm:pt>
    <dgm:pt modelId="{33866EA9-5FB0-4FED-946D-C67EC890E954}" type="parTrans" cxnId="{5E0E3E48-C52E-4E9A-B54B-487FE7CE13CD}">
      <dgm:prSet/>
      <dgm:spPr/>
      <dgm:t>
        <a:bodyPr/>
        <a:lstStyle/>
        <a:p>
          <a:endParaRPr lang="es-CO"/>
        </a:p>
      </dgm:t>
    </dgm:pt>
    <dgm:pt modelId="{536CCEDF-5771-4F92-8E71-B1E740FC647E}" type="sibTrans" cxnId="{5E0E3E48-C52E-4E9A-B54B-487FE7CE13CD}">
      <dgm:prSet/>
      <dgm:spPr/>
      <dgm:t>
        <a:bodyPr/>
        <a:lstStyle/>
        <a:p>
          <a:endParaRPr lang="es-CO"/>
        </a:p>
      </dgm:t>
    </dgm:pt>
    <dgm:pt modelId="{9FE257F2-9B70-44D7-9B1B-4B721ECA3A5F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Mencia                                                                                           De Carvajal Martínez</a:t>
          </a:r>
          <a:endParaRPr lang="es-CO" sz="2000" dirty="0"/>
        </a:p>
      </dgm:t>
    </dgm:pt>
    <dgm:pt modelId="{9D191BF7-DA85-4331-ACDE-2E02F0459172}" type="parTrans" cxnId="{4F5748F0-3264-424C-9462-8B5826021646}">
      <dgm:prSet/>
      <dgm:spPr/>
      <dgm:t>
        <a:bodyPr/>
        <a:lstStyle/>
        <a:p>
          <a:endParaRPr lang="es-CO"/>
        </a:p>
      </dgm:t>
    </dgm:pt>
    <dgm:pt modelId="{95683789-E649-4459-B88B-275EE37EF702}" type="sibTrans" cxnId="{4F5748F0-3264-424C-9462-8B5826021646}">
      <dgm:prSet/>
      <dgm:spPr/>
      <dgm:t>
        <a:bodyPr/>
        <a:lstStyle/>
        <a:p>
          <a:endParaRPr lang="es-CO"/>
        </a:p>
      </dgm:t>
    </dgm:pt>
    <dgm:pt modelId="{F91ADA0C-499F-466A-8012-8CCC303B0A6A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400" dirty="0" smtClean="0"/>
            <a:t>Juan                   Ruiz De La Parra</a:t>
          </a:r>
          <a:endParaRPr lang="es-CO" sz="1400" dirty="0"/>
        </a:p>
      </dgm:t>
    </dgm:pt>
    <dgm:pt modelId="{E1C681BD-DFD1-473C-94D3-A329E7576413}" type="parTrans" cxnId="{00A2FF06-7FE7-4D31-9FAD-7D115E3C18FF}">
      <dgm:prSet/>
      <dgm:spPr/>
      <dgm:t>
        <a:bodyPr/>
        <a:lstStyle/>
        <a:p>
          <a:endParaRPr lang="es-CO"/>
        </a:p>
      </dgm:t>
    </dgm:pt>
    <dgm:pt modelId="{B19A2E82-E336-4B21-9712-3745397A4242}" type="sibTrans" cxnId="{00A2FF06-7FE7-4D31-9FAD-7D115E3C18FF}">
      <dgm:prSet/>
      <dgm:spPr/>
      <dgm:t>
        <a:bodyPr/>
        <a:lstStyle/>
        <a:p>
          <a:endParaRPr lang="es-CO"/>
        </a:p>
      </dgm:t>
    </dgm:pt>
    <dgm:pt modelId="{1B841326-BCC6-4BA6-B839-569A0D5A8B60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400" dirty="0" smtClean="0"/>
            <a:t>Elvira Martínez De Cárdena</a:t>
          </a:r>
          <a:endParaRPr lang="es-CO" sz="1400" dirty="0"/>
        </a:p>
      </dgm:t>
    </dgm:pt>
    <dgm:pt modelId="{B2B67E50-77BD-4B30-ABC1-4DD479905656}" type="parTrans" cxnId="{D8E1E436-4033-43D8-85C8-506481D86F0A}">
      <dgm:prSet/>
      <dgm:spPr/>
      <dgm:t>
        <a:bodyPr/>
        <a:lstStyle/>
        <a:p>
          <a:endParaRPr lang="es-CO"/>
        </a:p>
      </dgm:t>
    </dgm:pt>
    <dgm:pt modelId="{1F771416-DF5D-4ED3-8F90-3E48204AE887}" type="sibTrans" cxnId="{D8E1E436-4033-43D8-85C8-506481D86F0A}">
      <dgm:prSet/>
      <dgm:spPr/>
      <dgm:t>
        <a:bodyPr/>
        <a:lstStyle/>
        <a:p>
          <a:endParaRPr lang="es-CO"/>
        </a:p>
      </dgm:t>
    </dgm:pt>
    <dgm:pt modelId="{028EE9DF-073A-4334-B653-B33F2870554F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baseline="0" dirty="0" smtClean="0"/>
            <a:t>Rodrigo                                      Sánchez </a:t>
          </a:r>
          <a:r>
            <a:rPr lang="es-CO" sz="1600" baseline="0" dirty="0" err="1" smtClean="0"/>
            <a:t>Torreblanca</a:t>
          </a:r>
          <a:r>
            <a:rPr lang="es-CO" sz="1600" baseline="0" dirty="0" smtClean="0"/>
            <a:t> De Carvajal</a:t>
          </a:r>
          <a:endParaRPr lang="es-CO" sz="1600" baseline="0" dirty="0"/>
        </a:p>
      </dgm:t>
    </dgm:pt>
    <dgm:pt modelId="{B5337031-38F3-43CF-B6FE-24F7C306639B}" type="parTrans" cxnId="{0C48EF94-376A-4B0C-B643-DA559F2CCE11}">
      <dgm:prSet/>
      <dgm:spPr/>
      <dgm:t>
        <a:bodyPr/>
        <a:lstStyle/>
        <a:p>
          <a:endParaRPr lang="es-CO"/>
        </a:p>
      </dgm:t>
    </dgm:pt>
    <dgm:pt modelId="{F657FB25-49D0-4DD9-968B-C14419C8D5BA}" type="sibTrans" cxnId="{0C48EF94-376A-4B0C-B643-DA559F2CCE11}">
      <dgm:prSet/>
      <dgm:spPr/>
      <dgm:t>
        <a:bodyPr/>
        <a:lstStyle/>
        <a:p>
          <a:endParaRPr lang="es-CO"/>
        </a:p>
      </dgm:t>
    </dgm:pt>
    <dgm:pt modelId="{CEA55D84-02BF-4361-B216-BEEFDBBCB2CD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900" baseline="0" dirty="0" smtClean="0"/>
            <a:t>Juana Martínez</a:t>
          </a:r>
          <a:endParaRPr lang="es-CO" sz="1900" baseline="0" dirty="0"/>
        </a:p>
      </dgm:t>
    </dgm:pt>
    <dgm:pt modelId="{61627F73-F318-42C3-B131-E0C4B4934454}" type="parTrans" cxnId="{EE2608B7-954C-4CA4-ACC4-6A8421F6A603}">
      <dgm:prSet/>
      <dgm:spPr/>
      <dgm:t>
        <a:bodyPr/>
        <a:lstStyle/>
        <a:p>
          <a:endParaRPr lang="es-CO"/>
        </a:p>
      </dgm:t>
    </dgm:pt>
    <dgm:pt modelId="{7977F221-89D3-4500-B618-FF152778694A}" type="sibTrans" cxnId="{EE2608B7-954C-4CA4-ACC4-6A8421F6A603}">
      <dgm:prSet/>
      <dgm:spPr/>
      <dgm:t>
        <a:bodyPr/>
        <a:lstStyle/>
        <a:p>
          <a:endParaRPr lang="es-CO"/>
        </a:p>
      </dgm:t>
    </dgm:pt>
    <dgm:pt modelId="{8E81EEE7-B89D-41D5-B8B6-666C7126F208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400" baseline="0" dirty="0" smtClean="0"/>
            <a:t>Bartolomé      Sánchez </a:t>
          </a:r>
          <a:r>
            <a:rPr lang="es-CO" sz="1400" baseline="0" dirty="0" err="1" smtClean="0"/>
            <a:t>Torreblanca</a:t>
          </a:r>
          <a:endParaRPr lang="es-CO" sz="1400" baseline="0" dirty="0"/>
        </a:p>
      </dgm:t>
    </dgm:pt>
    <dgm:pt modelId="{4662011F-EA43-41CE-A944-15F62BBCB2D3}" type="parTrans" cxnId="{738CF049-A7D6-4B16-9091-605BD78E23FC}">
      <dgm:prSet/>
      <dgm:spPr/>
      <dgm:t>
        <a:bodyPr/>
        <a:lstStyle/>
        <a:p>
          <a:endParaRPr lang="es-CO"/>
        </a:p>
      </dgm:t>
    </dgm:pt>
    <dgm:pt modelId="{29260C65-5D0C-4D59-B3C5-338034849E17}" type="sibTrans" cxnId="{738CF049-A7D6-4B16-9091-605BD78E23FC}">
      <dgm:prSet/>
      <dgm:spPr/>
      <dgm:t>
        <a:bodyPr/>
        <a:lstStyle/>
        <a:p>
          <a:endParaRPr lang="es-CO"/>
        </a:p>
      </dgm:t>
    </dgm:pt>
    <dgm:pt modelId="{3F75DCED-A35E-4B8D-B6FA-5FBF81401AF7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400" baseline="0" dirty="0" smtClean="0"/>
            <a:t>Mencia              De Carvajal Vásquez</a:t>
          </a:r>
          <a:endParaRPr lang="es-CO" sz="1400" baseline="0" dirty="0"/>
        </a:p>
      </dgm:t>
    </dgm:pt>
    <dgm:pt modelId="{77D0F0A2-D180-45B1-9499-E54D85D39FC8}" type="parTrans" cxnId="{866FD990-89A9-4FE3-BF5A-C435793A719B}">
      <dgm:prSet/>
      <dgm:spPr/>
      <dgm:t>
        <a:bodyPr/>
        <a:lstStyle/>
        <a:p>
          <a:endParaRPr lang="es-CO"/>
        </a:p>
      </dgm:t>
    </dgm:pt>
    <dgm:pt modelId="{07DD266D-8D64-41EE-8EA9-843EABBEE3D1}" type="sibTrans" cxnId="{866FD990-89A9-4FE3-BF5A-C435793A719B}">
      <dgm:prSet/>
      <dgm:spPr/>
      <dgm:t>
        <a:bodyPr/>
        <a:lstStyle/>
        <a:p>
          <a:endParaRPr lang="es-CO"/>
        </a:p>
      </dgm:t>
    </dgm:pt>
    <dgm:pt modelId="{A98450EE-FDB0-4211-94EE-2834C667B841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dirty="0" smtClean="0"/>
            <a:t>Pedro                             Martín De Ávila</a:t>
          </a:r>
          <a:endParaRPr lang="es-CO" sz="1600" dirty="0"/>
        </a:p>
      </dgm:t>
    </dgm:pt>
    <dgm:pt modelId="{08565991-B153-4F15-8352-91C2BBAC7F86}" type="parTrans" cxnId="{69A19362-2F85-4E9C-88F1-3336A104D073}">
      <dgm:prSet/>
      <dgm:spPr/>
      <dgm:t>
        <a:bodyPr/>
        <a:lstStyle/>
        <a:p>
          <a:endParaRPr lang="es-CO"/>
        </a:p>
      </dgm:t>
    </dgm:pt>
    <dgm:pt modelId="{A9E405E3-CF6E-427A-BA6B-8D5FB3243739}" type="sibTrans" cxnId="{69A19362-2F85-4E9C-88F1-3336A104D073}">
      <dgm:prSet/>
      <dgm:spPr/>
      <dgm:t>
        <a:bodyPr/>
        <a:lstStyle/>
        <a:p>
          <a:endParaRPr lang="es-CO"/>
        </a:p>
      </dgm:t>
    </dgm:pt>
    <dgm:pt modelId="{C04F9368-AB8A-4614-A080-3CD3B58F4CA0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CO" sz="1400" dirty="0" smtClean="0"/>
            <a:t>Francisca Martínez</a:t>
          </a:r>
          <a:endParaRPr lang="es-CO" sz="1400" dirty="0"/>
        </a:p>
      </dgm:t>
    </dgm:pt>
    <dgm:pt modelId="{E9DD9627-BB34-40D5-ADC6-61104D9C29A2}" type="parTrans" cxnId="{B23210FC-6304-41ED-8320-AD3EBF24B4A1}">
      <dgm:prSet/>
      <dgm:spPr/>
      <dgm:t>
        <a:bodyPr/>
        <a:lstStyle/>
        <a:p>
          <a:endParaRPr lang="es-CO"/>
        </a:p>
      </dgm:t>
    </dgm:pt>
    <dgm:pt modelId="{CEB158B1-319A-4BA9-99AD-EBA08926D4E0}" type="sibTrans" cxnId="{B23210FC-6304-41ED-8320-AD3EBF24B4A1}">
      <dgm:prSet/>
      <dgm:spPr/>
      <dgm:t>
        <a:bodyPr/>
        <a:lstStyle/>
        <a:p>
          <a:endParaRPr lang="es-CO"/>
        </a:p>
      </dgm:t>
    </dgm:pt>
    <dgm:pt modelId="{A00685AE-74BB-4F4D-9DEF-5CF1B4CA664C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400" dirty="0" smtClean="0"/>
            <a:t>Pedro   Martín Hernández</a:t>
          </a:r>
          <a:endParaRPr lang="es-CO" sz="1400" dirty="0"/>
        </a:p>
      </dgm:t>
    </dgm:pt>
    <dgm:pt modelId="{72624657-FD0F-4864-AA1B-DDCB5C6EE967}" type="parTrans" cxnId="{43BB70BC-6FFE-4C4E-8CBD-F25664A3D71B}">
      <dgm:prSet/>
      <dgm:spPr/>
      <dgm:t>
        <a:bodyPr/>
        <a:lstStyle/>
        <a:p>
          <a:endParaRPr lang="es-CO"/>
        </a:p>
      </dgm:t>
    </dgm:pt>
    <dgm:pt modelId="{14C5BCA6-E3DC-4D37-8CE7-1642239407BE}" type="sibTrans" cxnId="{43BB70BC-6FFE-4C4E-8CBD-F25664A3D71B}">
      <dgm:prSet/>
      <dgm:spPr/>
      <dgm:t>
        <a:bodyPr/>
        <a:lstStyle/>
        <a:p>
          <a:endParaRPr lang="es-CO"/>
        </a:p>
      </dgm:t>
    </dgm:pt>
    <dgm:pt modelId="{70973E69-E559-44DC-8ECA-38A3979C881A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rgbClr val="FFFFD1"/>
        </a:solidFill>
      </dgm:spPr>
      <dgm:t>
        <a:bodyPr/>
        <a:lstStyle/>
        <a:p>
          <a:r>
            <a:rPr lang="es-CO" sz="1400" dirty="0" smtClean="0"/>
            <a:t>N. N. 1</a:t>
          </a:r>
          <a:endParaRPr lang="es-CO" sz="1400" dirty="0"/>
        </a:p>
      </dgm:t>
    </dgm:pt>
    <dgm:pt modelId="{C5563EF3-6564-492E-AB30-66117003A2D2}" type="parTrans" cxnId="{8217ED9D-5A5E-4F89-AB77-B996F9BAB683}">
      <dgm:prSet/>
      <dgm:spPr/>
      <dgm:t>
        <a:bodyPr/>
        <a:lstStyle/>
        <a:p>
          <a:endParaRPr lang="es-CO"/>
        </a:p>
      </dgm:t>
    </dgm:pt>
    <dgm:pt modelId="{3D76A0CC-01EB-4E37-8C61-820F26F05CF0}" type="sibTrans" cxnId="{8217ED9D-5A5E-4F89-AB77-B996F9BAB683}">
      <dgm:prSet/>
      <dgm:spPr/>
      <dgm:t>
        <a:bodyPr/>
        <a:lstStyle/>
        <a:p>
          <a:endParaRPr lang="es-CO"/>
        </a:p>
      </dgm:t>
    </dgm:pt>
    <dgm:pt modelId="{E75BF49A-0BBD-418B-A465-D5C73CDDC862}" type="pres">
      <dgm:prSet presAssocID="{10ED40AF-DFB1-4943-B6DB-2A904FAA918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B2B14297-00EC-4DE9-9F12-84F8A498FDA2}" type="pres">
      <dgm:prSet presAssocID="{224DFC69-98DC-492A-987A-165A8C398F9C}" presName="vertOne" presStyleCnt="0"/>
      <dgm:spPr/>
    </dgm:pt>
    <dgm:pt modelId="{002F55CE-1913-4F3F-AA6F-C819F8F648CF}" type="pres">
      <dgm:prSet presAssocID="{224DFC69-98DC-492A-987A-165A8C398F9C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A44F7502-E779-4A3D-9B93-C5ECA6B59C7C}" type="pres">
      <dgm:prSet presAssocID="{224DFC69-98DC-492A-987A-165A8C398F9C}" presName="parTransOne" presStyleCnt="0"/>
      <dgm:spPr/>
    </dgm:pt>
    <dgm:pt modelId="{3CE57FF6-FBA2-48D8-8049-49F705B51DFC}" type="pres">
      <dgm:prSet presAssocID="{224DFC69-98DC-492A-987A-165A8C398F9C}" presName="horzOne" presStyleCnt="0"/>
      <dgm:spPr/>
    </dgm:pt>
    <dgm:pt modelId="{75CFA4D5-EB26-4CFD-BFC1-C9FB112D6F12}" type="pres">
      <dgm:prSet presAssocID="{357B1FE2-5339-4287-AB9C-8CCBC31BE356}" presName="vertTwo" presStyleCnt="0"/>
      <dgm:spPr/>
    </dgm:pt>
    <dgm:pt modelId="{5ECD5F51-535C-41C3-8B53-BF1EF629859D}" type="pres">
      <dgm:prSet presAssocID="{357B1FE2-5339-4287-AB9C-8CCBC31BE356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813E7C8E-3755-4E92-8A65-9A2D82BC9A77}" type="pres">
      <dgm:prSet presAssocID="{357B1FE2-5339-4287-AB9C-8CCBC31BE356}" presName="parTransTwo" presStyleCnt="0"/>
      <dgm:spPr/>
    </dgm:pt>
    <dgm:pt modelId="{BAC4E885-7649-4868-8480-5D85C8310AF4}" type="pres">
      <dgm:prSet presAssocID="{357B1FE2-5339-4287-AB9C-8CCBC31BE356}" presName="horzTwo" presStyleCnt="0"/>
      <dgm:spPr/>
    </dgm:pt>
    <dgm:pt modelId="{BF53D83A-D5AA-4B2C-BFDB-5AA72308D198}" type="pres">
      <dgm:prSet presAssocID="{F91ADA0C-499F-466A-8012-8CCC303B0A6A}" presName="vertThree" presStyleCnt="0"/>
      <dgm:spPr/>
    </dgm:pt>
    <dgm:pt modelId="{234D320C-1D2E-4A46-9DEC-8ECAB8F8A172}" type="pres">
      <dgm:prSet presAssocID="{F91ADA0C-499F-466A-8012-8CCC303B0A6A}" presName="txThre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D44385DC-D114-4479-A676-415B6A91A8AD}" type="pres">
      <dgm:prSet presAssocID="{F91ADA0C-499F-466A-8012-8CCC303B0A6A}" presName="horzThree" presStyleCnt="0"/>
      <dgm:spPr/>
    </dgm:pt>
    <dgm:pt modelId="{293F5044-82CA-49C5-BBCB-9B2A332CC006}" type="pres">
      <dgm:prSet presAssocID="{B19A2E82-E336-4B21-9712-3745397A4242}" presName="sibSpaceThree" presStyleCnt="0"/>
      <dgm:spPr/>
    </dgm:pt>
    <dgm:pt modelId="{FDD0CAA1-6E01-4710-9446-2740C5EAEABF}" type="pres">
      <dgm:prSet presAssocID="{1B841326-BCC6-4BA6-B839-569A0D5A8B60}" presName="vertThree" presStyleCnt="0"/>
      <dgm:spPr/>
    </dgm:pt>
    <dgm:pt modelId="{81ACA734-3E6E-4315-AA18-967A06F4FB8F}" type="pres">
      <dgm:prSet presAssocID="{1B841326-BCC6-4BA6-B839-569A0D5A8B60}" presName="txThre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EB3B9E86-A9A9-480D-A2D4-8536094CEBC8}" type="pres">
      <dgm:prSet presAssocID="{1B841326-BCC6-4BA6-B839-569A0D5A8B60}" presName="horzThree" presStyleCnt="0"/>
      <dgm:spPr/>
    </dgm:pt>
    <dgm:pt modelId="{22A85E5B-55F7-4DAB-B235-88C6F756B28F}" type="pres">
      <dgm:prSet presAssocID="{536CCEDF-5771-4F92-8E71-B1E740FC647E}" presName="sibSpaceTwo" presStyleCnt="0"/>
      <dgm:spPr/>
    </dgm:pt>
    <dgm:pt modelId="{4438EBED-A435-42AC-AA1F-C9755A0FE824}" type="pres">
      <dgm:prSet presAssocID="{9FE257F2-9B70-44D7-9B1B-4B721ECA3A5F}" presName="vertTwo" presStyleCnt="0"/>
      <dgm:spPr/>
    </dgm:pt>
    <dgm:pt modelId="{20E91E60-6C92-4AF4-A934-46B4DE9CB791}" type="pres">
      <dgm:prSet presAssocID="{9FE257F2-9B70-44D7-9B1B-4B721ECA3A5F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36223B38-A2D0-4388-BB92-F9AEEE2C85DC}" type="pres">
      <dgm:prSet presAssocID="{9FE257F2-9B70-44D7-9B1B-4B721ECA3A5F}" presName="parTransTwo" presStyleCnt="0"/>
      <dgm:spPr/>
    </dgm:pt>
    <dgm:pt modelId="{1C08672B-71CD-428E-A148-7E7DFE8B2C75}" type="pres">
      <dgm:prSet presAssocID="{9FE257F2-9B70-44D7-9B1B-4B721ECA3A5F}" presName="horzTwo" presStyleCnt="0"/>
      <dgm:spPr/>
    </dgm:pt>
    <dgm:pt modelId="{5A6CCB77-69F5-40DC-8D37-53A06960D8A9}" type="pres">
      <dgm:prSet presAssocID="{028EE9DF-073A-4334-B653-B33F2870554F}" presName="vertThree" presStyleCnt="0"/>
      <dgm:spPr/>
    </dgm:pt>
    <dgm:pt modelId="{C3F1B4F3-B326-488F-B81A-6F0B7C265A35}" type="pres">
      <dgm:prSet presAssocID="{028EE9DF-073A-4334-B653-B33F2870554F}" presName="txThre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0FE4431A-0B10-4E1F-9524-6ED771E4B146}" type="pres">
      <dgm:prSet presAssocID="{028EE9DF-073A-4334-B653-B33F2870554F}" presName="parTransThree" presStyleCnt="0"/>
      <dgm:spPr/>
    </dgm:pt>
    <dgm:pt modelId="{9EBBCB89-FE22-4EBF-80B8-D7F7EF275E05}" type="pres">
      <dgm:prSet presAssocID="{028EE9DF-073A-4334-B653-B33F2870554F}" presName="horzThree" presStyleCnt="0"/>
      <dgm:spPr/>
    </dgm:pt>
    <dgm:pt modelId="{10E15F04-933A-4CEA-B44C-5A5AFF2DBA0F}" type="pres">
      <dgm:prSet presAssocID="{8E81EEE7-B89D-41D5-B8B6-666C7126F208}" presName="vertFour" presStyleCnt="0">
        <dgm:presLayoutVars>
          <dgm:chPref val="3"/>
        </dgm:presLayoutVars>
      </dgm:prSet>
      <dgm:spPr/>
    </dgm:pt>
    <dgm:pt modelId="{55D75852-D7E6-4876-A1E4-E714207FB9F1}" type="pres">
      <dgm:prSet presAssocID="{8E81EEE7-B89D-41D5-B8B6-666C7126F208}" presName="txFour" presStyleLbl="node4" presStyleIdx="0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4B3AC6C8-C30A-4448-A8C8-B10B685135D0}" type="pres">
      <dgm:prSet presAssocID="{8E81EEE7-B89D-41D5-B8B6-666C7126F208}" presName="horzFour" presStyleCnt="0"/>
      <dgm:spPr/>
    </dgm:pt>
    <dgm:pt modelId="{B1FA060F-FA05-42FE-AF06-2B7DE5962EA1}" type="pres">
      <dgm:prSet presAssocID="{29260C65-5D0C-4D59-B3C5-338034849E17}" presName="sibSpaceFour" presStyleCnt="0"/>
      <dgm:spPr/>
    </dgm:pt>
    <dgm:pt modelId="{176D2290-0E4F-4767-A984-6CEC2A183A42}" type="pres">
      <dgm:prSet presAssocID="{3F75DCED-A35E-4B8D-B6FA-5FBF81401AF7}" presName="vertFour" presStyleCnt="0">
        <dgm:presLayoutVars>
          <dgm:chPref val="3"/>
        </dgm:presLayoutVars>
      </dgm:prSet>
      <dgm:spPr/>
    </dgm:pt>
    <dgm:pt modelId="{64A8139B-5073-4F13-8138-2CF4C4037F3D}" type="pres">
      <dgm:prSet presAssocID="{3F75DCED-A35E-4B8D-B6FA-5FBF81401AF7}" presName="txFour" presStyleLbl="node4" presStyleIdx="1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B1893DA2-7F3F-404B-A804-EB888C7F56FD}" type="pres">
      <dgm:prSet presAssocID="{3F75DCED-A35E-4B8D-B6FA-5FBF81401AF7}" presName="horzFour" presStyleCnt="0"/>
      <dgm:spPr/>
    </dgm:pt>
    <dgm:pt modelId="{75F13D38-6611-4FD3-8948-ED5F1F44EA46}" type="pres">
      <dgm:prSet presAssocID="{F657FB25-49D0-4DD9-968B-C14419C8D5BA}" presName="sibSpaceThree" presStyleCnt="0"/>
      <dgm:spPr/>
    </dgm:pt>
    <dgm:pt modelId="{1165945A-2A36-4750-AB71-D5880C87A5EB}" type="pres">
      <dgm:prSet presAssocID="{CEA55D84-02BF-4361-B216-BEEFDBBCB2CD}" presName="vertThree" presStyleCnt="0"/>
      <dgm:spPr/>
    </dgm:pt>
    <dgm:pt modelId="{5C992913-3F2E-46A3-A4A8-5D68407929D2}" type="pres">
      <dgm:prSet presAssocID="{CEA55D84-02BF-4361-B216-BEEFDBBCB2CD}" presName="txThre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13D9CA24-7E33-437D-BA61-B9CBBCD75446}" type="pres">
      <dgm:prSet presAssocID="{CEA55D84-02BF-4361-B216-BEEFDBBCB2CD}" presName="parTransThree" presStyleCnt="0"/>
      <dgm:spPr/>
    </dgm:pt>
    <dgm:pt modelId="{40310D31-9873-48D9-AD88-4ADC07BE279E}" type="pres">
      <dgm:prSet presAssocID="{CEA55D84-02BF-4361-B216-BEEFDBBCB2CD}" presName="horzThree" presStyleCnt="0"/>
      <dgm:spPr/>
    </dgm:pt>
    <dgm:pt modelId="{90CCB713-025F-483D-A33F-4577939C9724}" type="pres">
      <dgm:prSet presAssocID="{A98450EE-FDB0-4211-94EE-2834C667B841}" presName="vertFour" presStyleCnt="0">
        <dgm:presLayoutVars>
          <dgm:chPref val="3"/>
        </dgm:presLayoutVars>
      </dgm:prSet>
      <dgm:spPr/>
    </dgm:pt>
    <dgm:pt modelId="{AFF06952-3CB4-41FB-B025-C37600DCB5F7}" type="pres">
      <dgm:prSet presAssocID="{A98450EE-FDB0-4211-94EE-2834C667B841}" presName="txFour" presStyleLbl="node4" presStyleIdx="2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C2078119-8967-4DD7-976F-316765E7F057}" type="pres">
      <dgm:prSet presAssocID="{A98450EE-FDB0-4211-94EE-2834C667B841}" presName="parTransFour" presStyleCnt="0"/>
      <dgm:spPr/>
    </dgm:pt>
    <dgm:pt modelId="{F2CAD88A-352C-4410-B563-81EFD17BC43A}" type="pres">
      <dgm:prSet presAssocID="{A98450EE-FDB0-4211-94EE-2834C667B841}" presName="horzFour" presStyleCnt="0"/>
      <dgm:spPr/>
    </dgm:pt>
    <dgm:pt modelId="{77973A59-DF19-4A34-A0E7-154A755ADBC2}" type="pres">
      <dgm:prSet presAssocID="{A00685AE-74BB-4F4D-9DEF-5CF1B4CA664C}" presName="vertFour" presStyleCnt="0">
        <dgm:presLayoutVars>
          <dgm:chPref val="3"/>
        </dgm:presLayoutVars>
      </dgm:prSet>
      <dgm:spPr/>
    </dgm:pt>
    <dgm:pt modelId="{2A8E4110-0E6F-4BF3-B66C-1B5D0CBA9C74}" type="pres">
      <dgm:prSet presAssocID="{A00685AE-74BB-4F4D-9DEF-5CF1B4CA664C}" presName="txFour" presStyleLbl="node4" presStyleIdx="3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8A844517-2AC0-489F-8793-DF99950000EE}" type="pres">
      <dgm:prSet presAssocID="{A00685AE-74BB-4F4D-9DEF-5CF1B4CA664C}" presName="horzFour" presStyleCnt="0"/>
      <dgm:spPr/>
    </dgm:pt>
    <dgm:pt modelId="{5AFAAAD8-19F7-4E41-BF3A-87A4F4E7A49C}" type="pres">
      <dgm:prSet presAssocID="{14C5BCA6-E3DC-4D37-8CE7-1642239407BE}" presName="sibSpaceFour" presStyleCnt="0"/>
      <dgm:spPr/>
    </dgm:pt>
    <dgm:pt modelId="{178093D6-5739-495A-B900-47D4CA4CA3D5}" type="pres">
      <dgm:prSet presAssocID="{70973E69-E559-44DC-8ECA-38A3979C881A}" presName="vertFour" presStyleCnt="0">
        <dgm:presLayoutVars>
          <dgm:chPref val="3"/>
        </dgm:presLayoutVars>
      </dgm:prSet>
      <dgm:spPr/>
    </dgm:pt>
    <dgm:pt modelId="{DB1737F7-4AF3-4EF4-ACF0-0475BEFB69F8}" type="pres">
      <dgm:prSet presAssocID="{70973E69-E559-44DC-8ECA-38A3979C881A}" presName="txFour" presStyleLbl="node4" presStyleIdx="4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1D33F52D-E13D-463F-939B-5C18FEBDDCA8}" type="pres">
      <dgm:prSet presAssocID="{70973E69-E559-44DC-8ECA-38A3979C881A}" presName="horzFour" presStyleCnt="0"/>
      <dgm:spPr/>
    </dgm:pt>
    <dgm:pt modelId="{3DE5CBB9-B9C8-4CDE-B953-F5B3B01DCB19}" type="pres">
      <dgm:prSet presAssocID="{A9E405E3-CF6E-427A-BA6B-8D5FB3243739}" presName="sibSpaceFour" presStyleCnt="0"/>
      <dgm:spPr/>
    </dgm:pt>
    <dgm:pt modelId="{9178A8F1-B4F4-46D6-A119-E72C8A782693}" type="pres">
      <dgm:prSet presAssocID="{C04F9368-AB8A-4614-A080-3CD3B58F4CA0}" presName="vertFour" presStyleCnt="0">
        <dgm:presLayoutVars>
          <dgm:chPref val="3"/>
        </dgm:presLayoutVars>
      </dgm:prSet>
      <dgm:spPr/>
    </dgm:pt>
    <dgm:pt modelId="{9BDA27A9-6305-4110-BB11-80F23B23EAD2}" type="pres">
      <dgm:prSet presAssocID="{C04F9368-AB8A-4614-A080-3CD3B58F4CA0}" presName="txFour" presStyleLbl="node4" presStyleIdx="5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152ACE1A-4746-4E2B-A349-6BE8B5E1E59D}" type="pres">
      <dgm:prSet presAssocID="{C04F9368-AB8A-4614-A080-3CD3B58F4CA0}" presName="horzFour" presStyleCnt="0"/>
      <dgm:spPr/>
    </dgm:pt>
  </dgm:ptLst>
  <dgm:cxnLst>
    <dgm:cxn modelId="{4B263281-B108-469A-8AF7-CF13004E1D87}" type="presOf" srcId="{A00685AE-74BB-4F4D-9DEF-5CF1B4CA664C}" destId="{2A8E4110-0E6F-4BF3-B66C-1B5D0CBA9C74}" srcOrd="0" destOrd="0" presId="urn:microsoft.com/office/officeart/2005/8/layout/hierarchy4"/>
    <dgm:cxn modelId="{738CF049-A7D6-4B16-9091-605BD78E23FC}" srcId="{028EE9DF-073A-4334-B653-B33F2870554F}" destId="{8E81EEE7-B89D-41D5-B8B6-666C7126F208}" srcOrd="0" destOrd="0" parTransId="{4662011F-EA43-41CE-A944-15F62BBCB2D3}" sibTransId="{29260C65-5D0C-4D59-B3C5-338034849E17}"/>
    <dgm:cxn modelId="{8217ED9D-5A5E-4F89-AB77-B996F9BAB683}" srcId="{A98450EE-FDB0-4211-94EE-2834C667B841}" destId="{70973E69-E559-44DC-8ECA-38A3979C881A}" srcOrd="1" destOrd="0" parTransId="{C5563EF3-6564-492E-AB30-66117003A2D2}" sibTransId="{3D76A0CC-01EB-4E37-8C61-820F26F05CF0}"/>
    <dgm:cxn modelId="{5E83EEE5-138E-447D-8509-E4C5D2DD266C}" type="presOf" srcId="{028EE9DF-073A-4334-B653-B33F2870554F}" destId="{C3F1B4F3-B326-488F-B81A-6F0B7C265A35}" srcOrd="0" destOrd="0" presId="urn:microsoft.com/office/officeart/2005/8/layout/hierarchy4"/>
    <dgm:cxn modelId="{5E0E3E48-C52E-4E9A-B54B-487FE7CE13CD}" srcId="{224DFC69-98DC-492A-987A-165A8C398F9C}" destId="{357B1FE2-5339-4287-AB9C-8CCBC31BE356}" srcOrd="0" destOrd="0" parTransId="{33866EA9-5FB0-4FED-946D-C67EC890E954}" sibTransId="{536CCEDF-5771-4F92-8E71-B1E740FC647E}"/>
    <dgm:cxn modelId="{0CF9F891-47EF-44E1-8187-3FE0BA1F4C06}" type="presOf" srcId="{70973E69-E559-44DC-8ECA-38A3979C881A}" destId="{DB1737F7-4AF3-4EF4-ACF0-0475BEFB69F8}" srcOrd="0" destOrd="0" presId="urn:microsoft.com/office/officeart/2005/8/layout/hierarchy4"/>
    <dgm:cxn modelId="{0C48EF94-376A-4B0C-B643-DA559F2CCE11}" srcId="{9FE257F2-9B70-44D7-9B1B-4B721ECA3A5F}" destId="{028EE9DF-073A-4334-B653-B33F2870554F}" srcOrd="0" destOrd="0" parTransId="{B5337031-38F3-43CF-B6FE-24F7C306639B}" sibTransId="{F657FB25-49D0-4DD9-968B-C14419C8D5BA}"/>
    <dgm:cxn modelId="{CC8174A1-D73B-49F7-8C5A-C51A6F1B2052}" type="presOf" srcId="{3F75DCED-A35E-4B8D-B6FA-5FBF81401AF7}" destId="{64A8139B-5073-4F13-8138-2CF4C4037F3D}" srcOrd="0" destOrd="0" presId="urn:microsoft.com/office/officeart/2005/8/layout/hierarchy4"/>
    <dgm:cxn modelId="{0DE52D19-DD1E-46E6-8DC8-13AC4807DA94}" type="presOf" srcId="{A98450EE-FDB0-4211-94EE-2834C667B841}" destId="{AFF06952-3CB4-41FB-B025-C37600DCB5F7}" srcOrd="0" destOrd="0" presId="urn:microsoft.com/office/officeart/2005/8/layout/hierarchy4"/>
    <dgm:cxn modelId="{398142A3-6A2C-43C8-8E76-3870336D9538}" type="presOf" srcId="{C04F9368-AB8A-4614-A080-3CD3B58F4CA0}" destId="{9BDA27A9-6305-4110-BB11-80F23B23EAD2}" srcOrd="0" destOrd="0" presId="urn:microsoft.com/office/officeart/2005/8/layout/hierarchy4"/>
    <dgm:cxn modelId="{A2469745-EB13-450A-9D79-1568654A642B}" type="presOf" srcId="{F91ADA0C-499F-466A-8012-8CCC303B0A6A}" destId="{234D320C-1D2E-4A46-9DEC-8ECAB8F8A172}" srcOrd="0" destOrd="0" presId="urn:microsoft.com/office/officeart/2005/8/layout/hierarchy4"/>
    <dgm:cxn modelId="{090A88CD-7AED-4727-A99A-47F0F9883DB1}" type="presOf" srcId="{357B1FE2-5339-4287-AB9C-8CCBC31BE356}" destId="{5ECD5F51-535C-41C3-8B53-BF1EF629859D}" srcOrd="0" destOrd="0" presId="urn:microsoft.com/office/officeart/2005/8/layout/hierarchy4"/>
    <dgm:cxn modelId="{D8E1E436-4033-43D8-85C8-506481D86F0A}" srcId="{357B1FE2-5339-4287-AB9C-8CCBC31BE356}" destId="{1B841326-BCC6-4BA6-B839-569A0D5A8B60}" srcOrd="1" destOrd="0" parTransId="{B2B67E50-77BD-4B30-ABC1-4DD479905656}" sibTransId="{1F771416-DF5D-4ED3-8F90-3E48204AE887}"/>
    <dgm:cxn modelId="{D86D2ECD-9501-41AD-B9E2-5FB163B054EB}" type="presOf" srcId="{224DFC69-98DC-492A-987A-165A8C398F9C}" destId="{002F55CE-1913-4F3F-AA6F-C819F8F648CF}" srcOrd="0" destOrd="0" presId="urn:microsoft.com/office/officeart/2005/8/layout/hierarchy4"/>
    <dgm:cxn modelId="{866FD990-89A9-4FE3-BF5A-C435793A719B}" srcId="{028EE9DF-073A-4334-B653-B33F2870554F}" destId="{3F75DCED-A35E-4B8D-B6FA-5FBF81401AF7}" srcOrd="1" destOrd="0" parTransId="{77D0F0A2-D180-45B1-9499-E54D85D39FC8}" sibTransId="{07DD266D-8D64-41EE-8EA9-843EABBEE3D1}"/>
    <dgm:cxn modelId="{748D57E4-791B-45F9-ADFC-F72AFF880C66}" type="presOf" srcId="{10ED40AF-DFB1-4943-B6DB-2A904FAA918A}" destId="{E75BF49A-0BBD-418B-A465-D5C73CDDC862}" srcOrd="0" destOrd="0" presId="urn:microsoft.com/office/officeart/2005/8/layout/hierarchy4"/>
    <dgm:cxn modelId="{CA29BE6E-2C20-44A6-B47E-363DDFB9B563}" type="presOf" srcId="{1B841326-BCC6-4BA6-B839-569A0D5A8B60}" destId="{81ACA734-3E6E-4315-AA18-967A06F4FB8F}" srcOrd="0" destOrd="0" presId="urn:microsoft.com/office/officeart/2005/8/layout/hierarchy4"/>
    <dgm:cxn modelId="{00A2FF06-7FE7-4D31-9FAD-7D115E3C18FF}" srcId="{357B1FE2-5339-4287-AB9C-8CCBC31BE356}" destId="{F91ADA0C-499F-466A-8012-8CCC303B0A6A}" srcOrd="0" destOrd="0" parTransId="{E1C681BD-DFD1-473C-94D3-A329E7576413}" sibTransId="{B19A2E82-E336-4B21-9712-3745397A4242}"/>
    <dgm:cxn modelId="{69A19362-2F85-4E9C-88F1-3336A104D073}" srcId="{CEA55D84-02BF-4361-B216-BEEFDBBCB2CD}" destId="{A98450EE-FDB0-4211-94EE-2834C667B841}" srcOrd="0" destOrd="0" parTransId="{08565991-B153-4F15-8352-91C2BBAC7F86}" sibTransId="{A9E405E3-CF6E-427A-BA6B-8D5FB3243739}"/>
    <dgm:cxn modelId="{EE2608B7-954C-4CA4-ACC4-6A8421F6A603}" srcId="{9FE257F2-9B70-44D7-9B1B-4B721ECA3A5F}" destId="{CEA55D84-02BF-4361-B216-BEEFDBBCB2CD}" srcOrd="1" destOrd="0" parTransId="{61627F73-F318-42C3-B131-E0C4B4934454}" sibTransId="{7977F221-89D3-4500-B618-FF152778694A}"/>
    <dgm:cxn modelId="{AEED5782-3D45-48B6-9FB7-560A9E0CE2EC}" srcId="{10ED40AF-DFB1-4943-B6DB-2A904FAA918A}" destId="{224DFC69-98DC-492A-987A-165A8C398F9C}" srcOrd="0" destOrd="0" parTransId="{FAB482D3-BE6B-4C36-B4BA-0FAA7015E800}" sibTransId="{2A471521-3F41-4AD4-A41F-9977087E123F}"/>
    <dgm:cxn modelId="{24BBAA8B-2EFD-415A-98EF-031E5E2FB996}" type="presOf" srcId="{9FE257F2-9B70-44D7-9B1B-4B721ECA3A5F}" destId="{20E91E60-6C92-4AF4-A934-46B4DE9CB791}" srcOrd="0" destOrd="0" presId="urn:microsoft.com/office/officeart/2005/8/layout/hierarchy4"/>
    <dgm:cxn modelId="{642AB063-BF5C-49C9-8D5F-00CC3BDE3736}" type="presOf" srcId="{CEA55D84-02BF-4361-B216-BEEFDBBCB2CD}" destId="{5C992913-3F2E-46A3-A4A8-5D68407929D2}" srcOrd="0" destOrd="0" presId="urn:microsoft.com/office/officeart/2005/8/layout/hierarchy4"/>
    <dgm:cxn modelId="{4F5748F0-3264-424C-9462-8B5826021646}" srcId="{224DFC69-98DC-492A-987A-165A8C398F9C}" destId="{9FE257F2-9B70-44D7-9B1B-4B721ECA3A5F}" srcOrd="1" destOrd="0" parTransId="{9D191BF7-DA85-4331-ACDE-2E02F0459172}" sibTransId="{95683789-E649-4459-B88B-275EE37EF702}"/>
    <dgm:cxn modelId="{9F033623-B553-44A3-BFED-305719C33FFB}" type="presOf" srcId="{8E81EEE7-B89D-41D5-B8B6-666C7126F208}" destId="{55D75852-D7E6-4876-A1E4-E714207FB9F1}" srcOrd="0" destOrd="0" presId="urn:microsoft.com/office/officeart/2005/8/layout/hierarchy4"/>
    <dgm:cxn modelId="{43BB70BC-6FFE-4C4E-8CBD-F25664A3D71B}" srcId="{A98450EE-FDB0-4211-94EE-2834C667B841}" destId="{A00685AE-74BB-4F4D-9DEF-5CF1B4CA664C}" srcOrd="0" destOrd="0" parTransId="{72624657-FD0F-4864-AA1B-DDCB5C6EE967}" sibTransId="{14C5BCA6-E3DC-4D37-8CE7-1642239407BE}"/>
    <dgm:cxn modelId="{B23210FC-6304-41ED-8320-AD3EBF24B4A1}" srcId="{CEA55D84-02BF-4361-B216-BEEFDBBCB2CD}" destId="{C04F9368-AB8A-4614-A080-3CD3B58F4CA0}" srcOrd="1" destOrd="0" parTransId="{E9DD9627-BB34-40D5-ADC6-61104D9C29A2}" sibTransId="{CEB158B1-319A-4BA9-99AD-EBA08926D4E0}"/>
    <dgm:cxn modelId="{A6E9D415-CBDA-44E6-836F-90BDE7B8BB6F}" type="presParOf" srcId="{E75BF49A-0BBD-418B-A465-D5C73CDDC862}" destId="{B2B14297-00EC-4DE9-9F12-84F8A498FDA2}" srcOrd="0" destOrd="0" presId="urn:microsoft.com/office/officeart/2005/8/layout/hierarchy4"/>
    <dgm:cxn modelId="{2B4ED543-2BF4-488F-ACFA-CEB15C804825}" type="presParOf" srcId="{B2B14297-00EC-4DE9-9F12-84F8A498FDA2}" destId="{002F55CE-1913-4F3F-AA6F-C819F8F648CF}" srcOrd="0" destOrd="0" presId="urn:microsoft.com/office/officeart/2005/8/layout/hierarchy4"/>
    <dgm:cxn modelId="{4ECA78AB-8C8A-4B5F-8E70-561E711D2076}" type="presParOf" srcId="{B2B14297-00EC-4DE9-9F12-84F8A498FDA2}" destId="{A44F7502-E779-4A3D-9B93-C5ECA6B59C7C}" srcOrd="1" destOrd="0" presId="urn:microsoft.com/office/officeart/2005/8/layout/hierarchy4"/>
    <dgm:cxn modelId="{4F1A1C9C-572B-4A23-A0A9-F1703FE32D09}" type="presParOf" srcId="{B2B14297-00EC-4DE9-9F12-84F8A498FDA2}" destId="{3CE57FF6-FBA2-48D8-8049-49F705B51DFC}" srcOrd="2" destOrd="0" presId="urn:microsoft.com/office/officeart/2005/8/layout/hierarchy4"/>
    <dgm:cxn modelId="{AC2D8095-3DFA-421E-993B-F4FDAD49FDE7}" type="presParOf" srcId="{3CE57FF6-FBA2-48D8-8049-49F705B51DFC}" destId="{75CFA4D5-EB26-4CFD-BFC1-C9FB112D6F12}" srcOrd="0" destOrd="0" presId="urn:microsoft.com/office/officeart/2005/8/layout/hierarchy4"/>
    <dgm:cxn modelId="{BA35863E-1737-47C6-BDB7-657151D7ED13}" type="presParOf" srcId="{75CFA4D5-EB26-4CFD-BFC1-C9FB112D6F12}" destId="{5ECD5F51-535C-41C3-8B53-BF1EF629859D}" srcOrd="0" destOrd="0" presId="urn:microsoft.com/office/officeart/2005/8/layout/hierarchy4"/>
    <dgm:cxn modelId="{8E6A66D4-8E2E-4035-A149-BB8E88EB0DFE}" type="presParOf" srcId="{75CFA4D5-EB26-4CFD-BFC1-C9FB112D6F12}" destId="{813E7C8E-3755-4E92-8A65-9A2D82BC9A77}" srcOrd="1" destOrd="0" presId="urn:microsoft.com/office/officeart/2005/8/layout/hierarchy4"/>
    <dgm:cxn modelId="{AD5F17BD-9DC0-4678-AE18-003F58D0271D}" type="presParOf" srcId="{75CFA4D5-EB26-4CFD-BFC1-C9FB112D6F12}" destId="{BAC4E885-7649-4868-8480-5D85C8310AF4}" srcOrd="2" destOrd="0" presId="urn:microsoft.com/office/officeart/2005/8/layout/hierarchy4"/>
    <dgm:cxn modelId="{A2A0EE9B-A9DC-445F-8DC2-CB29C6663704}" type="presParOf" srcId="{BAC4E885-7649-4868-8480-5D85C8310AF4}" destId="{BF53D83A-D5AA-4B2C-BFDB-5AA72308D198}" srcOrd="0" destOrd="0" presId="urn:microsoft.com/office/officeart/2005/8/layout/hierarchy4"/>
    <dgm:cxn modelId="{83180E27-DBFD-4B64-8F38-091D9F3C827E}" type="presParOf" srcId="{BF53D83A-D5AA-4B2C-BFDB-5AA72308D198}" destId="{234D320C-1D2E-4A46-9DEC-8ECAB8F8A172}" srcOrd="0" destOrd="0" presId="urn:microsoft.com/office/officeart/2005/8/layout/hierarchy4"/>
    <dgm:cxn modelId="{5675F946-533D-4773-8359-2DB5A307BC2D}" type="presParOf" srcId="{BF53D83A-D5AA-4B2C-BFDB-5AA72308D198}" destId="{D44385DC-D114-4479-A676-415B6A91A8AD}" srcOrd="1" destOrd="0" presId="urn:microsoft.com/office/officeart/2005/8/layout/hierarchy4"/>
    <dgm:cxn modelId="{17802BEA-067E-456C-A411-CFAB8AF19709}" type="presParOf" srcId="{BAC4E885-7649-4868-8480-5D85C8310AF4}" destId="{293F5044-82CA-49C5-BBCB-9B2A332CC006}" srcOrd="1" destOrd="0" presId="urn:microsoft.com/office/officeart/2005/8/layout/hierarchy4"/>
    <dgm:cxn modelId="{367E0979-6D5D-47DB-9BCC-E08B56099CAA}" type="presParOf" srcId="{BAC4E885-7649-4868-8480-5D85C8310AF4}" destId="{FDD0CAA1-6E01-4710-9446-2740C5EAEABF}" srcOrd="2" destOrd="0" presId="urn:microsoft.com/office/officeart/2005/8/layout/hierarchy4"/>
    <dgm:cxn modelId="{CCF0FBF5-D8F5-4A1B-9906-C0F1CC26C169}" type="presParOf" srcId="{FDD0CAA1-6E01-4710-9446-2740C5EAEABF}" destId="{81ACA734-3E6E-4315-AA18-967A06F4FB8F}" srcOrd="0" destOrd="0" presId="urn:microsoft.com/office/officeart/2005/8/layout/hierarchy4"/>
    <dgm:cxn modelId="{E19A10A5-5FEB-4AB6-9BE9-07D11AAFB0A4}" type="presParOf" srcId="{FDD0CAA1-6E01-4710-9446-2740C5EAEABF}" destId="{EB3B9E86-A9A9-480D-A2D4-8536094CEBC8}" srcOrd="1" destOrd="0" presId="urn:microsoft.com/office/officeart/2005/8/layout/hierarchy4"/>
    <dgm:cxn modelId="{E451F95E-B557-42CB-AA77-322F28563B66}" type="presParOf" srcId="{3CE57FF6-FBA2-48D8-8049-49F705B51DFC}" destId="{22A85E5B-55F7-4DAB-B235-88C6F756B28F}" srcOrd="1" destOrd="0" presId="urn:microsoft.com/office/officeart/2005/8/layout/hierarchy4"/>
    <dgm:cxn modelId="{D26156E5-9C50-4B59-B980-AE7066822DCC}" type="presParOf" srcId="{3CE57FF6-FBA2-48D8-8049-49F705B51DFC}" destId="{4438EBED-A435-42AC-AA1F-C9755A0FE824}" srcOrd="2" destOrd="0" presId="urn:microsoft.com/office/officeart/2005/8/layout/hierarchy4"/>
    <dgm:cxn modelId="{E2984722-FBF2-4141-A934-765179E8E676}" type="presParOf" srcId="{4438EBED-A435-42AC-AA1F-C9755A0FE824}" destId="{20E91E60-6C92-4AF4-A934-46B4DE9CB791}" srcOrd="0" destOrd="0" presId="urn:microsoft.com/office/officeart/2005/8/layout/hierarchy4"/>
    <dgm:cxn modelId="{A0D1B7B8-5A57-40B3-AFF4-7674A8F64D14}" type="presParOf" srcId="{4438EBED-A435-42AC-AA1F-C9755A0FE824}" destId="{36223B38-A2D0-4388-BB92-F9AEEE2C85DC}" srcOrd="1" destOrd="0" presId="urn:microsoft.com/office/officeart/2005/8/layout/hierarchy4"/>
    <dgm:cxn modelId="{E408FDAD-42CF-4EC9-A4D8-4C41B87A7B0B}" type="presParOf" srcId="{4438EBED-A435-42AC-AA1F-C9755A0FE824}" destId="{1C08672B-71CD-428E-A148-7E7DFE8B2C75}" srcOrd="2" destOrd="0" presId="urn:microsoft.com/office/officeart/2005/8/layout/hierarchy4"/>
    <dgm:cxn modelId="{6133E3B4-D23F-495F-8B82-FB0B828F9A35}" type="presParOf" srcId="{1C08672B-71CD-428E-A148-7E7DFE8B2C75}" destId="{5A6CCB77-69F5-40DC-8D37-53A06960D8A9}" srcOrd="0" destOrd="0" presId="urn:microsoft.com/office/officeart/2005/8/layout/hierarchy4"/>
    <dgm:cxn modelId="{6A570A06-10CF-4C86-9B42-A4678D7CA0F6}" type="presParOf" srcId="{5A6CCB77-69F5-40DC-8D37-53A06960D8A9}" destId="{C3F1B4F3-B326-488F-B81A-6F0B7C265A35}" srcOrd="0" destOrd="0" presId="urn:microsoft.com/office/officeart/2005/8/layout/hierarchy4"/>
    <dgm:cxn modelId="{A7AEC959-8450-43D4-96B8-B76DF27131CB}" type="presParOf" srcId="{5A6CCB77-69F5-40DC-8D37-53A06960D8A9}" destId="{0FE4431A-0B10-4E1F-9524-6ED771E4B146}" srcOrd="1" destOrd="0" presId="urn:microsoft.com/office/officeart/2005/8/layout/hierarchy4"/>
    <dgm:cxn modelId="{3BB22C22-6B03-434D-9FE0-FE2154909BA4}" type="presParOf" srcId="{5A6CCB77-69F5-40DC-8D37-53A06960D8A9}" destId="{9EBBCB89-FE22-4EBF-80B8-D7F7EF275E05}" srcOrd="2" destOrd="0" presId="urn:microsoft.com/office/officeart/2005/8/layout/hierarchy4"/>
    <dgm:cxn modelId="{E8A482D0-19E6-47B3-96FD-83D4CCFB87DD}" type="presParOf" srcId="{9EBBCB89-FE22-4EBF-80B8-D7F7EF275E05}" destId="{10E15F04-933A-4CEA-B44C-5A5AFF2DBA0F}" srcOrd="0" destOrd="0" presId="urn:microsoft.com/office/officeart/2005/8/layout/hierarchy4"/>
    <dgm:cxn modelId="{279B7C06-DDEF-4EBB-B142-231B21131543}" type="presParOf" srcId="{10E15F04-933A-4CEA-B44C-5A5AFF2DBA0F}" destId="{55D75852-D7E6-4876-A1E4-E714207FB9F1}" srcOrd="0" destOrd="0" presId="urn:microsoft.com/office/officeart/2005/8/layout/hierarchy4"/>
    <dgm:cxn modelId="{0EC9BFFA-9DC8-4E5B-89D4-7EA700149875}" type="presParOf" srcId="{10E15F04-933A-4CEA-B44C-5A5AFF2DBA0F}" destId="{4B3AC6C8-C30A-4448-A8C8-B10B685135D0}" srcOrd="1" destOrd="0" presId="urn:microsoft.com/office/officeart/2005/8/layout/hierarchy4"/>
    <dgm:cxn modelId="{A40ABB99-3AE6-4754-9B49-8EB067E80324}" type="presParOf" srcId="{9EBBCB89-FE22-4EBF-80B8-D7F7EF275E05}" destId="{B1FA060F-FA05-42FE-AF06-2B7DE5962EA1}" srcOrd="1" destOrd="0" presId="urn:microsoft.com/office/officeart/2005/8/layout/hierarchy4"/>
    <dgm:cxn modelId="{2A817204-84B8-4DA8-A093-C1895FA0F1FC}" type="presParOf" srcId="{9EBBCB89-FE22-4EBF-80B8-D7F7EF275E05}" destId="{176D2290-0E4F-4767-A984-6CEC2A183A42}" srcOrd="2" destOrd="0" presId="urn:microsoft.com/office/officeart/2005/8/layout/hierarchy4"/>
    <dgm:cxn modelId="{08120BBF-1D9C-45AB-93C8-E2A7A58755F7}" type="presParOf" srcId="{176D2290-0E4F-4767-A984-6CEC2A183A42}" destId="{64A8139B-5073-4F13-8138-2CF4C4037F3D}" srcOrd="0" destOrd="0" presId="urn:microsoft.com/office/officeart/2005/8/layout/hierarchy4"/>
    <dgm:cxn modelId="{72879223-D186-46B9-9321-AF59613EF1AE}" type="presParOf" srcId="{176D2290-0E4F-4767-A984-6CEC2A183A42}" destId="{B1893DA2-7F3F-404B-A804-EB888C7F56FD}" srcOrd="1" destOrd="0" presId="urn:microsoft.com/office/officeart/2005/8/layout/hierarchy4"/>
    <dgm:cxn modelId="{8D1D5CFC-C785-44B9-9064-C18390312A5C}" type="presParOf" srcId="{1C08672B-71CD-428E-A148-7E7DFE8B2C75}" destId="{75F13D38-6611-4FD3-8948-ED5F1F44EA46}" srcOrd="1" destOrd="0" presId="urn:microsoft.com/office/officeart/2005/8/layout/hierarchy4"/>
    <dgm:cxn modelId="{131C21CA-14ED-4184-AACF-E936A90F1247}" type="presParOf" srcId="{1C08672B-71CD-428E-A148-7E7DFE8B2C75}" destId="{1165945A-2A36-4750-AB71-D5880C87A5EB}" srcOrd="2" destOrd="0" presId="urn:microsoft.com/office/officeart/2005/8/layout/hierarchy4"/>
    <dgm:cxn modelId="{5B36F957-9CD2-46CD-8A06-5A3BD9F20021}" type="presParOf" srcId="{1165945A-2A36-4750-AB71-D5880C87A5EB}" destId="{5C992913-3F2E-46A3-A4A8-5D68407929D2}" srcOrd="0" destOrd="0" presId="urn:microsoft.com/office/officeart/2005/8/layout/hierarchy4"/>
    <dgm:cxn modelId="{813C6D93-6B74-4B74-B489-5A7BFA82B864}" type="presParOf" srcId="{1165945A-2A36-4750-AB71-D5880C87A5EB}" destId="{13D9CA24-7E33-437D-BA61-B9CBBCD75446}" srcOrd="1" destOrd="0" presId="urn:microsoft.com/office/officeart/2005/8/layout/hierarchy4"/>
    <dgm:cxn modelId="{5EB7ACB5-FB87-42FE-B40D-8F188799A5D3}" type="presParOf" srcId="{1165945A-2A36-4750-AB71-D5880C87A5EB}" destId="{40310D31-9873-48D9-AD88-4ADC07BE279E}" srcOrd="2" destOrd="0" presId="urn:microsoft.com/office/officeart/2005/8/layout/hierarchy4"/>
    <dgm:cxn modelId="{8C90B705-E030-47E3-A55B-F22E5AE28171}" type="presParOf" srcId="{40310D31-9873-48D9-AD88-4ADC07BE279E}" destId="{90CCB713-025F-483D-A33F-4577939C9724}" srcOrd="0" destOrd="0" presId="urn:microsoft.com/office/officeart/2005/8/layout/hierarchy4"/>
    <dgm:cxn modelId="{32E1C18A-777A-4871-BCD6-B930F2FE9576}" type="presParOf" srcId="{90CCB713-025F-483D-A33F-4577939C9724}" destId="{AFF06952-3CB4-41FB-B025-C37600DCB5F7}" srcOrd="0" destOrd="0" presId="urn:microsoft.com/office/officeart/2005/8/layout/hierarchy4"/>
    <dgm:cxn modelId="{56DD6DF1-20C2-4284-B5BD-CC7F231F54CA}" type="presParOf" srcId="{90CCB713-025F-483D-A33F-4577939C9724}" destId="{C2078119-8967-4DD7-976F-316765E7F057}" srcOrd="1" destOrd="0" presId="urn:microsoft.com/office/officeart/2005/8/layout/hierarchy4"/>
    <dgm:cxn modelId="{863CCB8D-FABB-43EE-9599-9BD77C92E42E}" type="presParOf" srcId="{90CCB713-025F-483D-A33F-4577939C9724}" destId="{F2CAD88A-352C-4410-B563-81EFD17BC43A}" srcOrd="2" destOrd="0" presId="urn:microsoft.com/office/officeart/2005/8/layout/hierarchy4"/>
    <dgm:cxn modelId="{686BBA63-66E2-43BE-8273-9DDCDD122CFA}" type="presParOf" srcId="{F2CAD88A-352C-4410-B563-81EFD17BC43A}" destId="{77973A59-DF19-4A34-A0E7-154A755ADBC2}" srcOrd="0" destOrd="0" presId="urn:microsoft.com/office/officeart/2005/8/layout/hierarchy4"/>
    <dgm:cxn modelId="{228455A1-241D-430B-A334-1F159F07D02E}" type="presParOf" srcId="{77973A59-DF19-4A34-A0E7-154A755ADBC2}" destId="{2A8E4110-0E6F-4BF3-B66C-1B5D0CBA9C74}" srcOrd="0" destOrd="0" presId="urn:microsoft.com/office/officeart/2005/8/layout/hierarchy4"/>
    <dgm:cxn modelId="{FF9232B6-DAA1-473F-92AD-34C74555F14F}" type="presParOf" srcId="{77973A59-DF19-4A34-A0E7-154A755ADBC2}" destId="{8A844517-2AC0-489F-8793-DF99950000EE}" srcOrd="1" destOrd="0" presId="urn:microsoft.com/office/officeart/2005/8/layout/hierarchy4"/>
    <dgm:cxn modelId="{68F29BE0-C517-45A9-9FE4-830328A6B1CF}" type="presParOf" srcId="{F2CAD88A-352C-4410-B563-81EFD17BC43A}" destId="{5AFAAAD8-19F7-4E41-BF3A-87A4F4E7A49C}" srcOrd="1" destOrd="0" presId="urn:microsoft.com/office/officeart/2005/8/layout/hierarchy4"/>
    <dgm:cxn modelId="{3834DE1E-A5BB-4B81-B41E-883AA0C810F9}" type="presParOf" srcId="{F2CAD88A-352C-4410-B563-81EFD17BC43A}" destId="{178093D6-5739-495A-B900-47D4CA4CA3D5}" srcOrd="2" destOrd="0" presId="urn:microsoft.com/office/officeart/2005/8/layout/hierarchy4"/>
    <dgm:cxn modelId="{D7AB9293-2A8C-48B9-8B01-9E93881B9D10}" type="presParOf" srcId="{178093D6-5739-495A-B900-47D4CA4CA3D5}" destId="{DB1737F7-4AF3-4EF4-ACF0-0475BEFB69F8}" srcOrd="0" destOrd="0" presId="urn:microsoft.com/office/officeart/2005/8/layout/hierarchy4"/>
    <dgm:cxn modelId="{B2D70F2A-F41D-4A68-B2AD-4DA76B648131}" type="presParOf" srcId="{178093D6-5739-495A-B900-47D4CA4CA3D5}" destId="{1D33F52D-E13D-463F-939B-5C18FEBDDCA8}" srcOrd="1" destOrd="0" presId="urn:microsoft.com/office/officeart/2005/8/layout/hierarchy4"/>
    <dgm:cxn modelId="{4459680A-562B-4CE1-B2BD-CAB5E283EDE7}" type="presParOf" srcId="{40310D31-9873-48D9-AD88-4ADC07BE279E}" destId="{3DE5CBB9-B9C8-4CDE-B953-F5B3B01DCB19}" srcOrd="1" destOrd="0" presId="urn:microsoft.com/office/officeart/2005/8/layout/hierarchy4"/>
    <dgm:cxn modelId="{ED1AD515-9A48-4A13-9DFD-FCBB90D8DA9E}" type="presParOf" srcId="{40310D31-9873-48D9-AD88-4ADC07BE279E}" destId="{9178A8F1-B4F4-46D6-A119-E72C8A782693}" srcOrd="2" destOrd="0" presId="urn:microsoft.com/office/officeart/2005/8/layout/hierarchy4"/>
    <dgm:cxn modelId="{212D4F45-B62C-44E9-8D99-41FAF31CE62C}" type="presParOf" srcId="{9178A8F1-B4F4-46D6-A119-E72C8A782693}" destId="{9BDA27A9-6305-4110-BB11-80F23B23EAD2}" srcOrd="0" destOrd="0" presId="urn:microsoft.com/office/officeart/2005/8/layout/hierarchy4"/>
    <dgm:cxn modelId="{1B893F2E-9763-4BA2-AC2D-FA184D06B74B}" type="presParOf" srcId="{9178A8F1-B4F4-46D6-A119-E72C8A782693}" destId="{152ACE1A-4746-4E2B-A349-6BE8B5E1E59D}" srcOrd="1" destOrd="0" presId="urn:microsoft.com/office/officeart/2005/8/layout/hierarchy4"/>
  </dgm:cxnLst>
  <dgm:bg>
    <a:solidFill>
      <a:schemeClr val="bg2"/>
    </a:solidFill>
  </dgm:bg>
  <dgm:whole/>
</dgm:dataModel>
</file>

<file path=ppt/diagrams/data105.xml><?xml version="1.0" encoding="utf-8"?>
<dgm:dataModel xmlns:dgm="http://schemas.openxmlformats.org/drawingml/2006/diagram" xmlns:a="http://schemas.openxmlformats.org/drawingml/2006/main">
  <dgm:ptLst>
    <dgm:pt modelId="{10ED40AF-DFB1-4943-B6DB-2A904FAA918A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F040CA3D-F0CB-45F8-A7A8-99E8444C9BAE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2400" i="0" dirty="0" smtClean="0"/>
            <a:t>Josefa Pérez Restrepo</a:t>
          </a:r>
          <a:endParaRPr lang="es-CO" sz="2400" i="0" dirty="0"/>
        </a:p>
      </dgm:t>
    </dgm:pt>
    <dgm:pt modelId="{07B846D4-FCF3-4D45-AC1C-A11DDDDF4906}" type="parTrans" cxnId="{FC03425A-8966-4BB8-843F-D5F9EA314076}">
      <dgm:prSet/>
      <dgm:spPr/>
      <dgm:t>
        <a:bodyPr/>
        <a:lstStyle/>
        <a:p>
          <a:endParaRPr lang="es-CO"/>
        </a:p>
      </dgm:t>
    </dgm:pt>
    <dgm:pt modelId="{E42F5556-E59A-4477-BFF5-B6C96C585844}" type="sibTrans" cxnId="{FC03425A-8966-4BB8-843F-D5F9EA314076}">
      <dgm:prSet/>
      <dgm:spPr/>
      <dgm:t>
        <a:bodyPr/>
        <a:lstStyle/>
        <a:p>
          <a:endParaRPr lang="es-CO"/>
        </a:p>
      </dgm:t>
    </dgm:pt>
    <dgm:pt modelId="{ABC46F32-5EEC-4B0C-8452-7E1E17F687E0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baseline="0" dirty="0" smtClean="0"/>
            <a:t>Cristóbal                     Pérez Terán De Rivero</a:t>
          </a:r>
          <a:endParaRPr lang="es-CO" sz="1600" baseline="0" dirty="0"/>
        </a:p>
      </dgm:t>
    </dgm:pt>
    <dgm:pt modelId="{B7E079BF-7606-474F-AB1C-C5FC1AC2DEC6}" type="parTrans" cxnId="{B2003C92-3E78-4116-9008-FA8895068FB7}">
      <dgm:prSet/>
      <dgm:spPr/>
      <dgm:t>
        <a:bodyPr/>
        <a:lstStyle/>
        <a:p>
          <a:endParaRPr lang="es-CO"/>
        </a:p>
      </dgm:t>
    </dgm:pt>
    <dgm:pt modelId="{A7724CD1-3E71-41A8-AE9D-D0078E373DBC}" type="sibTrans" cxnId="{B2003C92-3E78-4116-9008-FA8895068FB7}">
      <dgm:prSet/>
      <dgm:spPr/>
      <dgm:t>
        <a:bodyPr/>
        <a:lstStyle/>
        <a:p>
          <a:endParaRPr lang="es-CO"/>
        </a:p>
      </dgm:t>
    </dgm:pt>
    <dgm:pt modelId="{4519CF60-A007-4C41-87F9-24D017E8771D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err="1" smtClean="0"/>
            <a:t>Sebastiana</a:t>
          </a:r>
          <a:r>
            <a:rPr lang="es-CO" sz="2000" dirty="0" smtClean="0"/>
            <a:t> Restrepo Peláez</a:t>
          </a:r>
          <a:endParaRPr lang="es-CO" sz="2000" dirty="0"/>
        </a:p>
      </dgm:t>
    </dgm:pt>
    <dgm:pt modelId="{7DEB6EED-41C0-4EA0-86ED-E0A0BFADCE54}" type="parTrans" cxnId="{76C68293-1909-4A64-9D88-7D2A5293BC12}">
      <dgm:prSet/>
      <dgm:spPr/>
      <dgm:t>
        <a:bodyPr/>
        <a:lstStyle/>
        <a:p>
          <a:endParaRPr lang="es-CO"/>
        </a:p>
      </dgm:t>
    </dgm:pt>
    <dgm:pt modelId="{BB610ED4-43AE-41F8-865A-A2D913EBC8C6}" type="sibTrans" cxnId="{76C68293-1909-4A64-9D88-7D2A5293BC12}">
      <dgm:prSet/>
      <dgm:spPr/>
      <dgm:t>
        <a:bodyPr/>
        <a:lstStyle/>
        <a:p>
          <a:endParaRPr lang="es-CO"/>
        </a:p>
      </dgm:t>
    </dgm:pt>
    <dgm:pt modelId="{BED3DEA2-1EB8-435A-B6F9-9147718FEA87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baseline="0" dirty="0" smtClean="0"/>
            <a:t>Alonso                             López De Restrepo Méndez</a:t>
          </a:r>
          <a:endParaRPr lang="es-CO" sz="1600" baseline="0" dirty="0"/>
        </a:p>
      </dgm:t>
    </dgm:pt>
    <dgm:pt modelId="{A3AA6C90-2551-4452-9C05-9C6D4DDF5BD9}" type="parTrans" cxnId="{7D0FD35C-D288-4D0B-AA2B-E45EA5718A42}">
      <dgm:prSet/>
      <dgm:spPr/>
      <dgm:t>
        <a:bodyPr/>
        <a:lstStyle/>
        <a:p>
          <a:endParaRPr lang="es-CO"/>
        </a:p>
      </dgm:t>
    </dgm:pt>
    <dgm:pt modelId="{2093E267-00B8-40FE-BB2B-DAAC8B646D08}" type="sibTrans" cxnId="{7D0FD35C-D288-4D0B-AA2B-E45EA5718A42}">
      <dgm:prSet/>
      <dgm:spPr/>
      <dgm:t>
        <a:bodyPr/>
        <a:lstStyle/>
        <a:p>
          <a:endParaRPr lang="es-CO"/>
        </a:p>
      </dgm:t>
    </dgm:pt>
    <dgm:pt modelId="{8AB2CB1F-EE3C-4267-9AFD-E42D035FAA31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dirty="0" smtClean="0"/>
            <a:t>Josefa Peláez Ruiz</a:t>
          </a:r>
          <a:endParaRPr lang="es-CO" sz="1800" dirty="0"/>
        </a:p>
      </dgm:t>
    </dgm:pt>
    <dgm:pt modelId="{A003266D-324E-4912-A31E-477CBB590EC4}" type="parTrans" cxnId="{06812DA1-47F9-40D9-9B5A-26AD27EA5241}">
      <dgm:prSet/>
      <dgm:spPr/>
      <dgm:t>
        <a:bodyPr/>
        <a:lstStyle/>
        <a:p>
          <a:endParaRPr lang="es-CO"/>
        </a:p>
      </dgm:t>
    </dgm:pt>
    <dgm:pt modelId="{FDD2373B-56FA-4092-98C7-D641948D326E}" type="sibTrans" cxnId="{06812DA1-47F9-40D9-9B5A-26AD27EA5241}">
      <dgm:prSet/>
      <dgm:spPr/>
      <dgm:t>
        <a:bodyPr/>
        <a:lstStyle/>
        <a:p>
          <a:endParaRPr lang="es-CO"/>
        </a:p>
      </dgm:t>
    </dgm:pt>
    <dgm:pt modelId="{710C2EA9-5E19-49D9-AAE5-CF2076435BC1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dirty="0" smtClean="0"/>
            <a:t>Juan Peláez Hernández                         </a:t>
          </a:r>
          <a:r>
            <a:rPr lang="es-CO" sz="1200" dirty="0" smtClean="0">
              <a:sym typeface="Wingdings" pitchFamily="2" charset="2"/>
            </a:rPr>
            <a:t> D 107</a:t>
          </a:r>
          <a:endParaRPr lang="es-CO" sz="1200" dirty="0"/>
        </a:p>
      </dgm:t>
    </dgm:pt>
    <dgm:pt modelId="{97C679F8-C160-4E23-8881-E9DD4E53421F}" type="parTrans" cxnId="{0D33893A-1D84-4DBA-82E1-B2DF99908E70}">
      <dgm:prSet/>
      <dgm:spPr/>
      <dgm:t>
        <a:bodyPr/>
        <a:lstStyle/>
        <a:p>
          <a:endParaRPr lang="es-CO"/>
        </a:p>
      </dgm:t>
    </dgm:pt>
    <dgm:pt modelId="{C3BCB8B5-6671-4468-B9AF-B6AB3B501F8C}" type="sibTrans" cxnId="{0D33893A-1D84-4DBA-82E1-B2DF99908E70}">
      <dgm:prSet/>
      <dgm:spPr/>
      <dgm:t>
        <a:bodyPr/>
        <a:lstStyle/>
        <a:p>
          <a:endParaRPr lang="es-CO"/>
        </a:p>
      </dgm:t>
    </dgm:pt>
    <dgm:pt modelId="{1F862085-AB66-4205-A746-1DD37C91C0A5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dirty="0" smtClean="0"/>
            <a:t>Juana Josefa Ruiz de la Cámara                              </a:t>
          </a:r>
          <a:r>
            <a:rPr lang="es-CO" sz="1200" dirty="0" smtClean="0">
              <a:sym typeface="Wingdings" pitchFamily="2" charset="2"/>
            </a:rPr>
            <a:t> D 108</a:t>
          </a:r>
          <a:endParaRPr lang="es-CO" sz="1200" dirty="0"/>
        </a:p>
      </dgm:t>
    </dgm:pt>
    <dgm:pt modelId="{7AF67B1B-7A95-4C3A-999E-1A65BC0BCDA6}" type="parTrans" cxnId="{3FFE98ED-E56C-462C-B57B-DFD4C1C96A32}">
      <dgm:prSet/>
      <dgm:spPr/>
      <dgm:t>
        <a:bodyPr/>
        <a:lstStyle/>
        <a:p>
          <a:endParaRPr lang="es-CO"/>
        </a:p>
      </dgm:t>
    </dgm:pt>
    <dgm:pt modelId="{EF2D098A-D30D-4B3E-967C-DDA7905EBB98}" type="sibTrans" cxnId="{3FFE98ED-E56C-462C-B57B-DFD4C1C96A32}">
      <dgm:prSet/>
      <dgm:spPr/>
      <dgm:t>
        <a:bodyPr/>
        <a:lstStyle/>
        <a:p>
          <a:endParaRPr lang="es-CO"/>
        </a:p>
      </dgm:t>
    </dgm:pt>
    <dgm:pt modelId="{A01DF4BB-7884-402E-89FB-B102361851AE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800" i="1" dirty="0" smtClean="0"/>
            <a:t>Francisco </a:t>
          </a:r>
          <a:r>
            <a:rPr lang="es-CO" sz="2800" i="1" dirty="0" err="1" smtClean="0"/>
            <a:t>Isaza</a:t>
          </a:r>
          <a:r>
            <a:rPr lang="es-CO" sz="2800" i="1" dirty="0" smtClean="0"/>
            <a:t> </a:t>
          </a:r>
          <a:r>
            <a:rPr lang="es-CO" sz="2800" i="1" dirty="0" err="1" smtClean="0"/>
            <a:t>Perez</a:t>
          </a:r>
          <a:endParaRPr lang="es-CO" sz="2800" i="1" dirty="0"/>
        </a:p>
      </dgm:t>
    </dgm:pt>
    <dgm:pt modelId="{3DC9102D-D127-4E09-9751-FB3DFDBBFE3C}" type="parTrans" cxnId="{DA71E7D3-A846-4AA0-9730-E89D016DA71F}">
      <dgm:prSet/>
      <dgm:spPr/>
      <dgm:t>
        <a:bodyPr/>
        <a:lstStyle/>
        <a:p>
          <a:endParaRPr lang="es-CO"/>
        </a:p>
      </dgm:t>
    </dgm:pt>
    <dgm:pt modelId="{A01C215B-0EDE-442E-BC06-7008DCC8D3A7}" type="sibTrans" cxnId="{DA71E7D3-A846-4AA0-9730-E89D016DA71F}">
      <dgm:prSet/>
      <dgm:spPr/>
      <dgm:t>
        <a:bodyPr/>
        <a:lstStyle/>
        <a:p>
          <a:endParaRPr lang="es-CO"/>
        </a:p>
      </dgm:t>
    </dgm:pt>
    <dgm:pt modelId="{E75BF49A-0BBD-418B-A465-D5C73CDDC862}" type="pres">
      <dgm:prSet presAssocID="{10ED40AF-DFB1-4943-B6DB-2A904FAA918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0E4CD91B-3047-4F96-88AE-31E703D6AB0B}" type="pres">
      <dgm:prSet presAssocID="{A01DF4BB-7884-402E-89FB-B102361851AE}" presName="vertOne" presStyleCnt="0"/>
      <dgm:spPr/>
    </dgm:pt>
    <dgm:pt modelId="{15F8E9E3-221E-4F7E-8FE1-FFD0FEE908F4}" type="pres">
      <dgm:prSet presAssocID="{A01DF4BB-7884-402E-89FB-B102361851AE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38EF9139-0A39-4783-9EB1-F55AD45E8A16}" type="pres">
      <dgm:prSet presAssocID="{A01DF4BB-7884-402E-89FB-B102361851AE}" presName="parTransOne" presStyleCnt="0"/>
      <dgm:spPr/>
    </dgm:pt>
    <dgm:pt modelId="{B9C8A67A-F122-4897-BB01-E8F8F0A9183E}" type="pres">
      <dgm:prSet presAssocID="{A01DF4BB-7884-402E-89FB-B102361851AE}" presName="horzOne" presStyleCnt="0"/>
      <dgm:spPr/>
    </dgm:pt>
    <dgm:pt modelId="{AF3CA7D3-DD84-4B9C-A866-FEE75C0087F2}" type="pres">
      <dgm:prSet presAssocID="{F040CA3D-F0CB-45F8-A7A8-99E8444C9BAE}" presName="vertTwo" presStyleCnt="0"/>
      <dgm:spPr/>
    </dgm:pt>
    <dgm:pt modelId="{5B82F483-696C-424D-8A06-ADF21AC5384D}" type="pres">
      <dgm:prSet presAssocID="{F040CA3D-F0CB-45F8-A7A8-99E8444C9BAE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F2E8ABD0-A39E-4BFF-A685-D448FED4B464}" type="pres">
      <dgm:prSet presAssocID="{F040CA3D-F0CB-45F8-A7A8-99E8444C9BAE}" presName="parTransTwo" presStyleCnt="0"/>
      <dgm:spPr/>
    </dgm:pt>
    <dgm:pt modelId="{F7507699-CBC4-424F-857F-B43AF3CDD53F}" type="pres">
      <dgm:prSet presAssocID="{F040CA3D-F0CB-45F8-A7A8-99E8444C9BAE}" presName="horzTwo" presStyleCnt="0"/>
      <dgm:spPr/>
    </dgm:pt>
    <dgm:pt modelId="{B00A0F12-0176-407E-B132-1A32452E3C8D}" type="pres">
      <dgm:prSet presAssocID="{ABC46F32-5EEC-4B0C-8452-7E1E17F687E0}" presName="vertThree" presStyleCnt="0"/>
      <dgm:spPr/>
    </dgm:pt>
    <dgm:pt modelId="{1119D885-EB0E-4106-8559-D5675E068D98}" type="pres">
      <dgm:prSet presAssocID="{ABC46F32-5EEC-4B0C-8452-7E1E17F687E0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30E2A3FB-A438-49F9-A59D-6D8F55D2EC1F}" type="pres">
      <dgm:prSet presAssocID="{ABC46F32-5EEC-4B0C-8452-7E1E17F687E0}" presName="horzThree" presStyleCnt="0"/>
      <dgm:spPr/>
    </dgm:pt>
    <dgm:pt modelId="{9674CB75-768C-43B6-AF3F-5323DBCAF1A4}" type="pres">
      <dgm:prSet presAssocID="{A7724CD1-3E71-41A8-AE9D-D0078E373DBC}" presName="sibSpaceThree" presStyleCnt="0"/>
      <dgm:spPr/>
    </dgm:pt>
    <dgm:pt modelId="{5D444E1E-0604-4749-83A9-C40CF812305A}" type="pres">
      <dgm:prSet presAssocID="{4519CF60-A007-4C41-87F9-24D017E8771D}" presName="vertThree" presStyleCnt="0"/>
      <dgm:spPr/>
    </dgm:pt>
    <dgm:pt modelId="{321CC75F-454B-4142-92B1-B7A262707775}" type="pres">
      <dgm:prSet presAssocID="{4519CF60-A007-4C41-87F9-24D017E8771D}" presName="txThre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774FCD5C-303A-4D0A-ACB3-2EC3A925D6A2}" type="pres">
      <dgm:prSet presAssocID="{4519CF60-A007-4C41-87F9-24D017E8771D}" presName="parTransThree" presStyleCnt="0"/>
      <dgm:spPr/>
    </dgm:pt>
    <dgm:pt modelId="{0BEB9459-2B90-4BF2-8857-7473BAF05A81}" type="pres">
      <dgm:prSet presAssocID="{4519CF60-A007-4C41-87F9-24D017E8771D}" presName="horzThree" presStyleCnt="0"/>
      <dgm:spPr/>
    </dgm:pt>
    <dgm:pt modelId="{6DF78388-0DC4-43D0-9832-B549F728C1A1}" type="pres">
      <dgm:prSet presAssocID="{BED3DEA2-1EB8-435A-B6F9-9147718FEA87}" presName="vertFour" presStyleCnt="0">
        <dgm:presLayoutVars>
          <dgm:chPref val="3"/>
        </dgm:presLayoutVars>
      </dgm:prSet>
      <dgm:spPr/>
    </dgm:pt>
    <dgm:pt modelId="{B0FF0A3D-1BC1-4E52-8349-C1C4D83954DD}" type="pres">
      <dgm:prSet presAssocID="{BED3DEA2-1EB8-435A-B6F9-9147718FEA87}" presName="txFour" presStyleLbl="node4" presStyleIdx="0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49C334DB-53C2-4396-BA9F-40213247D848}" type="pres">
      <dgm:prSet presAssocID="{BED3DEA2-1EB8-435A-B6F9-9147718FEA87}" presName="horzFour" presStyleCnt="0"/>
      <dgm:spPr/>
    </dgm:pt>
    <dgm:pt modelId="{B2ACBA01-597C-4AEE-B401-7F0CE0EE3368}" type="pres">
      <dgm:prSet presAssocID="{2093E267-00B8-40FE-BB2B-DAAC8B646D08}" presName="sibSpaceFour" presStyleCnt="0"/>
      <dgm:spPr/>
    </dgm:pt>
    <dgm:pt modelId="{B9622EA7-5481-4DEB-B924-3DBA0811CC3E}" type="pres">
      <dgm:prSet presAssocID="{8AB2CB1F-EE3C-4267-9AFD-E42D035FAA31}" presName="vertFour" presStyleCnt="0">
        <dgm:presLayoutVars>
          <dgm:chPref val="3"/>
        </dgm:presLayoutVars>
      </dgm:prSet>
      <dgm:spPr/>
    </dgm:pt>
    <dgm:pt modelId="{85F7F6F4-261E-4954-9556-D22FDB25CFC1}" type="pres">
      <dgm:prSet presAssocID="{8AB2CB1F-EE3C-4267-9AFD-E42D035FAA31}" presName="txFour" presStyleLbl="node4" presStyleIdx="1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105D3832-1647-4B54-B93D-95595F9097B3}" type="pres">
      <dgm:prSet presAssocID="{8AB2CB1F-EE3C-4267-9AFD-E42D035FAA31}" presName="parTransFour" presStyleCnt="0"/>
      <dgm:spPr/>
    </dgm:pt>
    <dgm:pt modelId="{A8100187-E5E7-4612-BD30-40398F5EB4F4}" type="pres">
      <dgm:prSet presAssocID="{8AB2CB1F-EE3C-4267-9AFD-E42D035FAA31}" presName="horzFour" presStyleCnt="0"/>
      <dgm:spPr/>
    </dgm:pt>
    <dgm:pt modelId="{39766326-FDF4-4AFF-8775-7B258F8246AC}" type="pres">
      <dgm:prSet presAssocID="{710C2EA9-5E19-49D9-AAE5-CF2076435BC1}" presName="vertFour" presStyleCnt="0">
        <dgm:presLayoutVars>
          <dgm:chPref val="3"/>
        </dgm:presLayoutVars>
      </dgm:prSet>
      <dgm:spPr/>
    </dgm:pt>
    <dgm:pt modelId="{A26B6ED7-CEF9-4CAD-A5EB-E8F0D8608B6E}" type="pres">
      <dgm:prSet presAssocID="{710C2EA9-5E19-49D9-AAE5-CF2076435BC1}" presName="txFour" presStyleLbl="node4" presStyleIdx="2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1B7D94BE-F0B0-47F1-A499-59F2193C8E3D}" type="pres">
      <dgm:prSet presAssocID="{710C2EA9-5E19-49D9-AAE5-CF2076435BC1}" presName="horzFour" presStyleCnt="0"/>
      <dgm:spPr/>
    </dgm:pt>
    <dgm:pt modelId="{803681BA-FC17-49F6-BF77-B1D5E5538EEF}" type="pres">
      <dgm:prSet presAssocID="{C3BCB8B5-6671-4468-B9AF-B6AB3B501F8C}" presName="sibSpaceFour" presStyleCnt="0"/>
      <dgm:spPr/>
    </dgm:pt>
    <dgm:pt modelId="{9B741A66-7934-408C-AB43-740A2E1FAD10}" type="pres">
      <dgm:prSet presAssocID="{1F862085-AB66-4205-A746-1DD37C91C0A5}" presName="vertFour" presStyleCnt="0">
        <dgm:presLayoutVars>
          <dgm:chPref val="3"/>
        </dgm:presLayoutVars>
      </dgm:prSet>
      <dgm:spPr/>
    </dgm:pt>
    <dgm:pt modelId="{39132819-A1EA-4565-B08C-13EAE37665B9}" type="pres">
      <dgm:prSet presAssocID="{1F862085-AB66-4205-A746-1DD37C91C0A5}" presName="txFour" presStyleLbl="node4" presStyleIdx="3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304FD352-75B8-46B1-8B5F-F8DDE40F7284}" type="pres">
      <dgm:prSet presAssocID="{1F862085-AB66-4205-A746-1DD37C91C0A5}" presName="horzFour" presStyleCnt="0"/>
      <dgm:spPr/>
    </dgm:pt>
  </dgm:ptLst>
  <dgm:cxnLst>
    <dgm:cxn modelId="{9A152A44-7C12-4520-A565-C35F4498C883}" type="presOf" srcId="{ABC46F32-5EEC-4B0C-8452-7E1E17F687E0}" destId="{1119D885-EB0E-4106-8559-D5675E068D98}" srcOrd="0" destOrd="0" presId="urn:microsoft.com/office/officeart/2005/8/layout/hierarchy4"/>
    <dgm:cxn modelId="{06812DA1-47F9-40D9-9B5A-26AD27EA5241}" srcId="{4519CF60-A007-4C41-87F9-24D017E8771D}" destId="{8AB2CB1F-EE3C-4267-9AFD-E42D035FAA31}" srcOrd="1" destOrd="0" parTransId="{A003266D-324E-4912-A31E-477CBB590EC4}" sibTransId="{FDD2373B-56FA-4092-98C7-D641948D326E}"/>
    <dgm:cxn modelId="{4E21C58A-AE72-4291-B5C8-807F9B0A5A23}" type="presOf" srcId="{710C2EA9-5E19-49D9-AAE5-CF2076435BC1}" destId="{A26B6ED7-CEF9-4CAD-A5EB-E8F0D8608B6E}" srcOrd="0" destOrd="0" presId="urn:microsoft.com/office/officeart/2005/8/layout/hierarchy4"/>
    <dgm:cxn modelId="{5E2CBAF1-65A8-44D3-B861-8BC1593DB3A6}" type="presOf" srcId="{4519CF60-A007-4C41-87F9-24D017E8771D}" destId="{321CC75F-454B-4142-92B1-B7A262707775}" srcOrd="0" destOrd="0" presId="urn:microsoft.com/office/officeart/2005/8/layout/hierarchy4"/>
    <dgm:cxn modelId="{14C6E002-C957-4912-ACC4-FB3BF610E2F5}" type="presOf" srcId="{10ED40AF-DFB1-4943-B6DB-2A904FAA918A}" destId="{E75BF49A-0BBD-418B-A465-D5C73CDDC862}" srcOrd="0" destOrd="0" presId="urn:microsoft.com/office/officeart/2005/8/layout/hierarchy4"/>
    <dgm:cxn modelId="{D98C585A-3637-4C1C-987F-016775FE7B1E}" type="presOf" srcId="{F040CA3D-F0CB-45F8-A7A8-99E8444C9BAE}" destId="{5B82F483-696C-424D-8A06-ADF21AC5384D}" srcOrd="0" destOrd="0" presId="urn:microsoft.com/office/officeart/2005/8/layout/hierarchy4"/>
    <dgm:cxn modelId="{DA71E7D3-A846-4AA0-9730-E89D016DA71F}" srcId="{10ED40AF-DFB1-4943-B6DB-2A904FAA918A}" destId="{A01DF4BB-7884-402E-89FB-B102361851AE}" srcOrd="0" destOrd="0" parTransId="{3DC9102D-D127-4E09-9751-FB3DFDBBFE3C}" sibTransId="{A01C215B-0EDE-442E-BC06-7008DCC8D3A7}"/>
    <dgm:cxn modelId="{B19F4B3C-E9D2-4473-8258-4EC12D0DFA81}" type="presOf" srcId="{A01DF4BB-7884-402E-89FB-B102361851AE}" destId="{15F8E9E3-221E-4F7E-8FE1-FFD0FEE908F4}" srcOrd="0" destOrd="0" presId="urn:microsoft.com/office/officeart/2005/8/layout/hierarchy4"/>
    <dgm:cxn modelId="{B2003C92-3E78-4116-9008-FA8895068FB7}" srcId="{F040CA3D-F0CB-45F8-A7A8-99E8444C9BAE}" destId="{ABC46F32-5EEC-4B0C-8452-7E1E17F687E0}" srcOrd="0" destOrd="0" parTransId="{B7E079BF-7606-474F-AB1C-C5FC1AC2DEC6}" sibTransId="{A7724CD1-3E71-41A8-AE9D-D0078E373DBC}"/>
    <dgm:cxn modelId="{0B53BB6C-0DF7-47CC-A2C3-B2B9696BD037}" type="presOf" srcId="{1F862085-AB66-4205-A746-1DD37C91C0A5}" destId="{39132819-A1EA-4565-B08C-13EAE37665B9}" srcOrd="0" destOrd="0" presId="urn:microsoft.com/office/officeart/2005/8/layout/hierarchy4"/>
    <dgm:cxn modelId="{FC03425A-8966-4BB8-843F-D5F9EA314076}" srcId="{A01DF4BB-7884-402E-89FB-B102361851AE}" destId="{F040CA3D-F0CB-45F8-A7A8-99E8444C9BAE}" srcOrd="0" destOrd="0" parTransId="{07B846D4-FCF3-4D45-AC1C-A11DDDDF4906}" sibTransId="{E42F5556-E59A-4477-BFF5-B6C96C585844}"/>
    <dgm:cxn modelId="{5BD96900-CD41-4B2E-9192-3E3521816374}" type="presOf" srcId="{BED3DEA2-1EB8-435A-B6F9-9147718FEA87}" destId="{B0FF0A3D-1BC1-4E52-8349-C1C4D83954DD}" srcOrd="0" destOrd="0" presId="urn:microsoft.com/office/officeart/2005/8/layout/hierarchy4"/>
    <dgm:cxn modelId="{8AE231F8-ACCA-4A1D-801A-727245FD681B}" type="presOf" srcId="{8AB2CB1F-EE3C-4267-9AFD-E42D035FAA31}" destId="{85F7F6F4-261E-4954-9556-D22FDB25CFC1}" srcOrd="0" destOrd="0" presId="urn:microsoft.com/office/officeart/2005/8/layout/hierarchy4"/>
    <dgm:cxn modelId="{0D33893A-1D84-4DBA-82E1-B2DF99908E70}" srcId="{8AB2CB1F-EE3C-4267-9AFD-E42D035FAA31}" destId="{710C2EA9-5E19-49D9-AAE5-CF2076435BC1}" srcOrd="0" destOrd="0" parTransId="{97C679F8-C160-4E23-8881-E9DD4E53421F}" sibTransId="{C3BCB8B5-6671-4468-B9AF-B6AB3B501F8C}"/>
    <dgm:cxn modelId="{7D0FD35C-D288-4D0B-AA2B-E45EA5718A42}" srcId="{4519CF60-A007-4C41-87F9-24D017E8771D}" destId="{BED3DEA2-1EB8-435A-B6F9-9147718FEA87}" srcOrd="0" destOrd="0" parTransId="{A3AA6C90-2551-4452-9C05-9C6D4DDF5BD9}" sibTransId="{2093E267-00B8-40FE-BB2B-DAAC8B646D08}"/>
    <dgm:cxn modelId="{76C68293-1909-4A64-9D88-7D2A5293BC12}" srcId="{F040CA3D-F0CB-45F8-A7A8-99E8444C9BAE}" destId="{4519CF60-A007-4C41-87F9-24D017E8771D}" srcOrd="1" destOrd="0" parTransId="{7DEB6EED-41C0-4EA0-86ED-E0A0BFADCE54}" sibTransId="{BB610ED4-43AE-41F8-865A-A2D913EBC8C6}"/>
    <dgm:cxn modelId="{3FFE98ED-E56C-462C-B57B-DFD4C1C96A32}" srcId="{8AB2CB1F-EE3C-4267-9AFD-E42D035FAA31}" destId="{1F862085-AB66-4205-A746-1DD37C91C0A5}" srcOrd="1" destOrd="0" parTransId="{7AF67B1B-7A95-4C3A-999E-1A65BC0BCDA6}" sibTransId="{EF2D098A-D30D-4B3E-967C-DDA7905EBB98}"/>
    <dgm:cxn modelId="{99657E29-B3FF-485A-9F72-999F4B7791D3}" type="presParOf" srcId="{E75BF49A-0BBD-418B-A465-D5C73CDDC862}" destId="{0E4CD91B-3047-4F96-88AE-31E703D6AB0B}" srcOrd="0" destOrd="0" presId="urn:microsoft.com/office/officeart/2005/8/layout/hierarchy4"/>
    <dgm:cxn modelId="{9CDBB89B-C43A-4362-952D-CF53B2C39991}" type="presParOf" srcId="{0E4CD91B-3047-4F96-88AE-31E703D6AB0B}" destId="{15F8E9E3-221E-4F7E-8FE1-FFD0FEE908F4}" srcOrd="0" destOrd="0" presId="urn:microsoft.com/office/officeart/2005/8/layout/hierarchy4"/>
    <dgm:cxn modelId="{B3E19AB0-12F9-466D-8FEB-918790800D07}" type="presParOf" srcId="{0E4CD91B-3047-4F96-88AE-31E703D6AB0B}" destId="{38EF9139-0A39-4783-9EB1-F55AD45E8A16}" srcOrd="1" destOrd="0" presId="urn:microsoft.com/office/officeart/2005/8/layout/hierarchy4"/>
    <dgm:cxn modelId="{BC139C4E-DF26-457C-91A7-396F1BD6530E}" type="presParOf" srcId="{0E4CD91B-3047-4F96-88AE-31E703D6AB0B}" destId="{B9C8A67A-F122-4897-BB01-E8F8F0A9183E}" srcOrd="2" destOrd="0" presId="urn:microsoft.com/office/officeart/2005/8/layout/hierarchy4"/>
    <dgm:cxn modelId="{CFE191BE-F0DB-4464-8688-078593ABCF5E}" type="presParOf" srcId="{B9C8A67A-F122-4897-BB01-E8F8F0A9183E}" destId="{AF3CA7D3-DD84-4B9C-A866-FEE75C0087F2}" srcOrd="0" destOrd="0" presId="urn:microsoft.com/office/officeart/2005/8/layout/hierarchy4"/>
    <dgm:cxn modelId="{78582FD1-99C3-4F96-B99E-FAA8EE527BF0}" type="presParOf" srcId="{AF3CA7D3-DD84-4B9C-A866-FEE75C0087F2}" destId="{5B82F483-696C-424D-8A06-ADF21AC5384D}" srcOrd="0" destOrd="0" presId="urn:microsoft.com/office/officeart/2005/8/layout/hierarchy4"/>
    <dgm:cxn modelId="{4E0F5714-665E-494E-8ABB-3FF272861A5F}" type="presParOf" srcId="{AF3CA7D3-DD84-4B9C-A866-FEE75C0087F2}" destId="{F2E8ABD0-A39E-4BFF-A685-D448FED4B464}" srcOrd="1" destOrd="0" presId="urn:microsoft.com/office/officeart/2005/8/layout/hierarchy4"/>
    <dgm:cxn modelId="{DE3E73C6-2065-41E5-B40C-E5B1920037AD}" type="presParOf" srcId="{AF3CA7D3-DD84-4B9C-A866-FEE75C0087F2}" destId="{F7507699-CBC4-424F-857F-B43AF3CDD53F}" srcOrd="2" destOrd="0" presId="urn:microsoft.com/office/officeart/2005/8/layout/hierarchy4"/>
    <dgm:cxn modelId="{EDBEEDCF-78EE-4615-A6DF-D9D77CCA113E}" type="presParOf" srcId="{F7507699-CBC4-424F-857F-B43AF3CDD53F}" destId="{B00A0F12-0176-407E-B132-1A32452E3C8D}" srcOrd="0" destOrd="0" presId="urn:microsoft.com/office/officeart/2005/8/layout/hierarchy4"/>
    <dgm:cxn modelId="{78A817E9-3F83-4342-9A8F-D72D1402B2BA}" type="presParOf" srcId="{B00A0F12-0176-407E-B132-1A32452E3C8D}" destId="{1119D885-EB0E-4106-8559-D5675E068D98}" srcOrd="0" destOrd="0" presId="urn:microsoft.com/office/officeart/2005/8/layout/hierarchy4"/>
    <dgm:cxn modelId="{395AA1FE-3E32-4765-BBE8-32F41AB20CC8}" type="presParOf" srcId="{B00A0F12-0176-407E-B132-1A32452E3C8D}" destId="{30E2A3FB-A438-49F9-A59D-6D8F55D2EC1F}" srcOrd="1" destOrd="0" presId="urn:microsoft.com/office/officeart/2005/8/layout/hierarchy4"/>
    <dgm:cxn modelId="{F6178145-63AE-4B06-9D22-B42A4C5674FA}" type="presParOf" srcId="{F7507699-CBC4-424F-857F-B43AF3CDD53F}" destId="{9674CB75-768C-43B6-AF3F-5323DBCAF1A4}" srcOrd="1" destOrd="0" presId="urn:microsoft.com/office/officeart/2005/8/layout/hierarchy4"/>
    <dgm:cxn modelId="{DBEDF2CC-4235-441C-BE9E-F701834040D8}" type="presParOf" srcId="{F7507699-CBC4-424F-857F-B43AF3CDD53F}" destId="{5D444E1E-0604-4749-83A9-C40CF812305A}" srcOrd="2" destOrd="0" presId="urn:microsoft.com/office/officeart/2005/8/layout/hierarchy4"/>
    <dgm:cxn modelId="{D7DA9775-61AE-49A8-918D-474333BB681C}" type="presParOf" srcId="{5D444E1E-0604-4749-83A9-C40CF812305A}" destId="{321CC75F-454B-4142-92B1-B7A262707775}" srcOrd="0" destOrd="0" presId="urn:microsoft.com/office/officeart/2005/8/layout/hierarchy4"/>
    <dgm:cxn modelId="{A4549CBB-B62F-4F75-9E93-CDD92D6272D7}" type="presParOf" srcId="{5D444E1E-0604-4749-83A9-C40CF812305A}" destId="{774FCD5C-303A-4D0A-ACB3-2EC3A925D6A2}" srcOrd="1" destOrd="0" presId="urn:microsoft.com/office/officeart/2005/8/layout/hierarchy4"/>
    <dgm:cxn modelId="{1C37A98A-C6E4-41EB-9265-868D3DB084F8}" type="presParOf" srcId="{5D444E1E-0604-4749-83A9-C40CF812305A}" destId="{0BEB9459-2B90-4BF2-8857-7473BAF05A81}" srcOrd="2" destOrd="0" presId="urn:microsoft.com/office/officeart/2005/8/layout/hierarchy4"/>
    <dgm:cxn modelId="{E8FCCBB6-C64F-462F-8F44-3F98DD5FBED4}" type="presParOf" srcId="{0BEB9459-2B90-4BF2-8857-7473BAF05A81}" destId="{6DF78388-0DC4-43D0-9832-B549F728C1A1}" srcOrd="0" destOrd="0" presId="urn:microsoft.com/office/officeart/2005/8/layout/hierarchy4"/>
    <dgm:cxn modelId="{B8CA15CB-D19A-4EA0-BFE7-A0AF61D3A18A}" type="presParOf" srcId="{6DF78388-0DC4-43D0-9832-B549F728C1A1}" destId="{B0FF0A3D-1BC1-4E52-8349-C1C4D83954DD}" srcOrd="0" destOrd="0" presId="urn:microsoft.com/office/officeart/2005/8/layout/hierarchy4"/>
    <dgm:cxn modelId="{28FC2A65-A43C-4699-9049-327AB255CFA2}" type="presParOf" srcId="{6DF78388-0DC4-43D0-9832-B549F728C1A1}" destId="{49C334DB-53C2-4396-BA9F-40213247D848}" srcOrd="1" destOrd="0" presId="urn:microsoft.com/office/officeart/2005/8/layout/hierarchy4"/>
    <dgm:cxn modelId="{B5F4E418-D6F2-4977-A8A7-BCF145B0AE30}" type="presParOf" srcId="{0BEB9459-2B90-4BF2-8857-7473BAF05A81}" destId="{B2ACBA01-597C-4AEE-B401-7F0CE0EE3368}" srcOrd="1" destOrd="0" presId="urn:microsoft.com/office/officeart/2005/8/layout/hierarchy4"/>
    <dgm:cxn modelId="{32616550-B66D-4D2E-9770-0732A9822852}" type="presParOf" srcId="{0BEB9459-2B90-4BF2-8857-7473BAF05A81}" destId="{B9622EA7-5481-4DEB-B924-3DBA0811CC3E}" srcOrd="2" destOrd="0" presId="urn:microsoft.com/office/officeart/2005/8/layout/hierarchy4"/>
    <dgm:cxn modelId="{8EA9BA2A-A85A-46A3-BF77-46FBF094CA4A}" type="presParOf" srcId="{B9622EA7-5481-4DEB-B924-3DBA0811CC3E}" destId="{85F7F6F4-261E-4954-9556-D22FDB25CFC1}" srcOrd="0" destOrd="0" presId="urn:microsoft.com/office/officeart/2005/8/layout/hierarchy4"/>
    <dgm:cxn modelId="{FAF06706-12EE-48F6-A4DA-D315260407CB}" type="presParOf" srcId="{B9622EA7-5481-4DEB-B924-3DBA0811CC3E}" destId="{105D3832-1647-4B54-B93D-95595F9097B3}" srcOrd="1" destOrd="0" presId="urn:microsoft.com/office/officeart/2005/8/layout/hierarchy4"/>
    <dgm:cxn modelId="{C7846BCD-18F4-49C7-A776-3C7E4BF6EFA2}" type="presParOf" srcId="{B9622EA7-5481-4DEB-B924-3DBA0811CC3E}" destId="{A8100187-E5E7-4612-BD30-40398F5EB4F4}" srcOrd="2" destOrd="0" presId="urn:microsoft.com/office/officeart/2005/8/layout/hierarchy4"/>
    <dgm:cxn modelId="{77510435-F208-4EE4-9B07-C72A1CC01DF8}" type="presParOf" srcId="{A8100187-E5E7-4612-BD30-40398F5EB4F4}" destId="{39766326-FDF4-4AFF-8775-7B258F8246AC}" srcOrd="0" destOrd="0" presId="urn:microsoft.com/office/officeart/2005/8/layout/hierarchy4"/>
    <dgm:cxn modelId="{8564E5AE-C79B-4A1E-A88A-36BFFE7DC5B9}" type="presParOf" srcId="{39766326-FDF4-4AFF-8775-7B258F8246AC}" destId="{A26B6ED7-CEF9-4CAD-A5EB-E8F0D8608B6E}" srcOrd="0" destOrd="0" presId="urn:microsoft.com/office/officeart/2005/8/layout/hierarchy4"/>
    <dgm:cxn modelId="{02225C0F-0E71-4ACD-8EEF-4C13EA77AB3F}" type="presParOf" srcId="{39766326-FDF4-4AFF-8775-7B258F8246AC}" destId="{1B7D94BE-F0B0-47F1-A499-59F2193C8E3D}" srcOrd="1" destOrd="0" presId="urn:microsoft.com/office/officeart/2005/8/layout/hierarchy4"/>
    <dgm:cxn modelId="{C5599086-0138-48A3-83D8-3E8ECAF8E860}" type="presParOf" srcId="{A8100187-E5E7-4612-BD30-40398F5EB4F4}" destId="{803681BA-FC17-49F6-BF77-B1D5E5538EEF}" srcOrd="1" destOrd="0" presId="urn:microsoft.com/office/officeart/2005/8/layout/hierarchy4"/>
    <dgm:cxn modelId="{BA9BFE1E-FB4E-4975-880D-3EBB875D28EA}" type="presParOf" srcId="{A8100187-E5E7-4612-BD30-40398F5EB4F4}" destId="{9B741A66-7934-408C-AB43-740A2E1FAD10}" srcOrd="2" destOrd="0" presId="urn:microsoft.com/office/officeart/2005/8/layout/hierarchy4"/>
    <dgm:cxn modelId="{7E80E525-3F51-44AA-8DA4-3F4B62086231}" type="presParOf" srcId="{9B741A66-7934-408C-AB43-740A2E1FAD10}" destId="{39132819-A1EA-4565-B08C-13EAE37665B9}" srcOrd="0" destOrd="0" presId="urn:microsoft.com/office/officeart/2005/8/layout/hierarchy4"/>
    <dgm:cxn modelId="{620804CD-1230-40DE-8007-941F3F8BDB97}" type="presParOf" srcId="{9B741A66-7934-408C-AB43-740A2E1FAD10}" destId="{304FD352-75B8-46B1-8B5F-F8DDE40F7284}" srcOrd="1" destOrd="0" presId="urn:microsoft.com/office/officeart/2005/8/layout/hierarchy4"/>
  </dgm:cxnLst>
  <dgm:bg/>
  <dgm:whole/>
</dgm:dataModel>
</file>

<file path=ppt/diagrams/data106.xml><?xml version="1.0" encoding="utf-8"?>
<dgm:dataModel xmlns:dgm="http://schemas.openxmlformats.org/drawingml/2006/diagram" xmlns:a="http://schemas.openxmlformats.org/drawingml/2006/main">
  <dgm:ptLst>
    <dgm:pt modelId="{10ED40AF-DFB1-4943-B6DB-2A904FAA918A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53B451A7-70A0-4475-A97C-20A0093E86D2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800" i="1" dirty="0" smtClean="0"/>
            <a:t>Juan Peláez Hernández</a:t>
          </a:r>
          <a:endParaRPr lang="es-CO" sz="2800" i="1" dirty="0"/>
        </a:p>
      </dgm:t>
    </dgm:pt>
    <dgm:pt modelId="{69C14FD5-74B0-4F4F-B742-8769B37493B1}" type="parTrans" cxnId="{7C808772-B32F-43FA-A999-298DFD77F9D6}">
      <dgm:prSet/>
      <dgm:spPr/>
      <dgm:t>
        <a:bodyPr/>
        <a:lstStyle/>
        <a:p>
          <a:endParaRPr lang="es-CO"/>
        </a:p>
      </dgm:t>
    </dgm:pt>
    <dgm:pt modelId="{D3EE43A8-B37C-473C-9D97-5BD31EAF4E99}" type="sibTrans" cxnId="{7C808772-B32F-43FA-A999-298DFD77F9D6}">
      <dgm:prSet/>
      <dgm:spPr/>
      <dgm:t>
        <a:bodyPr/>
        <a:lstStyle/>
        <a:p>
          <a:endParaRPr lang="es-CO"/>
        </a:p>
      </dgm:t>
    </dgm:pt>
    <dgm:pt modelId="{84BC5E1A-C835-4A31-9E93-7E92E9E5A570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baseline="0" dirty="0" smtClean="0"/>
            <a:t>Juan Peláez </a:t>
          </a:r>
          <a:r>
            <a:rPr lang="es-CO" sz="2000" baseline="0" dirty="0" err="1" smtClean="0"/>
            <a:t>Abeu</a:t>
          </a:r>
          <a:endParaRPr lang="es-CO" sz="2000" baseline="0" dirty="0"/>
        </a:p>
      </dgm:t>
    </dgm:pt>
    <dgm:pt modelId="{6A6E629C-730F-4C19-9AD4-47A52AC07449}" type="parTrans" cxnId="{25ED45F3-8DD3-44DA-A3D8-CC032B4602F2}">
      <dgm:prSet/>
      <dgm:spPr/>
      <dgm:t>
        <a:bodyPr/>
        <a:lstStyle/>
        <a:p>
          <a:endParaRPr lang="es-CO"/>
        </a:p>
      </dgm:t>
    </dgm:pt>
    <dgm:pt modelId="{0248DCC0-EC61-4495-8FCC-2BFA9CD08D44}" type="sibTrans" cxnId="{25ED45F3-8DD3-44DA-A3D8-CC032B4602F2}">
      <dgm:prSet/>
      <dgm:spPr/>
      <dgm:t>
        <a:bodyPr/>
        <a:lstStyle/>
        <a:p>
          <a:endParaRPr lang="es-CO"/>
        </a:p>
      </dgm:t>
    </dgm:pt>
    <dgm:pt modelId="{E6564852-2641-469C-B72F-EB846D8863F9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baseline="0" dirty="0" smtClean="0"/>
            <a:t>María Hernández De La Vera</a:t>
          </a:r>
          <a:endParaRPr lang="es-CO" sz="2000" baseline="0" dirty="0"/>
        </a:p>
      </dgm:t>
    </dgm:pt>
    <dgm:pt modelId="{EB6D5BFF-6F60-476F-9228-D691BED00118}" type="parTrans" cxnId="{D9FAC4E0-99AD-433F-9BF4-54618C1CFAE0}">
      <dgm:prSet/>
      <dgm:spPr/>
      <dgm:t>
        <a:bodyPr/>
        <a:lstStyle/>
        <a:p>
          <a:endParaRPr lang="es-CO"/>
        </a:p>
      </dgm:t>
    </dgm:pt>
    <dgm:pt modelId="{26F8A3CA-B604-4F08-AB0F-FFD610DE85F5}" type="sibTrans" cxnId="{D9FAC4E0-99AD-433F-9BF4-54618C1CFAE0}">
      <dgm:prSet/>
      <dgm:spPr/>
      <dgm:t>
        <a:bodyPr/>
        <a:lstStyle/>
        <a:p>
          <a:endParaRPr lang="es-CO"/>
        </a:p>
      </dgm:t>
    </dgm:pt>
    <dgm:pt modelId="{E75BF49A-0BBD-418B-A465-D5C73CDDC862}" type="pres">
      <dgm:prSet presAssocID="{10ED40AF-DFB1-4943-B6DB-2A904FAA918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D20628FC-FF87-4CE4-BAE5-DF879BBF415D}" type="pres">
      <dgm:prSet presAssocID="{53B451A7-70A0-4475-A97C-20A0093E86D2}" presName="vertOne" presStyleCnt="0"/>
      <dgm:spPr/>
    </dgm:pt>
    <dgm:pt modelId="{40D457CF-9B1A-4FB2-BF80-D605A637E0F5}" type="pres">
      <dgm:prSet presAssocID="{53B451A7-70A0-4475-A97C-20A0093E86D2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238DFA8C-546D-43D0-B421-70B06B686FD2}" type="pres">
      <dgm:prSet presAssocID="{53B451A7-70A0-4475-A97C-20A0093E86D2}" presName="parTransOne" presStyleCnt="0"/>
      <dgm:spPr/>
    </dgm:pt>
    <dgm:pt modelId="{B17D8175-5078-4336-BFF9-4F1824D7BB9D}" type="pres">
      <dgm:prSet presAssocID="{53B451A7-70A0-4475-A97C-20A0093E86D2}" presName="horzOne" presStyleCnt="0"/>
      <dgm:spPr/>
    </dgm:pt>
    <dgm:pt modelId="{9C43AA07-F898-4A36-8F38-8EACFE749420}" type="pres">
      <dgm:prSet presAssocID="{84BC5E1A-C835-4A31-9E93-7E92E9E5A570}" presName="vertTwo" presStyleCnt="0"/>
      <dgm:spPr/>
    </dgm:pt>
    <dgm:pt modelId="{1FED3FD3-E9B2-42BD-955E-18AAE06AD132}" type="pres">
      <dgm:prSet presAssocID="{84BC5E1A-C835-4A31-9E93-7E92E9E5A570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36E3FE40-BFEE-480A-8358-AF9517B0FAEB}" type="pres">
      <dgm:prSet presAssocID="{84BC5E1A-C835-4A31-9E93-7E92E9E5A570}" presName="horzTwo" presStyleCnt="0"/>
      <dgm:spPr/>
    </dgm:pt>
    <dgm:pt modelId="{50AED96D-ECE9-4727-BDD4-554030538727}" type="pres">
      <dgm:prSet presAssocID="{0248DCC0-EC61-4495-8FCC-2BFA9CD08D44}" presName="sibSpaceTwo" presStyleCnt="0"/>
      <dgm:spPr/>
    </dgm:pt>
    <dgm:pt modelId="{ED3DBB9C-C304-41BE-BAD2-D16D2B11CB47}" type="pres">
      <dgm:prSet presAssocID="{E6564852-2641-469C-B72F-EB846D8863F9}" presName="vertTwo" presStyleCnt="0"/>
      <dgm:spPr/>
    </dgm:pt>
    <dgm:pt modelId="{5C7F06EE-AEA0-4DF0-8FC9-8D8E6A43BBF9}" type="pres">
      <dgm:prSet presAssocID="{E6564852-2641-469C-B72F-EB846D8863F9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E6FE2B02-3267-4878-B2AF-054153C98BE5}" type="pres">
      <dgm:prSet presAssocID="{E6564852-2641-469C-B72F-EB846D8863F9}" presName="horzTwo" presStyleCnt="0"/>
      <dgm:spPr/>
    </dgm:pt>
  </dgm:ptLst>
  <dgm:cxnLst>
    <dgm:cxn modelId="{4553F387-1B80-4522-9ECD-7C6898C9F5A5}" type="presOf" srcId="{10ED40AF-DFB1-4943-B6DB-2A904FAA918A}" destId="{E75BF49A-0BBD-418B-A465-D5C73CDDC862}" srcOrd="0" destOrd="0" presId="urn:microsoft.com/office/officeart/2005/8/layout/hierarchy4"/>
    <dgm:cxn modelId="{7C808772-B32F-43FA-A999-298DFD77F9D6}" srcId="{10ED40AF-DFB1-4943-B6DB-2A904FAA918A}" destId="{53B451A7-70A0-4475-A97C-20A0093E86D2}" srcOrd="0" destOrd="0" parTransId="{69C14FD5-74B0-4F4F-B742-8769B37493B1}" sibTransId="{D3EE43A8-B37C-473C-9D97-5BD31EAF4E99}"/>
    <dgm:cxn modelId="{97E36E5C-70D8-43A7-A47D-7956E970111B}" type="presOf" srcId="{E6564852-2641-469C-B72F-EB846D8863F9}" destId="{5C7F06EE-AEA0-4DF0-8FC9-8D8E6A43BBF9}" srcOrd="0" destOrd="0" presId="urn:microsoft.com/office/officeart/2005/8/layout/hierarchy4"/>
    <dgm:cxn modelId="{2F69F7B9-8996-4A45-8AFE-106922C07DA2}" type="presOf" srcId="{84BC5E1A-C835-4A31-9E93-7E92E9E5A570}" destId="{1FED3FD3-E9B2-42BD-955E-18AAE06AD132}" srcOrd="0" destOrd="0" presId="urn:microsoft.com/office/officeart/2005/8/layout/hierarchy4"/>
    <dgm:cxn modelId="{1EC42DB5-DAEE-402F-B5A0-E05F1422E8F3}" type="presOf" srcId="{53B451A7-70A0-4475-A97C-20A0093E86D2}" destId="{40D457CF-9B1A-4FB2-BF80-D605A637E0F5}" srcOrd="0" destOrd="0" presId="urn:microsoft.com/office/officeart/2005/8/layout/hierarchy4"/>
    <dgm:cxn modelId="{25ED45F3-8DD3-44DA-A3D8-CC032B4602F2}" srcId="{53B451A7-70A0-4475-A97C-20A0093E86D2}" destId="{84BC5E1A-C835-4A31-9E93-7E92E9E5A570}" srcOrd="0" destOrd="0" parTransId="{6A6E629C-730F-4C19-9AD4-47A52AC07449}" sibTransId="{0248DCC0-EC61-4495-8FCC-2BFA9CD08D44}"/>
    <dgm:cxn modelId="{D9FAC4E0-99AD-433F-9BF4-54618C1CFAE0}" srcId="{53B451A7-70A0-4475-A97C-20A0093E86D2}" destId="{E6564852-2641-469C-B72F-EB846D8863F9}" srcOrd="1" destOrd="0" parTransId="{EB6D5BFF-6F60-476F-9228-D691BED00118}" sibTransId="{26F8A3CA-B604-4F08-AB0F-FFD610DE85F5}"/>
    <dgm:cxn modelId="{AA1EBB5F-334D-408C-8B64-E06E6BD341CB}" type="presParOf" srcId="{E75BF49A-0BBD-418B-A465-D5C73CDDC862}" destId="{D20628FC-FF87-4CE4-BAE5-DF879BBF415D}" srcOrd="0" destOrd="0" presId="urn:microsoft.com/office/officeart/2005/8/layout/hierarchy4"/>
    <dgm:cxn modelId="{C346F341-4831-499A-AEE5-AB4ECBC7926D}" type="presParOf" srcId="{D20628FC-FF87-4CE4-BAE5-DF879BBF415D}" destId="{40D457CF-9B1A-4FB2-BF80-D605A637E0F5}" srcOrd="0" destOrd="0" presId="urn:microsoft.com/office/officeart/2005/8/layout/hierarchy4"/>
    <dgm:cxn modelId="{8DBE03B4-829C-483F-9D85-368A65A03215}" type="presParOf" srcId="{D20628FC-FF87-4CE4-BAE5-DF879BBF415D}" destId="{238DFA8C-546D-43D0-B421-70B06B686FD2}" srcOrd="1" destOrd="0" presId="urn:microsoft.com/office/officeart/2005/8/layout/hierarchy4"/>
    <dgm:cxn modelId="{17494EA1-25F9-4C68-ADB8-2C61F2F7CEBD}" type="presParOf" srcId="{D20628FC-FF87-4CE4-BAE5-DF879BBF415D}" destId="{B17D8175-5078-4336-BFF9-4F1824D7BB9D}" srcOrd="2" destOrd="0" presId="urn:microsoft.com/office/officeart/2005/8/layout/hierarchy4"/>
    <dgm:cxn modelId="{A221F66A-84FA-4DB4-9F2C-DF682E25E3D9}" type="presParOf" srcId="{B17D8175-5078-4336-BFF9-4F1824D7BB9D}" destId="{9C43AA07-F898-4A36-8F38-8EACFE749420}" srcOrd="0" destOrd="0" presId="urn:microsoft.com/office/officeart/2005/8/layout/hierarchy4"/>
    <dgm:cxn modelId="{1A052FE9-61F2-4EF9-AFEB-AA9053110597}" type="presParOf" srcId="{9C43AA07-F898-4A36-8F38-8EACFE749420}" destId="{1FED3FD3-E9B2-42BD-955E-18AAE06AD132}" srcOrd="0" destOrd="0" presId="urn:microsoft.com/office/officeart/2005/8/layout/hierarchy4"/>
    <dgm:cxn modelId="{2A372E10-6A3B-4CF4-9ADF-88D148E10B7D}" type="presParOf" srcId="{9C43AA07-F898-4A36-8F38-8EACFE749420}" destId="{36E3FE40-BFEE-480A-8358-AF9517B0FAEB}" srcOrd="1" destOrd="0" presId="urn:microsoft.com/office/officeart/2005/8/layout/hierarchy4"/>
    <dgm:cxn modelId="{B1B9C8FF-7311-49AB-AFD9-6840F05B6E20}" type="presParOf" srcId="{B17D8175-5078-4336-BFF9-4F1824D7BB9D}" destId="{50AED96D-ECE9-4727-BDD4-554030538727}" srcOrd="1" destOrd="0" presId="urn:microsoft.com/office/officeart/2005/8/layout/hierarchy4"/>
    <dgm:cxn modelId="{8198F034-4B90-4120-AF2A-2456F6EF8F18}" type="presParOf" srcId="{B17D8175-5078-4336-BFF9-4F1824D7BB9D}" destId="{ED3DBB9C-C304-41BE-BAD2-D16D2B11CB47}" srcOrd="2" destOrd="0" presId="urn:microsoft.com/office/officeart/2005/8/layout/hierarchy4"/>
    <dgm:cxn modelId="{0D4A5199-751A-4412-9077-9A4FFE1814B1}" type="presParOf" srcId="{ED3DBB9C-C304-41BE-BAD2-D16D2B11CB47}" destId="{5C7F06EE-AEA0-4DF0-8FC9-8D8E6A43BBF9}" srcOrd="0" destOrd="0" presId="urn:microsoft.com/office/officeart/2005/8/layout/hierarchy4"/>
    <dgm:cxn modelId="{366251B4-AD89-44FA-AF89-4E05DEF1F3C8}" type="presParOf" srcId="{ED3DBB9C-C304-41BE-BAD2-D16D2B11CB47}" destId="{E6FE2B02-3267-4878-B2AF-054153C98BE5}" srcOrd="1" destOrd="0" presId="urn:microsoft.com/office/officeart/2005/8/layout/hierarchy4"/>
  </dgm:cxnLst>
  <dgm:bg/>
  <dgm:whole/>
</dgm:dataModel>
</file>

<file path=ppt/diagrams/data107.xml><?xml version="1.0" encoding="utf-8"?>
<dgm:dataModel xmlns:dgm="http://schemas.openxmlformats.org/drawingml/2006/diagram" xmlns:a="http://schemas.openxmlformats.org/drawingml/2006/main">
  <dgm:ptLst>
    <dgm:pt modelId="{10ED40AF-DFB1-4943-B6DB-2A904FAA918A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F9FB4DF1-BC79-4013-BBC8-65EEDFE2F1E7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800" i="1" dirty="0" smtClean="0"/>
            <a:t>Juana Josefa Ruiz De la Cámara  </a:t>
          </a:r>
          <a:endParaRPr lang="es-CO" sz="2800" i="1" dirty="0"/>
        </a:p>
      </dgm:t>
    </dgm:pt>
    <dgm:pt modelId="{56D0D609-A2FE-46B8-A5A1-4ADFC9762699}" type="parTrans" cxnId="{A785BBAD-0751-4AD2-94CE-385F35DCD911}">
      <dgm:prSet/>
      <dgm:spPr/>
      <dgm:t>
        <a:bodyPr/>
        <a:lstStyle/>
        <a:p>
          <a:endParaRPr lang="es-CO"/>
        </a:p>
      </dgm:t>
    </dgm:pt>
    <dgm:pt modelId="{5E17F26B-0E36-4629-97D4-96873D71E097}" type="sibTrans" cxnId="{A785BBAD-0751-4AD2-94CE-385F35DCD911}">
      <dgm:prSet/>
      <dgm:spPr/>
      <dgm:t>
        <a:bodyPr/>
        <a:lstStyle/>
        <a:p>
          <a:endParaRPr lang="es-CO"/>
        </a:p>
      </dgm:t>
    </dgm:pt>
    <dgm:pt modelId="{113E8E88-5C8C-47B4-8852-82A629B1ABDE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dirty="0" smtClean="0"/>
            <a:t>Diego                                    Ruiz De La Cámara</a:t>
          </a:r>
          <a:endParaRPr lang="es-CO" sz="1800" dirty="0"/>
        </a:p>
      </dgm:t>
    </dgm:pt>
    <dgm:pt modelId="{0EE2CB6A-DCA5-4AFE-A1BD-90268820CD92}" type="parTrans" cxnId="{CACE5269-F8C4-47BF-BDFD-FE27938F03C9}">
      <dgm:prSet/>
      <dgm:spPr/>
      <dgm:t>
        <a:bodyPr/>
        <a:lstStyle/>
        <a:p>
          <a:endParaRPr lang="es-CO"/>
        </a:p>
      </dgm:t>
    </dgm:pt>
    <dgm:pt modelId="{FF539961-7FB8-43BA-A892-0E3B263ECF19}" type="sibTrans" cxnId="{CACE5269-F8C4-47BF-BDFD-FE27938F03C9}">
      <dgm:prSet/>
      <dgm:spPr/>
      <dgm:t>
        <a:bodyPr/>
        <a:lstStyle/>
        <a:p>
          <a:endParaRPr lang="es-CO"/>
        </a:p>
      </dgm:t>
    </dgm:pt>
    <dgm:pt modelId="{C5E3FD91-F8A5-44D4-ABE5-1C13804C8C23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Mencia De Carvajal Martínez</a:t>
          </a:r>
          <a:endParaRPr lang="es-CO" sz="2000" dirty="0"/>
        </a:p>
      </dgm:t>
    </dgm:pt>
    <dgm:pt modelId="{FC5B49A8-6934-4EB8-9624-9BE612A8AC47}" type="parTrans" cxnId="{1E1A8BB1-19F4-4C49-94F9-F1C358C2807D}">
      <dgm:prSet/>
      <dgm:spPr/>
      <dgm:t>
        <a:bodyPr/>
        <a:lstStyle/>
        <a:p>
          <a:endParaRPr lang="es-CO"/>
        </a:p>
      </dgm:t>
    </dgm:pt>
    <dgm:pt modelId="{D4B027D3-B441-49A0-8E6F-237EC8DB0E42}" type="sibTrans" cxnId="{1E1A8BB1-19F4-4C49-94F9-F1C358C2807D}">
      <dgm:prSet/>
      <dgm:spPr/>
      <dgm:t>
        <a:bodyPr/>
        <a:lstStyle/>
        <a:p>
          <a:endParaRPr lang="es-CO"/>
        </a:p>
      </dgm:t>
    </dgm:pt>
    <dgm:pt modelId="{549D5E95-019B-4202-8A73-D8FC2E4DAD38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400" dirty="0" smtClean="0"/>
            <a:t>Juan                Ruiz De La Parra</a:t>
          </a:r>
          <a:endParaRPr lang="es-CO" sz="1400" dirty="0"/>
        </a:p>
      </dgm:t>
    </dgm:pt>
    <dgm:pt modelId="{3CAB9FDC-A0B1-4C2F-A43D-A1899094752E}" type="parTrans" cxnId="{74EFE3CF-B627-4055-88C2-E825A715CE12}">
      <dgm:prSet/>
      <dgm:spPr/>
      <dgm:t>
        <a:bodyPr/>
        <a:lstStyle/>
        <a:p>
          <a:endParaRPr lang="es-CO"/>
        </a:p>
      </dgm:t>
    </dgm:pt>
    <dgm:pt modelId="{36E7AF75-D158-48D6-B6A0-9D91010C4293}" type="sibTrans" cxnId="{74EFE3CF-B627-4055-88C2-E825A715CE12}">
      <dgm:prSet/>
      <dgm:spPr/>
      <dgm:t>
        <a:bodyPr/>
        <a:lstStyle/>
        <a:p>
          <a:endParaRPr lang="es-CO"/>
        </a:p>
      </dgm:t>
    </dgm:pt>
    <dgm:pt modelId="{457E1C0A-3308-4FFD-B6EE-D955B81C8537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400" baseline="0" dirty="0" smtClean="0"/>
            <a:t>Elvira Martínez De Cárdenas</a:t>
          </a:r>
          <a:endParaRPr lang="es-CO" sz="1400" baseline="0" dirty="0"/>
        </a:p>
      </dgm:t>
    </dgm:pt>
    <dgm:pt modelId="{B418B993-488F-461D-B3A1-E23B316087AE}" type="parTrans" cxnId="{F16123E2-3201-4C8E-9F21-0CCCE665B940}">
      <dgm:prSet/>
      <dgm:spPr/>
      <dgm:t>
        <a:bodyPr/>
        <a:lstStyle/>
        <a:p>
          <a:endParaRPr lang="es-CO"/>
        </a:p>
      </dgm:t>
    </dgm:pt>
    <dgm:pt modelId="{FA56BD7C-5D28-4BFC-99A5-46C896C97917}" type="sibTrans" cxnId="{F16123E2-3201-4C8E-9F21-0CCCE665B940}">
      <dgm:prSet/>
      <dgm:spPr/>
      <dgm:t>
        <a:bodyPr/>
        <a:lstStyle/>
        <a:p>
          <a:endParaRPr lang="es-CO"/>
        </a:p>
      </dgm:t>
    </dgm:pt>
    <dgm:pt modelId="{A4D66A62-CBA9-45B6-A4B3-FCBC1D77C8F3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baseline="0" dirty="0" smtClean="0"/>
            <a:t>Rodrigo                            Sánchez </a:t>
          </a:r>
          <a:r>
            <a:rPr lang="es-CO" sz="1600" baseline="0" dirty="0" err="1" smtClean="0"/>
            <a:t>Torreblanca</a:t>
          </a:r>
          <a:r>
            <a:rPr lang="es-CO" sz="1600" baseline="0" dirty="0" smtClean="0"/>
            <a:t>             De Carvajal</a:t>
          </a:r>
          <a:endParaRPr lang="es-CO" sz="1600" baseline="0" dirty="0"/>
        </a:p>
      </dgm:t>
    </dgm:pt>
    <dgm:pt modelId="{9D6AFE9A-F91E-4CD4-9239-10A18B36E34F}" type="parTrans" cxnId="{4A248C1A-0F5F-41FD-8239-E2199E1D3473}">
      <dgm:prSet/>
      <dgm:spPr/>
      <dgm:t>
        <a:bodyPr/>
        <a:lstStyle/>
        <a:p>
          <a:endParaRPr lang="es-CO"/>
        </a:p>
      </dgm:t>
    </dgm:pt>
    <dgm:pt modelId="{34D10D2D-031C-47F9-8027-EC59F00D92BB}" type="sibTrans" cxnId="{4A248C1A-0F5F-41FD-8239-E2199E1D3473}">
      <dgm:prSet/>
      <dgm:spPr/>
      <dgm:t>
        <a:bodyPr/>
        <a:lstStyle/>
        <a:p>
          <a:endParaRPr lang="es-CO"/>
        </a:p>
      </dgm:t>
    </dgm:pt>
    <dgm:pt modelId="{5F5DA85B-3D5C-40DF-87BB-57728A143516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baseline="0" dirty="0" smtClean="0"/>
            <a:t>Juana Martín</a:t>
          </a:r>
          <a:endParaRPr lang="es-CO" sz="1800" baseline="0" dirty="0"/>
        </a:p>
      </dgm:t>
    </dgm:pt>
    <dgm:pt modelId="{6CBF8E4A-47E3-4AEB-B36C-B953FBF76E85}" type="parTrans" cxnId="{8F67C91C-87D1-4155-8447-AEE490547B32}">
      <dgm:prSet/>
      <dgm:spPr/>
      <dgm:t>
        <a:bodyPr/>
        <a:lstStyle/>
        <a:p>
          <a:endParaRPr lang="es-CO"/>
        </a:p>
      </dgm:t>
    </dgm:pt>
    <dgm:pt modelId="{3241B6E5-3E29-4615-843E-E93ECB315A23}" type="sibTrans" cxnId="{8F67C91C-87D1-4155-8447-AEE490547B32}">
      <dgm:prSet/>
      <dgm:spPr/>
      <dgm:t>
        <a:bodyPr/>
        <a:lstStyle/>
        <a:p>
          <a:endParaRPr lang="es-CO"/>
        </a:p>
      </dgm:t>
    </dgm:pt>
    <dgm:pt modelId="{A79EC715-D376-49CE-A025-1975D87EBE49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400" baseline="0" dirty="0" smtClean="0"/>
            <a:t>Bartolomé Sánchez Torre Blanca</a:t>
          </a:r>
          <a:endParaRPr lang="es-CO" sz="1400" baseline="0" dirty="0"/>
        </a:p>
      </dgm:t>
    </dgm:pt>
    <dgm:pt modelId="{776D3020-F994-424C-B0B5-5BA5B8161911}" type="parTrans" cxnId="{713B7E54-1758-4F54-9386-D43877115C41}">
      <dgm:prSet/>
      <dgm:spPr/>
      <dgm:t>
        <a:bodyPr/>
        <a:lstStyle/>
        <a:p>
          <a:endParaRPr lang="es-CO"/>
        </a:p>
      </dgm:t>
    </dgm:pt>
    <dgm:pt modelId="{99985047-3B5D-41F8-8D37-B7AB06032BA8}" type="sibTrans" cxnId="{713B7E54-1758-4F54-9386-D43877115C41}">
      <dgm:prSet/>
      <dgm:spPr/>
      <dgm:t>
        <a:bodyPr/>
        <a:lstStyle/>
        <a:p>
          <a:endParaRPr lang="es-CO"/>
        </a:p>
      </dgm:t>
    </dgm:pt>
    <dgm:pt modelId="{DE399BE7-7E06-41A5-B5AA-ED3C76540EE0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400" dirty="0" smtClean="0"/>
            <a:t>Mencia              De Carvajal Vásquez</a:t>
          </a:r>
          <a:endParaRPr lang="es-CO" sz="1400" dirty="0"/>
        </a:p>
      </dgm:t>
    </dgm:pt>
    <dgm:pt modelId="{CEA601D5-268A-41CF-B09A-024DD572D8E0}" type="parTrans" cxnId="{8CD80E5B-8281-4E8B-9638-5A95A1CD6387}">
      <dgm:prSet/>
      <dgm:spPr/>
      <dgm:t>
        <a:bodyPr/>
        <a:lstStyle/>
        <a:p>
          <a:endParaRPr lang="es-CO"/>
        </a:p>
      </dgm:t>
    </dgm:pt>
    <dgm:pt modelId="{59C2177A-751A-41E4-9B38-1B43D86B871D}" type="sibTrans" cxnId="{8CD80E5B-8281-4E8B-9638-5A95A1CD6387}">
      <dgm:prSet/>
      <dgm:spPr/>
      <dgm:t>
        <a:bodyPr/>
        <a:lstStyle/>
        <a:p>
          <a:endParaRPr lang="es-CO"/>
        </a:p>
      </dgm:t>
    </dgm:pt>
    <dgm:pt modelId="{C16CBB76-9EE0-4DE7-B7CA-8A3AEF032148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dirty="0" smtClean="0"/>
            <a:t>Pedro                                                        Martín De Ávila</a:t>
          </a:r>
          <a:endParaRPr lang="es-CO" sz="1600" dirty="0"/>
        </a:p>
      </dgm:t>
    </dgm:pt>
    <dgm:pt modelId="{642B1939-77DE-48CA-90E9-944C5A463EC3}" type="parTrans" cxnId="{09FEF487-9960-4F57-B0C3-18E99FDBCB7A}">
      <dgm:prSet/>
      <dgm:spPr/>
      <dgm:t>
        <a:bodyPr/>
        <a:lstStyle/>
        <a:p>
          <a:endParaRPr lang="es-CO"/>
        </a:p>
      </dgm:t>
    </dgm:pt>
    <dgm:pt modelId="{677FC396-2BBF-4F89-BB32-35E74F8F091B}" type="sibTrans" cxnId="{09FEF487-9960-4F57-B0C3-18E99FDBCB7A}">
      <dgm:prSet/>
      <dgm:spPr/>
      <dgm:t>
        <a:bodyPr/>
        <a:lstStyle/>
        <a:p>
          <a:endParaRPr lang="es-CO"/>
        </a:p>
      </dgm:t>
    </dgm:pt>
    <dgm:pt modelId="{3BAC1F99-7A04-475C-A8A7-08FF7F5293C9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CO" sz="1400" baseline="0" dirty="0" smtClean="0"/>
            <a:t>Francisca Martín(</a:t>
          </a:r>
          <a:r>
            <a:rPr lang="es-CO" sz="1400" baseline="0" dirty="0" err="1" smtClean="0"/>
            <a:t>ez</a:t>
          </a:r>
          <a:r>
            <a:rPr lang="es-CO" sz="1400" baseline="0" dirty="0" smtClean="0"/>
            <a:t>)</a:t>
          </a:r>
          <a:endParaRPr lang="es-CO" sz="1400" baseline="0" dirty="0"/>
        </a:p>
      </dgm:t>
    </dgm:pt>
    <dgm:pt modelId="{B2B73DAE-35F2-4B05-A323-F7FC8E9B0997}" type="parTrans" cxnId="{6D7E8BA5-1C26-40F3-B89E-7E78496E333D}">
      <dgm:prSet/>
      <dgm:spPr/>
      <dgm:t>
        <a:bodyPr/>
        <a:lstStyle/>
        <a:p>
          <a:endParaRPr lang="es-CO"/>
        </a:p>
      </dgm:t>
    </dgm:pt>
    <dgm:pt modelId="{A2006F65-9D40-479F-9132-36907B4EB1F8}" type="sibTrans" cxnId="{6D7E8BA5-1C26-40F3-B89E-7E78496E333D}">
      <dgm:prSet/>
      <dgm:spPr/>
      <dgm:t>
        <a:bodyPr/>
        <a:lstStyle/>
        <a:p>
          <a:endParaRPr lang="es-CO"/>
        </a:p>
      </dgm:t>
    </dgm:pt>
    <dgm:pt modelId="{9E5B9492-CD21-4B49-B61B-9A9C846E433E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400" baseline="0" dirty="0" smtClean="0"/>
            <a:t>Pedro                                Martín Hernández</a:t>
          </a:r>
          <a:endParaRPr lang="es-CO" sz="1400" baseline="0" dirty="0"/>
        </a:p>
      </dgm:t>
    </dgm:pt>
    <dgm:pt modelId="{F3DFB467-7C08-4979-82E8-D3124B2BB0E9}" type="parTrans" cxnId="{01387BC4-6B27-4921-AF23-04BC05CE3AF7}">
      <dgm:prSet/>
      <dgm:spPr/>
      <dgm:t>
        <a:bodyPr/>
        <a:lstStyle/>
        <a:p>
          <a:endParaRPr lang="es-CO"/>
        </a:p>
      </dgm:t>
    </dgm:pt>
    <dgm:pt modelId="{84A8286E-888B-4095-90DF-EE8522B71A09}" type="sibTrans" cxnId="{01387BC4-6B27-4921-AF23-04BC05CE3AF7}">
      <dgm:prSet/>
      <dgm:spPr/>
      <dgm:t>
        <a:bodyPr/>
        <a:lstStyle/>
        <a:p>
          <a:endParaRPr lang="es-CO"/>
        </a:p>
      </dgm:t>
    </dgm:pt>
    <dgm:pt modelId="{5DEDBDCB-7FD6-4BDE-A8D5-04552B27BD59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rgbClr val="FFFFD1"/>
        </a:solidFill>
      </dgm:spPr>
      <dgm:t>
        <a:bodyPr/>
        <a:lstStyle/>
        <a:p>
          <a:r>
            <a:rPr lang="es-CO" sz="1400" dirty="0" smtClean="0"/>
            <a:t>N. N. 1</a:t>
          </a:r>
          <a:endParaRPr lang="es-CO" sz="1400" dirty="0"/>
        </a:p>
      </dgm:t>
    </dgm:pt>
    <dgm:pt modelId="{26EA60F2-8803-4F4B-9CB7-CFBC5B6CD0BD}" type="parTrans" cxnId="{2CC11067-2A4E-4E9E-AC00-62A31A6DC75C}">
      <dgm:prSet/>
      <dgm:spPr/>
      <dgm:t>
        <a:bodyPr/>
        <a:lstStyle/>
        <a:p>
          <a:endParaRPr lang="es-CO"/>
        </a:p>
      </dgm:t>
    </dgm:pt>
    <dgm:pt modelId="{CC83B7B1-B549-4649-8AE9-6BAA08D6FEE6}" type="sibTrans" cxnId="{2CC11067-2A4E-4E9E-AC00-62A31A6DC75C}">
      <dgm:prSet/>
      <dgm:spPr/>
      <dgm:t>
        <a:bodyPr/>
        <a:lstStyle/>
        <a:p>
          <a:endParaRPr lang="es-CO"/>
        </a:p>
      </dgm:t>
    </dgm:pt>
    <dgm:pt modelId="{E75BF49A-0BBD-418B-A465-D5C73CDDC862}" type="pres">
      <dgm:prSet presAssocID="{10ED40AF-DFB1-4943-B6DB-2A904FAA918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B0BF48B5-27B3-45CB-87D0-F429914C40F7}" type="pres">
      <dgm:prSet presAssocID="{F9FB4DF1-BC79-4013-BBC8-65EEDFE2F1E7}" presName="vertOne" presStyleCnt="0"/>
      <dgm:spPr/>
    </dgm:pt>
    <dgm:pt modelId="{7BF31646-13EF-4DC2-A787-D2AB7E617D37}" type="pres">
      <dgm:prSet presAssocID="{F9FB4DF1-BC79-4013-BBC8-65EEDFE2F1E7}" presName="txOne" presStyleLbl="node0" presStyleIdx="0" presStyleCnt="1" custLinFactNeighborX="-388" custLinFactNeighborY="4857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4CD9E482-AA6C-4E54-ADA0-3FB7D73A6A9A}" type="pres">
      <dgm:prSet presAssocID="{F9FB4DF1-BC79-4013-BBC8-65EEDFE2F1E7}" presName="parTransOne" presStyleCnt="0"/>
      <dgm:spPr/>
    </dgm:pt>
    <dgm:pt modelId="{8A07BB26-A9CE-44F8-A887-61B60F01055A}" type="pres">
      <dgm:prSet presAssocID="{F9FB4DF1-BC79-4013-BBC8-65EEDFE2F1E7}" presName="horzOne" presStyleCnt="0"/>
      <dgm:spPr/>
    </dgm:pt>
    <dgm:pt modelId="{F2F29CB8-16CC-4061-A4CD-E8A2FDED66DD}" type="pres">
      <dgm:prSet presAssocID="{113E8E88-5C8C-47B4-8852-82A629B1ABDE}" presName="vertTwo" presStyleCnt="0"/>
      <dgm:spPr/>
    </dgm:pt>
    <dgm:pt modelId="{A213C757-6667-446E-849F-D6689F66BFA7}" type="pres">
      <dgm:prSet presAssocID="{113E8E88-5C8C-47B4-8852-82A629B1ABDE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7773AF9F-B602-4669-A329-95D8CCB16393}" type="pres">
      <dgm:prSet presAssocID="{113E8E88-5C8C-47B4-8852-82A629B1ABDE}" presName="parTransTwo" presStyleCnt="0"/>
      <dgm:spPr/>
    </dgm:pt>
    <dgm:pt modelId="{1124E16D-CB19-4C65-B211-6A49B7C6670D}" type="pres">
      <dgm:prSet presAssocID="{113E8E88-5C8C-47B4-8852-82A629B1ABDE}" presName="horzTwo" presStyleCnt="0"/>
      <dgm:spPr/>
    </dgm:pt>
    <dgm:pt modelId="{8C20D316-CE10-49B7-9FF9-B9F0C3BE5F19}" type="pres">
      <dgm:prSet presAssocID="{549D5E95-019B-4202-8A73-D8FC2E4DAD38}" presName="vertThree" presStyleCnt="0"/>
      <dgm:spPr/>
    </dgm:pt>
    <dgm:pt modelId="{54101993-DDD3-4113-B57B-302413531FCC}" type="pres">
      <dgm:prSet presAssocID="{549D5E95-019B-4202-8A73-D8FC2E4DAD38}" presName="txThre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CB91C3F9-265B-469C-8CDE-1E605CEEEFFD}" type="pres">
      <dgm:prSet presAssocID="{549D5E95-019B-4202-8A73-D8FC2E4DAD38}" presName="horzThree" presStyleCnt="0"/>
      <dgm:spPr/>
    </dgm:pt>
    <dgm:pt modelId="{B12E73BD-E25B-4A74-BD3F-5196A03928C8}" type="pres">
      <dgm:prSet presAssocID="{36E7AF75-D158-48D6-B6A0-9D91010C4293}" presName="sibSpaceThree" presStyleCnt="0"/>
      <dgm:spPr/>
    </dgm:pt>
    <dgm:pt modelId="{9C1F6902-A30A-4711-9A19-A62DD607F4CF}" type="pres">
      <dgm:prSet presAssocID="{457E1C0A-3308-4FFD-B6EE-D955B81C8537}" presName="vertThree" presStyleCnt="0"/>
      <dgm:spPr/>
    </dgm:pt>
    <dgm:pt modelId="{BAC6E577-00E4-4CD4-B7C9-28D6803AB2D8}" type="pres">
      <dgm:prSet presAssocID="{457E1C0A-3308-4FFD-B6EE-D955B81C8537}" presName="txThre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92DB56A8-DAC8-44C5-B2DF-6F0E8614CB45}" type="pres">
      <dgm:prSet presAssocID="{457E1C0A-3308-4FFD-B6EE-D955B81C8537}" presName="horzThree" presStyleCnt="0"/>
      <dgm:spPr/>
    </dgm:pt>
    <dgm:pt modelId="{8DD858AD-1110-444F-B046-4F83D73E263C}" type="pres">
      <dgm:prSet presAssocID="{FF539961-7FB8-43BA-A892-0E3B263ECF19}" presName="sibSpaceTwo" presStyleCnt="0"/>
      <dgm:spPr/>
    </dgm:pt>
    <dgm:pt modelId="{4263835D-E91E-4DE6-84B8-B7A247149DD4}" type="pres">
      <dgm:prSet presAssocID="{C5E3FD91-F8A5-44D4-ABE5-1C13804C8C23}" presName="vertTwo" presStyleCnt="0"/>
      <dgm:spPr/>
    </dgm:pt>
    <dgm:pt modelId="{65E0A03C-B0B1-4218-9238-6F2626ECF397}" type="pres">
      <dgm:prSet presAssocID="{C5E3FD91-F8A5-44D4-ABE5-1C13804C8C23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09A551AE-4FE6-43B8-A300-AC6929EFAFD3}" type="pres">
      <dgm:prSet presAssocID="{C5E3FD91-F8A5-44D4-ABE5-1C13804C8C23}" presName="parTransTwo" presStyleCnt="0"/>
      <dgm:spPr/>
    </dgm:pt>
    <dgm:pt modelId="{FDCC7DEC-AB94-4853-83FC-B0BD4409F5FB}" type="pres">
      <dgm:prSet presAssocID="{C5E3FD91-F8A5-44D4-ABE5-1C13804C8C23}" presName="horzTwo" presStyleCnt="0"/>
      <dgm:spPr/>
    </dgm:pt>
    <dgm:pt modelId="{7A6E84FC-76A2-451C-8084-445CE9FF6828}" type="pres">
      <dgm:prSet presAssocID="{A4D66A62-CBA9-45B6-A4B3-FCBC1D77C8F3}" presName="vertThree" presStyleCnt="0"/>
      <dgm:spPr/>
    </dgm:pt>
    <dgm:pt modelId="{4A2ACE76-6720-4CB9-81E5-B13BE0858E83}" type="pres">
      <dgm:prSet presAssocID="{A4D66A62-CBA9-45B6-A4B3-FCBC1D77C8F3}" presName="txThre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8B6577D6-3FA1-4995-9076-E21D59F605E7}" type="pres">
      <dgm:prSet presAssocID="{A4D66A62-CBA9-45B6-A4B3-FCBC1D77C8F3}" presName="parTransThree" presStyleCnt="0"/>
      <dgm:spPr/>
    </dgm:pt>
    <dgm:pt modelId="{B3DD2F1D-C4BB-4530-9DC3-5FEACD680C05}" type="pres">
      <dgm:prSet presAssocID="{A4D66A62-CBA9-45B6-A4B3-FCBC1D77C8F3}" presName="horzThree" presStyleCnt="0"/>
      <dgm:spPr/>
    </dgm:pt>
    <dgm:pt modelId="{689C5B6C-5D38-49A4-B004-E6013D268BB1}" type="pres">
      <dgm:prSet presAssocID="{A79EC715-D376-49CE-A025-1975D87EBE49}" presName="vertFour" presStyleCnt="0">
        <dgm:presLayoutVars>
          <dgm:chPref val="3"/>
        </dgm:presLayoutVars>
      </dgm:prSet>
      <dgm:spPr/>
    </dgm:pt>
    <dgm:pt modelId="{230E231C-B410-4CAD-B472-DDB521588AC0}" type="pres">
      <dgm:prSet presAssocID="{A79EC715-D376-49CE-A025-1975D87EBE49}" presName="txFour" presStyleLbl="node4" presStyleIdx="0" presStyleCnt="6" custLinFactNeighborX="-8099" custLinFactNeighborY="-1063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35AE31D5-65FD-49D2-87F6-45484A4988CB}" type="pres">
      <dgm:prSet presAssocID="{A79EC715-D376-49CE-A025-1975D87EBE49}" presName="horzFour" presStyleCnt="0"/>
      <dgm:spPr/>
    </dgm:pt>
    <dgm:pt modelId="{36CBE573-2E5A-4E69-BB34-655857D36D0D}" type="pres">
      <dgm:prSet presAssocID="{99985047-3B5D-41F8-8D37-B7AB06032BA8}" presName="sibSpaceFour" presStyleCnt="0"/>
      <dgm:spPr/>
    </dgm:pt>
    <dgm:pt modelId="{641DD104-E82C-4309-A94F-F5CA10D0BF33}" type="pres">
      <dgm:prSet presAssocID="{DE399BE7-7E06-41A5-B5AA-ED3C76540EE0}" presName="vertFour" presStyleCnt="0">
        <dgm:presLayoutVars>
          <dgm:chPref val="3"/>
        </dgm:presLayoutVars>
      </dgm:prSet>
      <dgm:spPr/>
    </dgm:pt>
    <dgm:pt modelId="{3D2540EB-0B24-4865-A26E-AAC85341AEC9}" type="pres">
      <dgm:prSet presAssocID="{DE399BE7-7E06-41A5-B5AA-ED3C76540EE0}" presName="txFour" presStyleLbl="node4" presStyleIdx="1" presStyleCnt="6" custLinFactNeighborX="-3406" custLinFactNeighborY="-1063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5E93F8AC-4B2E-4451-83FB-20C8881BCDF4}" type="pres">
      <dgm:prSet presAssocID="{DE399BE7-7E06-41A5-B5AA-ED3C76540EE0}" presName="horzFour" presStyleCnt="0"/>
      <dgm:spPr/>
    </dgm:pt>
    <dgm:pt modelId="{13C534E9-9436-43CF-9F43-03F01ED4CEB2}" type="pres">
      <dgm:prSet presAssocID="{34D10D2D-031C-47F9-8027-EC59F00D92BB}" presName="sibSpaceThree" presStyleCnt="0"/>
      <dgm:spPr/>
    </dgm:pt>
    <dgm:pt modelId="{8144EF1F-8D92-4FBD-B7AB-69D0C657FE98}" type="pres">
      <dgm:prSet presAssocID="{5F5DA85B-3D5C-40DF-87BB-57728A143516}" presName="vertThree" presStyleCnt="0"/>
      <dgm:spPr/>
    </dgm:pt>
    <dgm:pt modelId="{83DE8A59-97DA-4159-B091-690EE500F5AD}" type="pres">
      <dgm:prSet presAssocID="{5F5DA85B-3D5C-40DF-87BB-57728A143516}" presName="txThre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14B26E33-9EA7-45A1-9E61-B6409C6D2CDE}" type="pres">
      <dgm:prSet presAssocID="{5F5DA85B-3D5C-40DF-87BB-57728A143516}" presName="parTransThree" presStyleCnt="0"/>
      <dgm:spPr/>
    </dgm:pt>
    <dgm:pt modelId="{7AD2FC37-5FB5-4DBC-85AB-74EF0E2823F1}" type="pres">
      <dgm:prSet presAssocID="{5F5DA85B-3D5C-40DF-87BB-57728A143516}" presName="horzThree" presStyleCnt="0"/>
      <dgm:spPr/>
    </dgm:pt>
    <dgm:pt modelId="{6C002D6D-7F9C-4022-9E32-FBF55BE384DE}" type="pres">
      <dgm:prSet presAssocID="{C16CBB76-9EE0-4DE7-B7CA-8A3AEF032148}" presName="vertFour" presStyleCnt="0">
        <dgm:presLayoutVars>
          <dgm:chPref val="3"/>
        </dgm:presLayoutVars>
      </dgm:prSet>
      <dgm:spPr/>
    </dgm:pt>
    <dgm:pt modelId="{A4BA52C8-6538-4D3B-AE46-EAE927FAA6E1}" type="pres">
      <dgm:prSet presAssocID="{C16CBB76-9EE0-4DE7-B7CA-8A3AEF032148}" presName="txFour" presStyleLbl="node4" presStyleIdx="2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35AC0DE5-870D-4AC6-B697-335A96D2D702}" type="pres">
      <dgm:prSet presAssocID="{C16CBB76-9EE0-4DE7-B7CA-8A3AEF032148}" presName="parTransFour" presStyleCnt="0"/>
      <dgm:spPr/>
    </dgm:pt>
    <dgm:pt modelId="{5E5E3F86-964D-49EC-B61E-1CD12F339D38}" type="pres">
      <dgm:prSet presAssocID="{C16CBB76-9EE0-4DE7-B7CA-8A3AEF032148}" presName="horzFour" presStyleCnt="0"/>
      <dgm:spPr/>
    </dgm:pt>
    <dgm:pt modelId="{570C23A5-2319-4E7D-8835-D9FACA956F6C}" type="pres">
      <dgm:prSet presAssocID="{9E5B9492-CD21-4B49-B61B-9A9C846E433E}" presName="vertFour" presStyleCnt="0">
        <dgm:presLayoutVars>
          <dgm:chPref val="3"/>
        </dgm:presLayoutVars>
      </dgm:prSet>
      <dgm:spPr/>
    </dgm:pt>
    <dgm:pt modelId="{D9956A63-DB1B-440E-B922-D190635A870D}" type="pres">
      <dgm:prSet presAssocID="{9E5B9492-CD21-4B49-B61B-9A9C846E433E}" presName="txFour" presStyleLbl="node4" presStyleIdx="3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51D47F85-C0DE-4882-95EF-4015B39B77CC}" type="pres">
      <dgm:prSet presAssocID="{9E5B9492-CD21-4B49-B61B-9A9C846E433E}" presName="horzFour" presStyleCnt="0"/>
      <dgm:spPr/>
    </dgm:pt>
    <dgm:pt modelId="{8854F5D6-C88F-4AD0-AC77-DD5AB7E30777}" type="pres">
      <dgm:prSet presAssocID="{84A8286E-888B-4095-90DF-EE8522B71A09}" presName="sibSpaceFour" presStyleCnt="0"/>
      <dgm:spPr/>
    </dgm:pt>
    <dgm:pt modelId="{AED84457-41E3-48DA-B27E-CC0E7C48D7C4}" type="pres">
      <dgm:prSet presAssocID="{5DEDBDCB-7FD6-4BDE-A8D5-04552B27BD59}" presName="vertFour" presStyleCnt="0">
        <dgm:presLayoutVars>
          <dgm:chPref val="3"/>
        </dgm:presLayoutVars>
      </dgm:prSet>
      <dgm:spPr/>
    </dgm:pt>
    <dgm:pt modelId="{E4FE8F0E-14D2-4A82-8F4E-AD678593B0FC}" type="pres">
      <dgm:prSet presAssocID="{5DEDBDCB-7FD6-4BDE-A8D5-04552B27BD59}" presName="txFour" presStyleLbl="node4" presStyleIdx="4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CC0DEC15-5938-4262-91EB-EF7F42CFC315}" type="pres">
      <dgm:prSet presAssocID="{5DEDBDCB-7FD6-4BDE-A8D5-04552B27BD59}" presName="horzFour" presStyleCnt="0"/>
      <dgm:spPr/>
    </dgm:pt>
    <dgm:pt modelId="{711CC2EA-E551-4300-9782-654202975AA3}" type="pres">
      <dgm:prSet presAssocID="{677FC396-2BBF-4F89-BB32-35E74F8F091B}" presName="sibSpaceFour" presStyleCnt="0"/>
      <dgm:spPr/>
    </dgm:pt>
    <dgm:pt modelId="{F9EB10AC-C8ED-45A1-9818-1A3AE816EBAB}" type="pres">
      <dgm:prSet presAssocID="{3BAC1F99-7A04-475C-A8A7-08FF7F5293C9}" presName="vertFour" presStyleCnt="0">
        <dgm:presLayoutVars>
          <dgm:chPref val="3"/>
        </dgm:presLayoutVars>
      </dgm:prSet>
      <dgm:spPr/>
    </dgm:pt>
    <dgm:pt modelId="{E98D624C-1CF6-4DB2-9A31-22B8B3040050}" type="pres">
      <dgm:prSet presAssocID="{3BAC1F99-7A04-475C-A8A7-08FF7F5293C9}" presName="txFour" presStyleLbl="node4" presStyleIdx="5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354069AB-66A7-43A7-B367-805546D58FAF}" type="pres">
      <dgm:prSet presAssocID="{3BAC1F99-7A04-475C-A8A7-08FF7F5293C9}" presName="horzFour" presStyleCnt="0"/>
      <dgm:spPr/>
    </dgm:pt>
  </dgm:ptLst>
  <dgm:cxnLst>
    <dgm:cxn modelId="{8F67C91C-87D1-4155-8447-AEE490547B32}" srcId="{C5E3FD91-F8A5-44D4-ABE5-1C13804C8C23}" destId="{5F5DA85B-3D5C-40DF-87BB-57728A143516}" srcOrd="1" destOrd="0" parTransId="{6CBF8E4A-47E3-4AEB-B36C-B953FBF76E85}" sibTransId="{3241B6E5-3E29-4615-843E-E93ECB315A23}"/>
    <dgm:cxn modelId="{94C822AE-2B2E-4899-90DD-AE48A12A860D}" type="presOf" srcId="{DE399BE7-7E06-41A5-B5AA-ED3C76540EE0}" destId="{3D2540EB-0B24-4865-A26E-AAC85341AEC9}" srcOrd="0" destOrd="0" presId="urn:microsoft.com/office/officeart/2005/8/layout/hierarchy4"/>
    <dgm:cxn modelId="{EAAC7436-92B8-4403-93E0-4C04ED443358}" type="presOf" srcId="{457E1C0A-3308-4FFD-B6EE-D955B81C8537}" destId="{BAC6E577-00E4-4CD4-B7C9-28D6803AB2D8}" srcOrd="0" destOrd="0" presId="urn:microsoft.com/office/officeart/2005/8/layout/hierarchy4"/>
    <dgm:cxn modelId="{A6113FD3-40E6-4B02-94D9-A933459C4E1E}" type="presOf" srcId="{A79EC715-D376-49CE-A025-1975D87EBE49}" destId="{230E231C-B410-4CAD-B472-DDB521588AC0}" srcOrd="0" destOrd="0" presId="urn:microsoft.com/office/officeart/2005/8/layout/hierarchy4"/>
    <dgm:cxn modelId="{DA0CE22C-75F4-4D70-B902-A64A472F8711}" type="presOf" srcId="{A4D66A62-CBA9-45B6-A4B3-FCBC1D77C8F3}" destId="{4A2ACE76-6720-4CB9-81E5-B13BE0858E83}" srcOrd="0" destOrd="0" presId="urn:microsoft.com/office/officeart/2005/8/layout/hierarchy4"/>
    <dgm:cxn modelId="{62097BDC-E6B8-4E98-A82E-7EA336F10A13}" type="presOf" srcId="{F9FB4DF1-BC79-4013-BBC8-65EEDFE2F1E7}" destId="{7BF31646-13EF-4DC2-A787-D2AB7E617D37}" srcOrd="0" destOrd="0" presId="urn:microsoft.com/office/officeart/2005/8/layout/hierarchy4"/>
    <dgm:cxn modelId="{1E1A8BB1-19F4-4C49-94F9-F1C358C2807D}" srcId="{F9FB4DF1-BC79-4013-BBC8-65EEDFE2F1E7}" destId="{C5E3FD91-F8A5-44D4-ABE5-1C13804C8C23}" srcOrd="1" destOrd="0" parTransId="{FC5B49A8-6934-4EB8-9624-9BE612A8AC47}" sibTransId="{D4B027D3-B441-49A0-8E6F-237EC8DB0E42}"/>
    <dgm:cxn modelId="{6EC63EEE-3369-4F9F-92BE-4D47A863C66C}" type="presOf" srcId="{549D5E95-019B-4202-8A73-D8FC2E4DAD38}" destId="{54101993-DDD3-4113-B57B-302413531FCC}" srcOrd="0" destOrd="0" presId="urn:microsoft.com/office/officeart/2005/8/layout/hierarchy4"/>
    <dgm:cxn modelId="{CDA43D75-4979-45C7-AAB6-CE6F8E6CA307}" type="presOf" srcId="{C16CBB76-9EE0-4DE7-B7CA-8A3AEF032148}" destId="{A4BA52C8-6538-4D3B-AE46-EAE927FAA6E1}" srcOrd="0" destOrd="0" presId="urn:microsoft.com/office/officeart/2005/8/layout/hierarchy4"/>
    <dgm:cxn modelId="{651932E7-6190-4478-9522-7780F798D8A5}" type="presOf" srcId="{10ED40AF-DFB1-4943-B6DB-2A904FAA918A}" destId="{E75BF49A-0BBD-418B-A465-D5C73CDDC862}" srcOrd="0" destOrd="0" presId="urn:microsoft.com/office/officeart/2005/8/layout/hierarchy4"/>
    <dgm:cxn modelId="{2CC11067-2A4E-4E9E-AC00-62A31A6DC75C}" srcId="{C16CBB76-9EE0-4DE7-B7CA-8A3AEF032148}" destId="{5DEDBDCB-7FD6-4BDE-A8D5-04552B27BD59}" srcOrd="1" destOrd="0" parTransId="{26EA60F2-8803-4F4B-9CB7-CFBC5B6CD0BD}" sibTransId="{CC83B7B1-B549-4649-8AE9-6BAA08D6FEE6}"/>
    <dgm:cxn modelId="{A785BBAD-0751-4AD2-94CE-385F35DCD911}" srcId="{10ED40AF-DFB1-4943-B6DB-2A904FAA918A}" destId="{F9FB4DF1-BC79-4013-BBC8-65EEDFE2F1E7}" srcOrd="0" destOrd="0" parTransId="{56D0D609-A2FE-46B8-A5A1-4ADFC9762699}" sibTransId="{5E17F26B-0E36-4629-97D4-96873D71E097}"/>
    <dgm:cxn modelId="{F4782079-C147-43DF-81D4-CF26CED6060E}" type="presOf" srcId="{5DEDBDCB-7FD6-4BDE-A8D5-04552B27BD59}" destId="{E4FE8F0E-14D2-4A82-8F4E-AD678593B0FC}" srcOrd="0" destOrd="0" presId="urn:microsoft.com/office/officeart/2005/8/layout/hierarchy4"/>
    <dgm:cxn modelId="{4A248C1A-0F5F-41FD-8239-E2199E1D3473}" srcId="{C5E3FD91-F8A5-44D4-ABE5-1C13804C8C23}" destId="{A4D66A62-CBA9-45B6-A4B3-FCBC1D77C8F3}" srcOrd="0" destOrd="0" parTransId="{9D6AFE9A-F91E-4CD4-9239-10A18B36E34F}" sibTransId="{34D10D2D-031C-47F9-8027-EC59F00D92BB}"/>
    <dgm:cxn modelId="{8AA2051F-04CC-4878-BB32-8E347A918DCA}" type="presOf" srcId="{9E5B9492-CD21-4B49-B61B-9A9C846E433E}" destId="{D9956A63-DB1B-440E-B922-D190635A870D}" srcOrd="0" destOrd="0" presId="urn:microsoft.com/office/officeart/2005/8/layout/hierarchy4"/>
    <dgm:cxn modelId="{F5F366E8-C1A0-4B90-99C6-F622C3AC55F4}" type="presOf" srcId="{113E8E88-5C8C-47B4-8852-82A629B1ABDE}" destId="{A213C757-6667-446E-849F-D6689F66BFA7}" srcOrd="0" destOrd="0" presId="urn:microsoft.com/office/officeart/2005/8/layout/hierarchy4"/>
    <dgm:cxn modelId="{09FEF487-9960-4F57-B0C3-18E99FDBCB7A}" srcId="{5F5DA85B-3D5C-40DF-87BB-57728A143516}" destId="{C16CBB76-9EE0-4DE7-B7CA-8A3AEF032148}" srcOrd="0" destOrd="0" parTransId="{642B1939-77DE-48CA-90E9-944C5A463EC3}" sibTransId="{677FC396-2BBF-4F89-BB32-35E74F8F091B}"/>
    <dgm:cxn modelId="{CACE5269-F8C4-47BF-BDFD-FE27938F03C9}" srcId="{F9FB4DF1-BC79-4013-BBC8-65EEDFE2F1E7}" destId="{113E8E88-5C8C-47B4-8852-82A629B1ABDE}" srcOrd="0" destOrd="0" parTransId="{0EE2CB6A-DCA5-4AFE-A1BD-90268820CD92}" sibTransId="{FF539961-7FB8-43BA-A892-0E3B263ECF19}"/>
    <dgm:cxn modelId="{8CD80E5B-8281-4E8B-9638-5A95A1CD6387}" srcId="{A4D66A62-CBA9-45B6-A4B3-FCBC1D77C8F3}" destId="{DE399BE7-7E06-41A5-B5AA-ED3C76540EE0}" srcOrd="1" destOrd="0" parTransId="{CEA601D5-268A-41CF-B09A-024DD572D8E0}" sibTransId="{59C2177A-751A-41E4-9B38-1B43D86B871D}"/>
    <dgm:cxn modelId="{426BB54E-EC68-4A1C-8F44-79518B17727A}" type="presOf" srcId="{3BAC1F99-7A04-475C-A8A7-08FF7F5293C9}" destId="{E98D624C-1CF6-4DB2-9A31-22B8B3040050}" srcOrd="0" destOrd="0" presId="urn:microsoft.com/office/officeart/2005/8/layout/hierarchy4"/>
    <dgm:cxn modelId="{01387BC4-6B27-4921-AF23-04BC05CE3AF7}" srcId="{C16CBB76-9EE0-4DE7-B7CA-8A3AEF032148}" destId="{9E5B9492-CD21-4B49-B61B-9A9C846E433E}" srcOrd="0" destOrd="0" parTransId="{F3DFB467-7C08-4979-82E8-D3124B2BB0E9}" sibTransId="{84A8286E-888B-4095-90DF-EE8522B71A09}"/>
    <dgm:cxn modelId="{74EFE3CF-B627-4055-88C2-E825A715CE12}" srcId="{113E8E88-5C8C-47B4-8852-82A629B1ABDE}" destId="{549D5E95-019B-4202-8A73-D8FC2E4DAD38}" srcOrd="0" destOrd="0" parTransId="{3CAB9FDC-A0B1-4C2F-A43D-A1899094752E}" sibTransId="{36E7AF75-D158-48D6-B6A0-9D91010C4293}"/>
    <dgm:cxn modelId="{F16123E2-3201-4C8E-9F21-0CCCE665B940}" srcId="{113E8E88-5C8C-47B4-8852-82A629B1ABDE}" destId="{457E1C0A-3308-4FFD-B6EE-D955B81C8537}" srcOrd="1" destOrd="0" parTransId="{B418B993-488F-461D-B3A1-E23B316087AE}" sibTransId="{FA56BD7C-5D28-4BFC-99A5-46C896C97917}"/>
    <dgm:cxn modelId="{7D877E8C-EFF2-4535-8380-922FAC89165A}" type="presOf" srcId="{5F5DA85B-3D5C-40DF-87BB-57728A143516}" destId="{83DE8A59-97DA-4159-B091-690EE500F5AD}" srcOrd="0" destOrd="0" presId="urn:microsoft.com/office/officeart/2005/8/layout/hierarchy4"/>
    <dgm:cxn modelId="{713B7E54-1758-4F54-9386-D43877115C41}" srcId="{A4D66A62-CBA9-45B6-A4B3-FCBC1D77C8F3}" destId="{A79EC715-D376-49CE-A025-1975D87EBE49}" srcOrd="0" destOrd="0" parTransId="{776D3020-F994-424C-B0B5-5BA5B8161911}" sibTransId="{99985047-3B5D-41F8-8D37-B7AB06032BA8}"/>
    <dgm:cxn modelId="{6D7E8BA5-1C26-40F3-B89E-7E78496E333D}" srcId="{5F5DA85B-3D5C-40DF-87BB-57728A143516}" destId="{3BAC1F99-7A04-475C-A8A7-08FF7F5293C9}" srcOrd="1" destOrd="0" parTransId="{B2B73DAE-35F2-4B05-A323-F7FC8E9B0997}" sibTransId="{A2006F65-9D40-479F-9132-36907B4EB1F8}"/>
    <dgm:cxn modelId="{FDE49068-398D-48D8-9BBC-3E972874CFB0}" type="presOf" srcId="{C5E3FD91-F8A5-44D4-ABE5-1C13804C8C23}" destId="{65E0A03C-B0B1-4218-9238-6F2626ECF397}" srcOrd="0" destOrd="0" presId="urn:microsoft.com/office/officeart/2005/8/layout/hierarchy4"/>
    <dgm:cxn modelId="{0E0301F0-CA71-4874-BC0E-D33BE2DD42D9}" type="presParOf" srcId="{E75BF49A-0BBD-418B-A465-D5C73CDDC862}" destId="{B0BF48B5-27B3-45CB-87D0-F429914C40F7}" srcOrd="0" destOrd="0" presId="urn:microsoft.com/office/officeart/2005/8/layout/hierarchy4"/>
    <dgm:cxn modelId="{AC96947E-9D98-478A-9EF4-58F75F06236C}" type="presParOf" srcId="{B0BF48B5-27B3-45CB-87D0-F429914C40F7}" destId="{7BF31646-13EF-4DC2-A787-D2AB7E617D37}" srcOrd="0" destOrd="0" presId="urn:microsoft.com/office/officeart/2005/8/layout/hierarchy4"/>
    <dgm:cxn modelId="{860A36AE-9921-4D31-9AB3-1F7669A1B7FE}" type="presParOf" srcId="{B0BF48B5-27B3-45CB-87D0-F429914C40F7}" destId="{4CD9E482-AA6C-4E54-ADA0-3FB7D73A6A9A}" srcOrd="1" destOrd="0" presId="urn:microsoft.com/office/officeart/2005/8/layout/hierarchy4"/>
    <dgm:cxn modelId="{C0243D07-06B6-43F1-8904-D17A0DCD439F}" type="presParOf" srcId="{B0BF48B5-27B3-45CB-87D0-F429914C40F7}" destId="{8A07BB26-A9CE-44F8-A887-61B60F01055A}" srcOrd="2" destOrd="0" presId="urn:microsoft.com/office/officeart/2005/8/layout/hierarchy4"/>
    <dgm:cxn modelId="{D6518486-0A4B-4B83-8400-82366921296D}" type="presParOf" srcId="{8A07BB26-A9CE-44F8-A887-61B60F01055A}" destId="{F2F29CB8-16CC-4061-A4CD-E8A2FDED66DD}" srcOrd="0" destOrd="0" presId="urn:microsoft.com/office/officeart/2005/8/layout/hierarchy4"/>
    <dgm:cxn modelId="{37508ABB-4F1F-4B2C-AE67-8A9E16A22BB5}" type="presParOf" srcId="{F2F29CB8-16CC-4061-A4CD-E8A2FDED66DD}" destId="{A213C757-6667-446E-849F-D6689F66BFA7}" srcOrd="0" destOrd="0" presId="urn:microsoft.com/office/officeart/2005/8/layout/hierarchy4"/>
    <dgm:cxn modelId="{879C270E-AA19-40A9-B765-A375929AFEAA}" type="presParOf" srcId="{F2F29CB8-16CC-4061-A4CD-E8A2FDED66DD}" destId="{7773AF9F-B602-4669-A329-95D8CCB16393}" srcOrd="1" destOrd="0" presId="urn:microsoft.com/office/officeart/2005/8/layout/hierarchy4"/>
    <dgm:cxn modelId="{490DF391-4E85-4E22-AD40-B02F2147F534}" type="presParOf" srcId="{F2F29CB8-16CC-4061-A4CD-E8A2FDED66DD}" destId="{1124E16D-CB19-4C65-B211-6A49B7C6670D}" srcOrd="2" destOrd="0" presId="urn:microsoft.com/office/officeart/2005/8/layout/hierarchy4"/>
    <dgm:cxn modelId="{189E19A8-4CC3-4D5C-83F3-D0691344EB33}" type="presParOf" srcId="{1124E16D-CB19-4C65-B211-6A49B7C6670D}" destId="{8C20D316-CE10-49B7-9FF9-B9F0C3BE5F19}" srcOrd="0" destOrd="0" presId="urn:microsoft.com/office/officeart/2005/8/layout/hierarchy4"/>
    <dgm:cxn modelId="{8125B2D1-E75C-483E-B88A-E3763B8F3F3B}" type="presParOf" srcId="{8C20D316-CE10-49B7-9FF9-B9F0C3BE5F19}" destId="{54101993-DDD3-4113-B57B-302413531FCC}" srcOrd="0" destOrd="0" presId="urn:microsoft.com/office/officeart/2005/8/layout/hierarchy4"/>
    <dgm:cxn modelId="{A08A5FDE-6885-48EA-B3C2-D3C407E27AA1}" type="presParOf" srcId="{8C20D316-CE10-49B7-9FF9-B9F0C3BE5F19}" destId="{CB91C3F9-265B-469C-8CDE-1E605CEEEFFD}" srcOrd="1" destOrd="0" presId="urn:microsoft.com/office/officeart/2005/8/layout/hierarchy4"/>
    <dgm:cxn modelId="{0BBA9848-6CD8-4423-B092-BF242886A002}" type="presParOf" srcId="{1124E16D-CB19-4C65-B211-6A49B7C6670D}" destId="{B12E73BD-E25B-4A74-BD3F-5196A03928C8}" srcOrd="1" destOrd="0" presId="urn:microsoft.com/office/officeart/2005/8/layout/hierarchy4"/>
    <dgm:cxn modelId="{3690CEEF-D662-4C31-9C24-704924735E06}" type="presParOf" srcId="{1124E16D-CB19-4C65-B211-6A49B7C6670D}" destId="{9C1F6902-A30A-4711-9A19-A62DD607F4CF}" srcOrd="2" destOrd="0" presId="urn:microsoft.com/office/officeart/2005/8/layout/hierarchy4"/>
    <dgm:cxn modelId="{5CD493CA-6DE3-4FB9-B49A-34BEABAB6C4F}" type="presParOf" srcId="{9C1F6902-A30A-4711-9A19-A62DD607F4CF}" destId="{BAC6E577-00E4-4CD4-B7C9-28D6803AB2D8}" srcOrd="0" destOrd="0" presId="urn:microsoft.com/office/officeart/2005/8/layout/hierarchy4"/>
    <dgm:cxn modelId="{BE881B72-22CD-47D7-8C2C-DAA028FFF966}" type="presParOf" srcId="{9C1F6902-A30A-4711-9A19-A62DD607F4CF}" destId="{92DB56A8-DAC8-44C5-B2DF-6F0E8614CB45}" srcOrd="1" destOrd="0" presId="urn:microsoft.com/office/officeart/2005/8/layout/hierarchy4"/>
    <dgm:cxn modelId="{152D0082-B46F-4450-B09B-E9C395073E01}" type="presParOf" srcId="{8A07BB26-A9CE-44F8-A887-61B60F01055A}" destId="{8DD858AD-1110-444F-B046-4F83D73E263C}" srcOrd="1" destOrd="0" presId="urn:microsoft.com/office/officeart/2005/8/layout/hierarchy4"/>
    <dgm:cxn modelId="{FACAAF00-909E-4A85-AC42-B6EBC4FBADC0}" type="presParOf" srcId="{8A07BB26-A9CE-44F8-A887-61B60F01055A}" destId="{4263835D-E91E-4DE6-84B8-B7A247149DD4}" srcOrd="2" destOrd="0" presId="urn:microsoft.com/office/officeart/2005/8/layout/hierarchy4"/>
    <dgm:cxn modelId="{8327D290-AE5B-4DBC-82ED-B1E223AADB46}" type="presParOf" srcId="{4263835D-E91E-4DE6-84B8-B7A247149DD4}" destId="{65E0A03C-B0B1-4218-9238-6F2626ECF397}" srcOrd="0" destOrd="0" presId="urn:microsoft.com/office/officeart/2005/8/layout/hierarchy4"/>
    <dgm:cxn modelId="{FB276BC1-6C5C-460F-99C3-1B1C17C1D9EF}" type="presParOf" srcId="{4263835D-E91E-4DE6-84B8-B7A247149DD4}" destId="{09A551AE-4FE6-43B8-A300-AC6929EFAFD3}" srcOrd="1" destOrd="0" presId="urn:microsoft.com/office/officeart/2005/8/layout/hierarchy4"/>
    <dgm:cxn modelId="{0B058A75-1B1D-4067-BFFF-B452E438B2E9}" type="presParOf" srcId="{4263835D-E91E-4DE6-84B8-B7A247149DD4}" destId="{FDCC7DEC-AB94-4853-83FC-B0BD4409F5FB}" srcOrd="2" destOrd="0" presId="urn:microsoft.com/office/officeart/2005/8/layout/hierarchy4"/>
    <dgm:cxn modelId="{5077F60E-3B1F-48B0-8DFD-79AFA8882ADD}" type="presParOf" srcId="{FDCC7DEC-AB94-4853-83FC-B0BD4409F5FB}" destId="{7A6E84FC-76A2-451C-8084-445CE9FF6828}" srcOrd="0" destOrd="0" presId="urn:microsoft.com/office/officeart/2005/8/layout/hierarchy4"/>
    <dgm:cxn modelId="{60C2A0B3-448B-4B87-ACF7-F8B28B8F22FB}" type="presParOf" srcId="{7A6E84FC-76A2-451C-8084-445CE9FF6828}" destId="{4A2ACE76-6720-4CB9-81E5-B13BE0858E83}" srcOrd="0" destOrd="0" presId="urn:microsoft.com/office/officeart/2005/8/layout/hierarchy4"/>
    <dgm:cxn modelId="{D7F9D0F5-61B0-40E6-B863-1AAA528FC56B}" type="presParOf" srcId="{7A6E84FC-76A2-451C-8084-445CE9FF6828}" destId="{8B6577D6-3FA1-4995-9076-E21D59F605E7}" srcOrd="1" destOrd="0" presId="urn:microsoft.com/office/officeart/2005/8/layout/hierarchy4"/>
    <dgm:cxn modelId="{EF3A6C62-3DF9-40CA-B6AA-BD7FB692E5FF}" type="presParOf" srcId="{7A6E84FC-76A2-451C-8084-445CE9FF6828}" destId="{B3DD2F1D-C4BB-4530-9DC3-5FEACD680C05}" srcOrd="2" destOrd="0" presId="urn:microsoft.com/office/officeart/2005/8/layout/hierarchy4"/>
    <dgm:cxn modelId="{1235B65E-6EBA-4D31-B1B3-9AA0B3E903F2}" type="presParOf" srcId="{B3DD2F1D-C4BB-4530-9DC3-5FEACD680C05}" destId="{689C5B6C-5D38-49A4-B004-E6013D268BB1}" srcOrd="0" destOrd="0" presId="urn:microsoft.com/office/officeart/2005/8/layout/hierarchy4"/>
    <dgm:cxn modelId="{146CB0F6-FA9E-4B26-8698-E512D17A29E7}" type="presParOf" srcId="{689C5B6C-5D38-49A4-B004-E6013D268BB1}" destId="{230E231C-B410-4CAD-B472-DDB521588AC0}" srcOrd="0" destOrd="0" presId="urn:microsoft.com/office/officeart/2005/8/layout/hierarchy4"/>
    <dgm:cxn modelId="{47A6542E-9081-43FC-9E13-93177B2334D9}" type="presParOf" srcId="{689C5B6C-5D38-49A4-B004-E6013D268BB1}" destId="{35AE31D5-65FD-49D2-87F6-45484A4988CB}" srcOrd="1" destOrd="0" presId="urn:microsoft.com/office/officeart/2005/8/layout/hierarchy4"/>
    <dgm:cxn modelId="{3C0E6961-11E2-410E-BF17-98097770C4BD}" type="presParOf" srcId="{B3DD2F1D-C4BB-4530-9DC3-5FEACD680C05}" destId="{36CBE573-2E5A-4E69-BB34-655857D36D0D}" srcOrd="1" destOrd="0" presId="urn:microsoft.com/office/officeart/2005/8/layout/hierarchy4"/>
    <dgm:cxn modelId="{499B1BC3-1A0B-4A11-A2F6-FA2B215760DA}" type="presParOf" srcId="{B3DD2F1D-C4BB-4530-9DC3-5FEACD680C05}" destId="{641DD104-E82C-4309-A94F-F5CA10D0BF33}" srcOrd="2" destOrd="0" presId="urn:microsoft.com/office/officeart/2005/8/layout/hierarchy4"/>
    <dgm:cxn modelId="{74BF0806-A9FD-43E0-BAC0-D0941C1F59F9}" type="presParOf" srcId="{641DD104-E82C-4309-A94F-F5CA10D0BF33}" destId="{3D2540EB-0B24-4865-A26E-AAC85341AEC9}" srcOrd="0" destOrd="0" presId="urn:microsoft.com/office/officeart/2005/8/layout/hierarchy4"/>
    <dgm:cxn modelId="{1EDACB2D-AB6B-45D7-BE70-157B91189985}" type="presParOf" srcId="{641DD104-E82C-4309-A94F-F5CA10D0BF33}" destId="{5E93F8AC-4B2E-4451-83FB-20C8881BCDF4}" srcOrd="1" destOrd="0" presId="urn:microsoft.com/office/officeart/2005/8/layout/hierarchy4"/>
    <dgm:cxn modelId="{49717F51-432C-4F39-9869-1D76FA9CB8F5}" type="presParOf" srcId="{FDCC7DEC-AB94-4853-83FC-B0BD4409F5FB}" destId="{13C534E9-9436-43CF-9F43-03F01ED4CEB2}" srcOrd="1" destOrd="0" presId="urn:microsoft.com/office/officeart/2005/8/layout/hierarchy4"/>
    <dgm:cxn modelId="{31E7C73B-6B8D-4CE7-A5D2-2FFB29ADEFE6}" type="presParOf" srcId="{FDCC7DEC-AB94-4853-83FC-B0BD4409F5FB}" destId="{8144EF1F-8D92-4FBD-B7AB-69D0C657FE98}" srcOrd="2" destOrd="0" presId="urn:microsoft.com/office/officeart/2005/8/layout/hierarchy4"/>
    <dgm:cxn modelId="{14873DE2-C76F-43DA-812F-30E0690AA401}" type="presParOf" srcId="{8144EF1F-8D92-4FBD-B7AB-69D0C657FE98}" destId="{83DE8A59-97DA-4159-B091-690EE500F5AD}" srcOrd="0" destOrd="0" presId="urn:microsoft.com/office/officeart/2005/8/layout/hierarchy4"/>
    <dgm:cxn modelId="{F3540206-1761-43CA-9441-63BFA3760C05}" type="presParOf" srcId="{8144EF1F-8D92-4FBD-B7AB-69D0C657FE98}" destId="{14B26E33-9EA7-45A1-9E61-B6409C6D2CDE}" srcOrd="1" destOrd="0" presId="urn:microsoft.com/office/officeart/2005/8/layout/hierarchy4"/>
    <dgm:cxn modelId="{8080E05F-1FB8-45F6-BE69-85BF21AA6571}" type="presParOf" srcId="{8144EF1F-8D92-4FBD-B7AB-69D0C657FE98}" destId="{7AD2FC37-5FB5-4DBC-85AB-74EF0E2823F1}" srcOrd="2" destOrd="0" presId="urn:microsoft.com/office/officeart/2005/8/layout/hierarchy4"/>
    <dgm:cxn modelId="{3F04459E-87B0-4A2B-9DD5-10949C727EB0}" type="presParOf" srcId="{7AD2FC37-5FB5-4DBC-85AB-74EF0E2823F1}" destId="{6C002D6D-7F9C-4022-9E32-FBF55BE384DE}" srcOrd="0" destOrd="0" presId="urn:microsoft.com/office/officeart/2005/8/layout/hierarchy4"/>
    <dgm:cxn modelId="{7D49A39B-F2BE-496C-9A2C-31AB95180C93}" type="presParOf" srcId="{6C002D6D-7F9C-4022-9E32-FBF55BE384DE}" destId="{A4BA52C8-6538-4D3B-AE46-EAE927FAA6E1}" srcOrd="0" destOrd="0" presId="urn:microsoft.com/office/officeart/2005/8/layout/hierarchy4"/>
    <dgm:cxn modelId="{D682F660-9488-4A4F-A65F-98DC53199A1C}" type="presParOf" srcId="{6C002D6D-7F9C-4022-9E32-FBF55BE384DE}" destId="{35AC0DE5-870D-4AC6-B697-335A96D2D702}" srcOrd="1" destOrd="0" presId="urn:microsoft.com/office/officeart/2005/8/layout/hierarchy4"/>
    <dgm:cxn modelId="{FD40E236-EF66-414A-B039-FDEB71B539D3}" type="presParOf" srcId="{6C002D6D-7F9C-4022-9E32-FBF55BE384DE}" destId="{5E5E3F86-964D-49EC-B61E-1CD12F339D38}" srcOrd="2" destOrd="0" presId="urn:microsoft.com/office/officeart/2005/8/layout/hierarchy4"/>
    <dgm:cxn modelId="{43C8C961-018A-481D-BE11-4300A0B4DE10}" type="presParOf" srcId="{5E5E3F86-964D-49EC-B61E-1CD12F339D38}" destId="{570C23A5-2319-4E7D-8835-D9FACA956F6C}" srcOrd="0" destOrd="0" presId="urn:microsoft.com/office/officeart/2005/8/layout/hierarchy4"/>
    <dgm:cxn modelId="{E25FC886-5FDB-4DE6-91B6-F8176A39BC4B}" type="presParOf" srcId="{570C23A5-2319-4E7D-8835-D9FACA956F6C}" destId="{D9956A63-DB1B-440E-B922-D190635A870D}" srcOrd="0" destOrd="0" presId="urn:microsoft.com/office/officeart/2005/8/layout/hierarchy4"/>
    <dgm:cxn modelId="{78EBD337-40C6-4E0C-BD24-20E17E4CF3A7}" type="presParOf" srcId="{570C23A5-2319-4E7D-8835-D9FACA956F6C}" destId="{51D47F85-C0DE-4882-95EF-4015B39B77CC}" srcOrd="1" destOrd="0" presId="urn:microsoft.com/office/officeart/2005/8/layout/hierarchy4"/>
    <dgm:cxn modelId="{DCA9E74B-88C9-44D3-B741-D9A8A7D3EC3F}" type="presParOf" srcId="{5E5E3F86-964D-49EC-B61E-1CD12F339D38}" destId="{8854F5D6-C88F-4AD0-AC77-DD5AB7E30777}" srcOrd="1" destOrd="0" presId="urn:microsoft.com/office/officeart/2005/8/layout/hierarchy4"/>
    <dgm:cxn modelId="{60CD469E-B639-4CF5-B1FA-ED0514CE92F1}" type="presParOf" srcId="{5E5E3F86-964D-49EC-B61E-1CD12F339D38}" destId="{AED84457-41E3-48DA-B27E-CC0E7C48D7C4}" srcOrd="2" destOrd="0" presId="urn:microsoft.com/office/officeart/2005/8/layout/hierarchy4"/>
    <dgm:cxn modelId="{99DD364D-AA7B-4E4D-A6FF-A624F8988380}" type="presParOf" srcId="{AED84457-41E3-48DA-B27E-CC0E7C48D7C4}" destId="{E4FE8F0E-14D2-4A82-8F4E-AD678593B0FC}" srcOrd="0" destOrd="0" presId="urn:microsoft.com/office/officeart/2005/8/layout/hierarchy4"/>
    <dgm:cxn modelId="{13946271-02D0-42B7-BE22-59EADB4689FA}" type="presParOf" srcId="{AED84457-41E3-48DA-B27E-CC0E7C48D7C4}" destId="{CC0DEC15-5938-4262-91EB-EF7F42CFC315}" srcOrd="1" destOrd="0" presId="urn:microsoft.com/office/officeart/2005/8/layout/hierarchy4"/>
    <dgm:cxn modelId="{3AC9AFF3-FAE5-4760-9256-8200CB336E30}" type="presParOf" srcId="{7AD2FC37-5FB5-4DBC-85AB-74EF0E2823F1}" destId="{711CC2EA-E551-4300-9782-654202975AA3}" srcOrd="1" destOrd="0" presId="urn:microsoft.com/office/officeart/2005/8/layout/hierarchy4"/>
    <dgm:cxn modelId="{FB769995-6D6E-4444-8EAF-44533932277E}" type="presParOf" srcId="{7AD2FC37-5FB5-4DBC-85AB-74EF0E2823F1}" destId="{F9EB10AC-C8ED-45A1-9818-1A3AE816EBAB}" srcOrd="2" destOrd="0" presId="urn:microsoft.com/office/officeart/2005/8/layout/hierarchy4"/>
    <dgm:cxn modelId="{172E7EAB-8344-479C-ADD1-5C011E3843B2}" type="presParOf" srcId="{F9EB10AC-C8ED-45A1-9818-1A3AE816EBAB}" destId="{E98D624C-1CF6-4DB2-9A31-22B8B3040050}" srcOrd="0" destOrd="0" presId="urn:microsoft.com/office/officeart/2005/8/layout/hierarchy4"/>
    <dgm:cxn modelId="{3F2D5B4D-AC52-4314-B532-A5FD7303DC46}" type="presParOf" srcId="{F9EB10AC-C8ED-45A1-9818-1A3AE816EBAB}" destId="{354069AB-66A7-43A7-B367-805546D58FAF}" srcOrd="1" destOrd="0" presId="urn:microsoft.com/office/officeart/2005/8/layout/hierarchy4"/>
  </dgm:cxnLst>
  <dgm:bg/>
  <dgm:whole/>
</dgm:dataModel>
</file>

<file path=ppt/diagrams/data108.xml><?xml version="1.0" encoding="utf-8"?>
<dgm:dataModel xmlns:dgm="http://schemas.openxmlformats.org/drawingml/2006/diagram" xmlns:a="http://schemas.openxmlformats.org/drawingml/2006/main">
  <dgm:ptLst>
    <dgm:pt modelId="{10ED40AF-DFB1-4943-B6DB-2A904FAA918A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956FCCDE-B333-4594-8C13-E8646D55C44A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2400" i="0" dirty="0" smtClean="0"/>
            <a:t>José Pablo Vélez De Rivero Toro</a:t>
          </a:r>
          <a:endParaRPr lang="es-CO" sz="2400" i="0" dirty="0"/>
        </a:p>
      </dgm:t>
    </dgm:pt>
    <dgm:pt modelId="{DBDA72A3-6B85-4D7B-A6C4-6EADDFEE283A}" type="parTrans" cxnId="{417AB3FE-81B3-4686-BE68-5EA4FB395501}">
      <dgm:prSet/>
      <dgm:spPr/>
      <dgm:t>
        <a:bodyPr/>
        <a:lstStyle/>
        <a:p>
          <a:endParaRPr lang="es-CO"/>
        </a:p>
      </dgm:t>
    </dgm:pt>
    <dgm:pt modelId="{58DCF97F-892A-472F-A019-1A2C47A1A437}" type="sibTrans" cxnId="{417AB3FE-81B3-4686-BE68-5EA4FB395501}">
      <dgm:prSet/>
      <dgm:spPr/>
      <dgm:t>
        <a:bodyPr/>
        <a:lstStyle/>
        <a:p>
          <a:endParaRPr lang="es-CO"/>
        </a:p>
      </dgm:t>
    </dgm:pt>
    <dgm:pt modelId="{6892DBC0-9D68-487E-A0E9-DD27BE730FBF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800" baseline="0" dirty="0" smtClean="0"/>
            <a:t>Juan                                               Vélez De Rivero</a:t>
          </a:r>
          <a:endParaRPr lang="es-CO" sz="1800" baseline="0" dirty="0"/>
        </a:p>
      </dgm:t>
    </dgm:pt>
    <dgm:pt modelId="{94B01AB5-BDE7-43C5-BC30-7D2E8FE8CA0C}" type="parTrans" cxnId="{3A513B4C-D1D5-4178-ADF3-D0E4AA38110A}">
      <dgm:prSet/>
      <dgm:spPr/>
      <dgm:t>
        <a:bodyPr/>
        <a:lstStyle/>
        <a:p>
          <a:endParaRPr lang="es-CO"/>
        </a:p>
      </dgm:t>
    </dgm:pt>
    <dgm:pt modelId="{CA94EA04-610D-4D18-B7BC-6DEF7BE9573F}" type="sibTrans" cxnId="{3A513B4C-D1D5-4178-ADF3-D0E4AA38110A}">
      <dgm:prSet/>
      <dgm:spPr/>
      <dgm:t>
        <a:bodyPr/>
        <a:lstStyle/>
        <a:p>
          <a:endParaRPr lang="es-CO"/>
        </a:p>
      </dgm:t>
    </dgm:pt>
    <dgm:pt modelId="{9E1BDB0B-AFA1-48C0-9D9E-4416FA3DEE93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2000" dirty="0" smtClean="0"/>
            <a:t>Manuela Toro Peláez</a:t>
          </a:r>
          <a:endParaRPr lang="es-CO" sz="2000" dirty="0"/>
        </a:p>
      </dgm:t>
    </dgm:pt>
    <dgm:pt modelId="{77CCC430-77BC-44B4-AF4B-81F5A40C6002}" type="parTrans" cxnId="{A39CB2FF-43A9-490F-936E-631119D268C9}">
      <dgm:prSet/>
      <dgm:spPr/>
      <dgm:t>
        <a:bodyPr/>
        <a:lstStyle/>
        <a:p>
          <a:endParaRPr lang="es-CO"/>
        </a:p>
      </dgm:t>
    </dgm:pt>
    <dgm:pt modelId="{9DC90C60-65E9-42F3-A651-AC88810722C6}" type="sibTrans" cxnId="{A39CB2FF-43A9-490F-936E-631119D268C9}">
      <dgm:prSet/>
      <dgm:spPr/>
      <dgm:t>
        <a:bodyPr/>
        <a:lstStyle/>
        <a:p>
          <a:endParaRPr lang="es-CO"/>
        </a:p>
      </dgm:t>
    </dgm:pt>
    <dgm:pt modelId="{A9E48B97-80E6-48A7-BA78-E6BB9467F620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600" dirty="0" smtClean="0"/>
            <a:t>Cristóbal Toro Zapata                    </a:t>
          </a:r>
          <a:r>
            <a:rPr lang="es-CO" sz="1200" dirty="0" smtClean="0">
              <a:sym typeface="Wingdings" pitchFamily="2" charset="2"/>
            </a:rPr>
            <a:t> D 110 </a:t>
          </a:r>
          <a:endParaRPr lang="es-CO" sz="1200" dirty="0"/>
        </a:p>
      </dgm:t>
    </dgm:pt>
    <dgm:pt modelId="{B44DCDB6-1EF7-4396-A729-836F4B0077B4}" type="parTrans" cxnId="{0AEF8B00-7841-48A1-B597-F780F1F7752A}">
      <dgm:prSet/>
      <dgm:spPr/>
      <dgm:t>
        <a:bodyPr/>
        <a:lstStyle/>
        <a:p>
          <a:endParaRPr lang="es-CO"/>
        </a:p>
      </dgm:t>
    </dgm:pt>
    <dgm:pt modelId="{3EA47179-8294-4FF8-A1B9-6C7A8922BFBF}" type="sibTrans" cxnId="{0AEF8B00-7841-48A1-B597-F780F1F7752A}">
      <dgm:prSet/>
      <dgm:spPr/>
      <dgm:t>
        <a:bodyPr/>
        <a:lstStyle/>
        <a:p>
          <a:endParaRPr lang="es-CO"/>
        </a:p>
      </dgm:t>
    </dgm:pt>
    <dgm:pt modelId="{37094833-E904-4D32-9C6A-1E819506B098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600" dirty="0" smtClean="0"/>
            <a:t>Andrea Peláez Ruiz                          </a:t>
          </a:r>
          <a:r>
            <a:rPr lang="es-CO" sz="1200" dirty="0" smtClean="0">
              <a:sym typeface="Wingdings" pitchFamily="2" charset="2"/>
            </a:rPr>
            <a:t> D 111</a:t>
          </a:r>
          <a:endParaRPr lang="es-CO" sz="1200" dirty="0"/>
        </a:p>
      </dgm:t>
    </dgm:pt>
    <dgm:pt modelId="{BCBE2194-F2C0-4E5F-9096-F1871EEF26FE}" type="parTrans" cxnId="{3A363DAE-E8AE-440C-89F1-4482237827C4}">
      <dgm:prSet/>
      <dgm:spPr/>
      <dgm:t>
        <a:bodyPr/>
        <a:lstStyle/>
        <a:p>
          <a:endParaRPr lang="es-CO"/>
        </a:p>
      </dgm:t>
    </dgm:pt>
    <dgm:pt modelId="{078C0D63-68B3-49CE-A0DD-90BF09669881}" type="sibTrans" cxnId="{3A363DAE-E8AE-440C-89F1-4482237827C4}">
      <dgm:prSet/>
      <dgm:spPr/>
      <dgm:t>
        <a:bodyPr/>
        <a:lstStyle/>
        <a:p>
          <a:endParaRPr lang="es-CO"/>
        </a:p>
      </dgm:t>
    </dgm:pt>
    <dgm:pt modelId="{11F9B01C-5F43-4ABD-9691-BF7091226F3D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800" i="1" dirty="0" smtClean="0"/>
            <a:t>Francisca Vélez Restrepo                                                      </a:t>
          </a:r>
          <a:r>
            <a:rPr lang="es-CO" sz="1800" i="1" dirty="0" smtClean="0"/>
            <a:t>– Tatarabuela de José Vicente González Arango -  (12 de 16)</a:t>
          </a:r>
          <a:endParaRPr lang="es-CO" sz="1800" i="1" dirty="0"/>
        </a:p>
      </dgm:t>
    </dgm:pt>
    <dgm:pt modelId="{59E1E86C-7E92-4653-8CFF-167B47FC3239}" type="parTrans" cxnId="{F160EBA8-FE87-4EFB-B7BF-7758B8813A9A}">
      <dgm:prSet/>
      <dgm:spPr/>
      <dgm:t>
        <a:bodyPr/>
        <a:lstStyle/>
        <a:p>
          <a:endParaRPr lang="es-CO"/>
        </a:p>
      </dgm:t>
    </dgm:pt>
    <dgm:pt modelId="{B4726CB2-3EE5-4CAF-887D-FDE6AD2068AF}" type="sibTrans" cxnId="{F160EBA8-FE87-4EFB-B7BF-7758B8813A9A}">
      <dgm:prSet/>
      <dgm:spPr/>
      <dgm:t>
        <a:bodyPr/>
        <a:lstStyle/>
        <a:p>
          <a:endParaRPr lang="es-CO"/>
        </a:p>
      </dgm:t>
    </dgm:pt>
    <dgm:pt modelId="{E75BF49A-0BBD-418B-A465-D5C73CDDC862}" type="pres">
      <dgm:prSet presAssocID="{10ED40AF-DFB1-4943-B6DB-2A904FAA918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9FE3150E-F66A-4652-9EDE-394AEAAF2175}" type="pres">
      <dgm:prSet presAssocID="{11F9B01C-5F43-4ABD-9691-BF7091226F3D}" presName="vertOne" presStyleCnt="0"/>
      <dgm:spPr/>
    </dgm:pt>
    <dgm:pt modelId="{1C4E6FE9-59EA-43A4-8472-9707BD98BA0E}" type="pres">
      <dgm:prSet presAssocID="{11F9B01C-5F43-4ABD-9691-BF7091226F3D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581CDF0E-65E8-43D1-8530-F9590A3AAF29}" type="pres">
      <dgm:prSet presAssocID="{11F9B01C-5F43-4ABD-9691-BF7091226F3D}" presName="parTransOne" presStyleCnt="0"/>
      <dgm:spPr/>
    </dgm:pt>
    <dgm:pt modelId="{7E1CF2FD-5F6E-4D56-BA06-A712CACC8C93}" type="pres">
      <dgm:prSet presAssocID="{11F9B01C-5F43-4ABD-9691-BF7091226F3D}" presName="horzOne" presStyleCnt="0"/>
      <dgm:spPr/>
    </dgm:pt>
    <dgm:pt modelId="{ECB314C7-5CB4-4314-B743-0E349B415EF5}" type="pres">
      <dgm:prSet presAssocID="{956FCCDE-B333-4594-8C13-E8646D55C44A}" presName="vertTwo" presStyleCnt="0"/>
      <dgm:spPr/>
    </dgm:pt>
    <dgm:pt modelId="{C67FB823-01C2-47E0-953F-AA8BC4B3C44A}" type="pres">
      <dgm:prSet presAssocID="{956FCCDE-B333-4594-8C13-E8646D55C44A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85EC0E37-5A78-4A19-8379-F91B3E066AC5}" type="pres">
      <dgm:prSet presAssocID="{956FCCDE-B333-4594-8C13-E8646D55C44A}" presName="parTransTwo" presStyleCnt="0"/>
      <dgm:spPr/>
    </dgm:pt>
    <dgm:pt modelId="{F83CBBF3-9CAD-460E-89AB-2C9E69F231C6}" type="pres">
      <dgm:prSet presAssocID="{956FCCDE-B333-4594-8C13-E8646D55C44A}" presName="horzTwo" presStyleCnt="0"/>
      <dgm:spPr/>
    </dgm:pt>
    <dgm:pt modelId="{03A660B0-5B21-4C2D-9E86-A8F80A3AB90A}" type="pres">
      <dgm:prSet presAssocID="{6892DBC0-9D68-487E-A0E9-DD27BE730FBF}" presName="vertThree" presStyleCnt="0"/>
      <dgm:spPr/>
    </dgm:pt>
    <dgm:pt modelId="{7276E542-4971-4937-AE8C-15EE5E6FA757}" type="pres">
      <dgm:prSet presAssocID="{6892DBC0-9D68-487E-A0E9-DD27BE730FBF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CE5E57B6-5F9E-4466-AFB9-B839A6771A5E}" type="pres">
      <dgm:prSet presAssocID="{6892DBC0-9D68-487E-A0E9-DD27BE730FBF}" presName="horzThree" presStyleCnt="0"/>
      <dgm:spPr/>
    </dgm:pt>
    <dgm:pt modelId="{19713984-363F-4116-8EF6-0D45AFAE8F2E}" type="pres">
      <dgm:prSet presAssocID="{CA94EA04-610D-4D18-B7BC-6DEF7BE9573F}" presName="sibSpaceThree" presStyleCnt="0"/>
      <dgm:spPr/>
    </dgm:pt>
    <dgm:pt modelId="{B8038429-08B7-4012-A3A1-F9E87E99D662}" type="pres">
      <dgm:prSet presAssocID="{9E1BDB0B-AFA1-48C0-9D9E-4416FA3DEE93}" presName="vertThree" presStyleCnt="0"/>
      <dgm:spPr/>
    </dgm:pt>
    <dgm:pt modelId="{A1AEB61E-0724-40C5-8292-568B656B1FFE}" type="pres">
      <dgm:prSet presAssocID="{9E1BDB0B-AFA1-48C0-9D9E-4416FA3DEE93}" presName="txThre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9A1F4007-D099-4313-846F-939FFD330699}" type="pres">
      <dgm:prSet presAssocID="{9E1BDB0B-AFA1-48C0-9D9E-4416FA3DEE93}" presName="parTransThree" presStyleCnt="0"/>
      <dgm:spPr/>
    </dgm:pt>
    <dgm:pt modelId="{AC2DC1E1-776B-420F-8002-E3389074C889}" type="pres">
      <dgm:prSet presAssocID="{9E1BDB0B-AFA1-48C0-9D9E-4416FA3DEE93}" presName="horzThree" presStyleCnt="0"/>
      <dgm:spPr/>
    </dgm:pt>
    <dgm:pt modelId="{28A6F6D1-0B20-4328-8334-3CDD39957B8F}" type="pres">
      <dgm:prSet presAssocID="{A9E48B97-80E6-48A7-BA78-E6BB9467F620}" presName="vertFour" presStyleCnt="0">
        <dgm:presLayoutVars>
          <dgm:chPref val="3"/>
        </dgm:presLayoutVars>
      </dgm:prSet>
      <dgm:spPr/>
    </dgm:pt>
    <dgm:pt modelId="{65D749C9-CABD-42C1-8221-C06AEB9665FF}" type="pres">
      <dgm:prSet presAssocID="{A9E48B97-80E6-48A7-BA78-E6BB9467F620}" presName="txFour" presStyleLbl="node4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2C1A1F36-93B8-4C02-B11E-0454194FA0C1}" type="pres">
      <dgm:prSet presAssocID="{A9E48B97-80E6-48A7-BA78-E6BB9467F620}" presName="horzFour" presStyleCnt="0"/>
      <dgm:spPr/>
    </dgm:pt>
    <dgm:pt modelId="{2272DA1C-A365-4289-81A0-969A4901FB97}" type="pres">
      <dgm:prSet presAssocID="{3EA47179-8294-4FF8-A1B9-6C7A8922BFBF}" presName="sibSpaceFour" presStyleCnt="0"/>
      <dgm:spPr/>
    </dgm:pt>
    <dgm:pt modelId="{7C3C11DA-A76E-4325-B42D-6923E0DDC75D}" type="pres">
      <dgm:prSet presAssocID="{37094833-E904-4D32-9C6A-1E819506B098}" presName="vertFour" presStyleCnt="0">
        <dgm:presLayoutVars>
          <dgm:chPref val="3"/>
        </dgm:presLayoutVars>
      </dgm:prSet>
      <dgm:spPr/>
    </dgm:pt>
    <dgm:pt modelId="{6515D225-14F1-411F-A87E-0D57F4F071F1}" type="pres">
      <dgm:prSet presAssocID="{37094833-E904-4D32-9C6A-1E819506B098}" presName="txFour" presStyleLbl="node4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0D46AC25-7A79-45B7-B343-D55447F44271}" type="pres">
      <dgm:prSet presAssocID="{37094833-E904-4D32-9C6A-1E819506B098}" presName="horzFour" presStyleCnt="0"/>
      <dgm:spPr/>
    </dgm:pt>
  </dgm:ptLst>
  <dgm:cxnLst>
    <dgm:cxn modelId="{2A123D29-C78E-4D44-B7D2-CD0BDB18E741}" type="presOf" srcId="{9E1BDB0B-AFA1-48C0-9D9E-4416FA3DEE93}" destId="{A1AEB61E-0724-40C5-8292-568B656B1FFE}" srcOrd="0" destOrd="0" presId="urn:microsoft.com/office/officeart/2005/8/layout/hierarchy4"/>
    <dgm:cxn modelId="{3EEA2467-B735-4C1A-A9E5-D68E42CF3279}" type="presOf" srcId="{956FCCDE-B333-4594-8C13-E8646D55C44A}" destId="{C67FB823-01C2-47E0-953F-AA8BC4B3C44A}" srcOrd="0" destOrd="0" presId="urn:microsoft.com/office/officeart/2005/8/layout/hierarchy4"/>
    <dgm:cxn modelId="{61CEEF74-6D81-4F31-90EC-D970FD41BFED}" type="presOf" srcId="{A9E48B97-80E6-48A7-BA78-E6BB9467F620}" destId="{65D749C9-CABD-42C1-8221-C06AEB9665FF}" srcOrd="0" destOrd="0" presId="urn:microsoft.com/office/officeart/2005/8/layout/hierarchy4"/>
    <dgm:cxn modelId="{3A513B4C-D1D5-4178-ADF3-D0E4AA38110A}" srcId="{956FCCDE-B333-4594-8C13-E8646D55C44A}" destId="{6892DBC0-9D68-487E-A0E9-DD27BE730FBF}" srcOrd="0" destOrd="0" parTransId="{94B01AB5-BDE7-43C5-BC30-7D2E8FE8CA0C}" sibTransId="{CA94EA04-610D-4D18-B7BC-6DEF7BE9573F}"/>
    <dgm:cxn modelId="{03197E93-283A-4051-86BE-231BBBBB48D8}" type="presOf" srcId="{10ED40AF-DFB1-4943-B6DB-2A904FAA918A}" destId="{E75BF49A-0BBD-418B-A465-D5C73CDDC862}" srcOrd="0" destOrd="0" presId="urn:microsoft.com/office/officeart/2005/8/layout/hierarchy4"/>
    <dgm:cxn modelId="{6BD46715-9A45-47B5-AB88-9BAA94B698E1}" type="presOf" srcId="{11F9B01C-5F43-4ABD-9691-BF7091226F3D}" destId="{1C4E6FE9-59EA-43A4-8472-9707BD98BA0E}" srcOrd="0" destOrd="0" presId="urn:microsoft.com/office/officeart/2005/8/layout/hierarchy4"/>
    <dgm:cxn modelId="{3A363DAE-E8AE-440C-89F1-4482237827C4}" srcId="{9E1BDB0B-AFA1-48C0-9D9E-4416FA3DEE93}" destId="{37094833-E904-4D32-9C6A-1E819506B098}" srcOrd="1" destOrd="0" parTransId="{BCBE2194-F2C0-4E5F-9096-F1871EEF26FE}" sibTransId="{078C0D63-68B3-49CE-A0DD-90BF09669881}"/>
    <dgm:cxn modelId="{F160EBA8-FE87-4EFB-B7BF-7758B8813A9A}" srcId="{10ED40AF-DFB1-4943-B6DB-2A904FAA918A}" destId="{11F9B01C-5F43-4ABD-9691-BF7091226F3D}" srcOrd="0" destOrd="0" parTransId="{59E1E86C-7E92-4653-8CFF-167B47FC3239}" sibTransId="{B4726CB2-3EE5-4CAF-887D-FDE6AD2068AF}"/>
    <dgm:cxn modelId="{D5849013-1F38-4606-85DE-3ED5E91A1DC5}" type="presOf" srcId="{6892DBC0-9D68-487E-A0E9-DD27BE730FBF}" destId="{7276E542-4971-4937-AE8C-15EE5E6FA757}" srcOrd="0" destOrd="0" presId="urn:microsoft.com/office/officeart/2005/8/layout/hierarchy4"/>
    <dgm:cxn modelId="{A39CB2FF-43A9-490F-936E-631119D268C9}" srcId="{956FCCDE-B333-4594-8C13-E8646D55C44A}" destId="{9E1BDB0B-AFA1-48C0-9D9E-4416FA3DEE93}" srcOrd="1" destOrd="0" parTransId="{77CCC430-77BC-44B4-AF4B-81F5A40C6002}" sibTransId="{9DC90C60-65E9-42F3-A651-AC88810722C6}"/>
    <dgm:cxn modelId="{0AEF8B00-7841-48A1-B597-F780F1F7752A}" srcId="{9E1BDB0B-AFA1-48C0-9D9E-4416FA3DEE93}" destId="{A9E48B97-80E6-48A7-BA78-E6BB9467F620}" srcOrd="0" destOrd="0" parTransId="{B44DCDB6-1EF7-4396-A729-836F4B0077B4}" sibTransId="{3EA47179-8294-4FF8-A1B9-6C7A8922BFBF}"/>
    <dgm:cxn modelId="{417AB3FE-81B3-4686-BE68-5EA4FB395501}" srcId="{11F9B01C-5F43-4ABD-9691-BF7091226F3D}" destId="{956FCCDE-B333-4594-8C13-E8646D55C44A}" srcOrd="0" destOrd="0" parTransId="{DBDA72A3-6B85-4D7B-A6C4-6EADDFEE283A}" sibTransId="{58DCF97F-892A-472F-A019-1A2C47A1A437}"/>
    <dgm:cxn modelId="{240DB85F-9508-429C-AE96-7A31BCAFBC45}" type="presOf" srcId="{37094833-E904-4D32-9C6A-1E819506B098}" destId="{6515D225-14F1-411F-A87E-0D57F4F071F1}" srcOrd="0" destOrd="0" presId="urn:microsoft.com/office/officeart/2005/8/layout/hierarchy4"/>
    <dgm:cxn modelId="{F4E856C1-08F1-4DEF-8C2F-3ECA06B067FF}" type="presParOf" srcId="{E75BF49A-0BBD-418B-A465-D5C73CDDC862}" destId="{9FE3150E-F66A-4652-9EDE-394AEAAF2175}" srcOrd="0" destOrd="0" presId="urn:microsoft.com/office/officeart/2005/8/layout/hierarchy4"/>
    <dgm:cxn modelId="{C5B167A2-0934-4E27-8CE8-C306F52280A0}" type="presParOf" srcId="{9FE3150E-F66A-4652-9EDE-394AEAAF2175}" destId="{1C4E6FE9-59EA-43A4-8472-9707BD98BA0E}" srcOrd="0" destOrd="0" presId="urn:microsoft.com/office/officeart/2005/8/layout/hierarchy4"/>
    <dgm:cxn modelId="{67FA92DD-19AB-455A-9B71-EB9AD8BE6B87}" type="presParOf" srcId="{9FE3150E-F66A-4652-9EDE-394AEAAF2175}" destId="{581CDF0E-65E8-43D1-8530-F9590A3AAF29}" srcOrd="1" destOrd="0" presId="urn:microsoft.com/office/officeart/2005/8/layout/hierarchy4"/>
    <dgm:cxn modelId="{14CC905C-F6C0-4988-892C-C0C9410362E5}" type="presParOf" srcId="{9FE3150E-F66A-4652-9EDE-394AEAAF2175}" destId="{7E1CF2FD-5F6E-4D56-BA06-A712CACC8C93}" srcOrd="2" destOrd="0" presId="urn:microsoft.com/office/officeart/2005/8/layout/hierarchy4"/>
    <dgm:cxn modelId="{B2013280-7CCB-4BE7-852E-7708C54E0CF6}" type="presParOf" srcId="{7E1CF2FD-5F6E-4D56-BA06-A712CACC8C93}" destId="{ECB314C7-5CB4-4314-B743-0E349B415EF5}" srcOrd="0" destOrd="0" presId="urn:microsoft.com/office/officeart/2005/8/layout/hierarchy4"/>
    <dgm:cxn modelId="{F8CECBF2-AC5D-4B85-A9B6-B930FBCD835D}" type="presParOf" srcId="{ECB314C7-5CB4-4314-B743-0E349B415EF5}" destId="{C67FB823-01C2-47E0-953F-AA8BC4B3C44A}" srcOrd="0" destOrd="0" presId="urn:microsoft.com/office/officeart/2005/8/layout/hierarchy4"/>
    <dgm:cxn modelId="{244F4919-4CB6-4AB5-99CA-B175DA192038}" type="presParOf" srcId="{ECB314C7-5CB4-4314-B743-0E349B415EF5}" destId="{85EC0E37-5A78-4A19-8379-F91B3E066AC5}" srcOrd="1" destOrd="0" presId="urn:microsoft.com/office/officeart/2005/8/layout/hierarchy4"/>
    <dgm:cxn modelId="{50BF372B-A631-43F8-91E6-8BBE9D53BBA8}" type="presParOf" srcId="{ECB314C7-5CB4-4314-B743-0E349B415EF5}" destId="{F83CBBF3-9CAD-460E-89AB-2C9E69F231C6}" srcOrd="2" destOrd="0" presId="urn:microsoft.com/office/officeart/2005/8/layout/hierarchy4"/>
    <dgm:cxn modelId="{404F0AC5-22B0-480C-94B7-E344564DBC09}" type="presParOf" srcId="{F83CBBF3-9CAD-460E-89AB-2C9E69F231C6}" destId="{03A660B0-5B21-4C2D-9E86-A8F80A3AB90A}" srcOrd="0" destOrd="0" presId="urn:microsoft.com/office/officeart/2005/8/layout/hierarchy4"/>
    <dgm:cxn modelId="{A5212262-5E28-44B9-B3A8-77185E55286F}" type="presParOf" srcId="{03A660B0-5B21-4C2D-9E86-A8F80A3AB90A}" destId="{7276E542-4971-4937-AE8C-15EE5E6FA757}" srcOrd="0" destOrd="0" presId="urn:microsoft.com/office/officeart/2005/8/layout/hierarchy4"/>
    <dgm:cxn modelId="{CB6203B1-2100-4E61-A9BC-5853EF4DA63C}" type="presParOf" srcId="{03A660B0-5B21-4C2D-9E86-A8F80A3AB90A}" destId="{CE5E57B6-5F9E-4466-AFB9-B839A6771A5E}" srcOrd="1" destOrd="0" presId="urn:microsoft.com/office/officeart/2005/8/layout/hierarchy4"/>
    <dgm:cxn modelId="{D806E544-7AEC-40BE-B285-4114CC9980E5}" type="presParOf" srcId="{F83CBBF3-9CAD-460E-89AB-2C9E69F231C6}" destId="{19713984-363F-4116-8EF6-0D45AFAE8F2E}" srcOrd="1" destOrd="0" presId="urn:microsoft.com/office/officeart/2005/8/layout/hierarchy4"/>
    <dgm:cxn modelId="{4B7831DA-621C-45A3-A444-3AAAFCABF1C0}" type="presParOf" srcId="{F83CBBF3-9CAD-460E-89AB-2C9E69F231C6}" destId="{B8038429-08B7-4012-A3A1-F9E87E99D662}" srcOrd="2" destOrd="0" presId="urn:microsoft.com/office/officeart/2005/8/layout/hierarchy4"/>
    <dgm:cxn modelId="{BF45C2ED-5661-493D-A452-DB2CF54EC141}" type="presParOf" srcId="{B8038429-08B7-4012-A3A1-F9E87E99D662}" destId="{A1AEB61E-0724-40C5-8292-568B656B1FFE}" srcOrd="0" destOrd="0" presId="urn:microsoft.com/office/officeart/2005/8/layout/hierarchy4"/>
    <dgm:cxn modelId="{266CEBED-BCCA-47DA-8C2F-24D94C871530}" type="presParOf" srcId="{B8038429-08B7-4012-A3A1-F9E87E99D662}" destId="{9A1F4007-D099-4313-846F-939FFD330699}" srcOrd="1" destOrd="0" presId="urn:microsoft.com/office/officeart/2005/8/layout/hierarchy4"/>
    <dgm:cxn modelId="{1C5FB9E7-E5F2-4CAE-8C57-371790E77149}" type="presParOf" srcId="{B8038429-08B7-4012-A3A1-F9E87E99D662}" destId="{AC2DC1E1-776B-420F-8002-E3389074C889}" srcOrd="2" destOrd="0" presId="urn:microsoft.com/office/officeart/2005/8/layout/hierarchy4"/>
    <dgm:cxn modelId="{80899C97-6C52-4CF4-A3EB-2B5537F02983}" type="presParOf" srcId="{AC2DC1E1-776B-420F-8002-E3389074C889}" destId="{28A6F6D1-0B20-4328-8334-3CDD39957B8F}" srcOrd="0" destOrd="0" presId="urn:microsoft.com/office/officeart/2005/8/layout/hierarchy4"/>
    <dgm:cxn modelId="{D1BF763C-5832-48F0-B409-6D259103FC29}" type="presParOf" srcId="{28A6F6D1-0B20-4328-8334-3CDD39957B8F}" destId="{65D749C9-CABD-42C1-8221-C06AEB9665FF}" srcOrd="0" destOrd="0" presId="urn:microsoft.com/office/officeart/2005/8/layout/hierarchy4"/>
    <dgm:cxn modelId="{CF59E306-761A-469B-9F23-3CB38F19C2FE}" type="presParOf" srcId="{28A6F6D1-0B20-4328-8334-3CDD39957B8F}" destId="{2C1A1F36-93B8-4C02-B11E-0454194FA0C1}" srcOrd="1" destOrd="0" presId="urn:microsoft.com/office/officeart/2005/8/layout/hierarchy4"/>
    <dgm:cxn modelId="{5CF4A63C-99E5-4FE3-A7A9-4E4D3FBFA764}" type="presParOf" srcId="{AC2DC1E1-776B-420F-8002-E3389074C889}" destId="{2272DA1C-A365-4289-81A0-969A4901FB97}" srcOrd="1" destOrd="0" presId="urn:microsoft.com/office/officeart/2005/8/layout/hierarchy4"/>
    <dgm:cxn modelId="{ACCC1610-4744-4404-A5A5-165376B2EA11}" type="presParOf" srcId="{AC2DC1E1-776B-420F-8002-E3389074C889}" destId="{7C3C11DA-A76E-4325-B42D-6923E0DDC75D}" srcOrd="2" destOrd="0" presId="urn:microsoft.com/office/officeart/2005/8/layout/hierarchy4"/>
    <dgm:cxn modelId="{2AAC2C01-A626-4612-B16B-E77DC9DEE4E5}" type="presParOf" srcId="{7C3C11DA-A76E-4325-B42D-6923E0DDC75D}" destId="{6515D225-14F1-411F-A87E-0D57F4F071F1}" srcOrd="0" destOrd="0" presId="urn:microsoft.com/office/officeart/2005/8/layout/hierarchy4"/>
    <dgm:cxn modelId="{352B794E-47D3-4DFA-994C-294EFEDC3CAC}" type="presParOf" srcId="{7C3C11DA-A76E-4325-B42D-6923E0DDC75D}" destId="{0D46AC25-7A79-45B7-B343-D55447F44271}" srcOrd="1" destOrd="0" presId="urn:microsoft.com/office/officeart/2005/8/layout/hierarchy4"/>
  </dgm:cxnLst>
  <dgm:bg/>
  <dgm:whole/>
</dgm:dataModel>
</file>

<file path=ppt/diagrams/data109.xml><?xml version="1.0" encoding="utf-8"?>
<dgm:dataModel xmlns:dgm="http://schemas.openxmlformats.org/drawingml/2006/diagram" xmlns:a="http://schemas.openxmlformats.org/drawingml/2006/main">
  <dgm:ptLst>
    <dgm:pt modelId="{6FF33F29-34EF-43CE-918B-1ADC6606BB9C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1DF5ACC7-22CA-4A33-B3EC-C05EA86A2250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2000" i="0" dirty="0" smtClean="0"/>
            <a:t>Catalina Zapata de Cárdenas Valero</a:t>
          </a:r>
          <a:endParaRPr lang="es-CO" sz="2000" i="0" dirty="0"/>
        </a:p>
      </dgm:t>
    </dgm:pt>
    <dgm:pt modelId="{1228E462-A098-4C4A-9202-4E2E330E1C06}" type="parTrans" cxnId="{178792DD-D0F6-446E-9942-CD8C482D7E00}">
      <dgm:prSet/>
      <dgm:spPr/>
      <dgm:t>
        <a:bodyPr/>
        <a:lstStyle/>
        <a:p>
          <a:endParaRPr lang="es-CO"/>
        </a:p>
      </dgm:t>
    </dgm:pt>
    <dgm:pt modelId="{63007652-4553-44F4-A62D-74835D50C948}" type="sibTrans" cxnId="{178792DD-D0F6-446E-9942-CD8C482D7E00}">
      <dgm:prSet/>
      <dgm:spPr/>
      <dgm:t>
        <a:bodyPr/>
        <a:lstStyle/>
        <a:p>
          <a:endParaRPr lang="es-CO"/>
        </a:p>
      </dgm:t>
    </dgm:pt>
    <dgm:pt modelId="{6A515F2B-4FC1-453C-9CFB-BC96A2FA8E8D}">
      <dgm:prSet phldrT="[Texto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dirty="0" smtClean="0"/>
            <a:t>Luis                           Zapata de Cárdenas </a:t>
          </a:r>
          <a:endParaRPr lang="es-CO" sz="1600" dirty="0"/>
        </a:p>
      </dgm:t>
    </dgm:pt>
    <dgm:pt modelId="{362885C2-489D-41B9-8A34-D259CDAD82D6}" type="parTrans" cxnId="{563B2625-BEA1-4610-8288-5E868045E5DB}">
      <dgm:prSet/>
      <dgm:spPr/>
      <dgm:t>
        <a:bodyPr/>
        <a:lstStyle/>
        <a:p>
          <a:endParaRPr lang="es-CO"/>
        </a:p>
      </dgm:t>
    </dgm:pt>
    <dgm:pt modelId="{F692722F-3D6E-42CE-93ED-19D5C7EEED15}" type="sibTrans" cxnId="{563B2625-BEA1-4610-8288-5E868045E5DB}">
      <dgm:prSet/>
      <dgm:spPr/>
      <dgm:t>
        <a:bodyPr/>
        <a:lstStyle/>
        <a:p>
          <a:endParaRPr lang="es-CO"/>
        </a:p>
      </dgm:t>
    </dgm:pt>
    <dgm:pt modelId="{FA001608-3674-452F-B618-1FA7CE12F058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900" baseline="0" dirty="0" smtClean="0"/>
            <a:t>Mariana Valero de Velasco</a:t>
          </a:r>
          <a:endParaRPr lang="es-CO" sz="1900" baseline="0" dirty="0"/>
        </a:p>
      </dgm:t>
    </dgm:pt>
    <dgm:pt modelId="{4B195E6F-0206-406C-9BAD-CB3FF612A201}" type="parTrans" cxnId="{042054C6-510D-46B8-BD69-551E16CA9227}">
      <dgm:prSet/>
      <dgm:spPr/>
      <dgm:t>
        <a:bodyPr/>
        <a:lstStyle/>
        <a:p>
          <a:endParaRPr lang="es-CO"/>
        </a:p>
      </dgm:t>
    </dgm:pt>
    <dgm:pt modelId="{FDFA8ED0-3E27-4F83-848D-5216888019D3}" type="sibTrans" cxnId="{042054C6-510D-46B8-BD69-551E16CA9227}">
      <dgm:prSet/>
      <dgm:spPr/>
      <dgm:t>
        <a:bodyPr/>
        <a:lstStyle/>
        <a:p>
          <a:endParaRPr lang="es-CO"/>
        </a:p>
      </dgm:t>
    </dgm:pt>
    <dgm:pt modelId="{E5EC8533-2B35-44C9-BBD4-CD6016F7C01A}">
      <dgm:prSet phldrT="[Texto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dirty="0" smtClean="0"/>
            <a:t>Martín                    García Valero</a:t>
          </a:r>
          <a:endParaRPr lang="es-CO" sz="1600" dirty="0"/>
        </a:p>
      </dgm:t>
    </dgm:pt>
    <dgm:pt modelId="{F6F24666-5F0C-437B-BD9F-E0C9D6754A34}" type="parTrans" cxnId="{903A3192-DF5A-451D-8F93-FD34072E79EF}">
      <dgm:prSet/>
      <dgm:spPr/>
      <dgm:t>
        <a:bodyPr/>
        <a:lstStyle/>
        <a:p>
          <a:endParaRPr lang="es-CO"/>
        </a:p>
      </dgm:t>
    </dgm:pt>
    <dgm:pt modelId="{1A1B4A9C-C8B4-4385-8D83-6A1D2E26DA40}" type="sibTrans" cxnId="{903A3192-DF5A-451D-8F93-FD34072E79EF}">
      <dgm:prSet/>
      <dgm:spPr/>
      <dgm:t>
        <a:bodyPr/>
        <a:lstStyle/>
        <a:p>
          <a:endParaRPr lang="es-CO"/>
        </a:p>
      </dgm:t>
    </dgm:pt>
    <dgm:pt modelId="{6B4E8787-1403-4CA0-9742-35AA6237C4DD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dirty="0" smtClean="0"/>
            <a:t>Isabel                            Blasco de Velasco</a:t>
          </a:r>
          <a:endParaRPr lang="es-CO" sz="1600" dirty="0"/>
        </a:p>
      </dgm:t>
    </dgm:pt>
    <dgm:pt modelId="{67E33615-F4C1-44EB-9A4C-041F5FFAC2F8}" type="parTrans" cxnId="{2C8CE4A6-E4CA-496D-9133-D1048F924764}">
      <dgm:prSet/>
      <dgm:spPr/>
      <dgm:t>
        <a:bodyPr/>
        <a:lstStyle/>
        <a:p>
          <a:endParaRPr lang="es-CO"/>
        </a:p>
      </dgm:t>
    </dgm:pt>
    <dgm:pt modelId="{DB21E04C-E69C-4336-8A45-EBE26797BEE3}" type="sibTrans" cxnId="{2C8CE4A6-E4CA-496D-9133-D1048F924764}">
      <dgm:prSet/>
      <dgm:spPr/>
      <dgm:t>
        <a:bodyPr/>
        <a:lstStyle/>
        <a:p>
          <a:endParaRPr lang="es-CO"/>
        </a:p>
      </dgm:t>
    </dgm:pt>
    <dgm:pt modelId="{FEC06555-D218-4157-A8E0-F92DBFD5EE42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800" i="1" dirty="0" smtClean="0"/>
            <a:t>Cristóbal Toro Zapata</a:t>
          </a:r>
          <a:endParaRPr lang="es-CO" sz="2800" i="1" dirty="0"/>
        </a:p>
      </dgm:t>
    </dgm:pt>
    <dgm:pt modelId="{F8EADFF9-1FBE-435E-81C2-A4F9D981C56D}" type="parTrans" cxnId="{0C9112AD-7700-4885-9F69-CBB3D7E91E86}">
      <dgm:prSet/>
      <dgm:spPr/>
      <dgm:t>
        <a:bodyPr/>
        <a:lstStyle/>
        <a:p>
          <a:endParaRPr lang="es-CO"/>
        </a:p>
      </dgm:t>
    </dgm:pt>
    <dgm:pt modelId="{55132D54-31BC-409C-9DAA-7421D690A6C2}" type="sibTrans" cxnId="{0C9112AD-7700-4885-9F69-CBB3D7E91E86}">
      <dgm:prSet/>
      <dgm:spPr/>
      <dgm:t>
        <a:bodyPr/>
        <a:lstStyle/>
        <a:p>
          <a:endParaRPr lang="es-CO"/>
        </a:p>
      </dgm:t>
    </dgm:pt>
    <dgm:pt modelId="{9C7B4CCF-7212-4769-9EB9-5AEADB300F0A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dirty="0" smtClean="0"/>
            <a:t>Juan de Toro</a:t>
          </a:r>
          <a:endParaRPr lang="es-CO" sz="1800" dirty="0"/>
        </a:p>
      </dgm:t>
    </dgm:pt>
    <dgm:pt modelId="{D5E142A9-EC3C-41C2-9DDC-EB99BFF307A3}" type="parTrans" cxnId="{2978FCC2-CEBD-493B-9A51-09FE372FBA7D}">
      <dgm:prSet/>
      <dgm:spPr/>
      <dgm:t>
        <a:bodyPr/>
        <a:lstStyle/>
        <a:p>
          <a:endParaRPr lang="es-CO"/>
        </a:p>
      </dgm:t>
    </dgm:pt>
    <dgm:pt modelId="{0C74A4CC-7638-4FE9-9CD2-6A5E88900F64}" type="sibTrans" cxnId="{2978FCC2-CEBD-493B-9A51-09FE372FBA7D}">
      <dgm:prSet/>
      <dgm:spPr/>
      <dgm:t>
        <a:bodyPr/>
        <a:lstStyle/>
        <a:p>
          <a:endParaRPr lang="es-CO"/>
        </a:p>
      </dgm:t>
    </dgm:pt>
    <dgm:pt modelId="{71045D03-7E2F-4B87-804C-F40BE384847E}" type="pres">
      <dgm:prSet presAssocID="{6FF33F29-34EF-43CE-918B-1ADC6606BB9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F733E011-8C58-4654-BC45-8A2B1FBD9E84}" type="pres">
      <dgm:prSet presAssocID="{FEC06555-D218-4157-A8E0-F92DBFD5EE42}" presName="vertOne" presStyleCnt="0"/>
      <dgm:spPr/>
    </dgm:pt>
    <dgm:pt modelId="{21E9CAAE-7D72-4083-BEFE-CB61E0C37FED}" type="pres">
      <dgm:prSet presAssocID="{FEC06555-D218-4157-A8E0-F92DBFD5EE42}" presName="txOne" presStyleLbl="node0" presStyleIdx="0" presStyleCnt="1" custLinFactNeighborX="462" custLinFactNeighborY="3927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52D79C0C-6895-440C-B461-8F14D8FC856B}" type="pres">
      <dgm:prSet presAssocID="{FEC06555-D218-4157-A8E0-F92DBFD5EE42}" presName="parTransOne" presStyleCnt="0"/>
      <dgm:spPr/>
    </dgm:pt>
    <dgm:pt modelId="{946AC945-3363-44E0-898A-E53F27B55A03}" type="pres">
      <dgm:prSet presAssocID="{FEC06555-D218-4157-A8E0-F92DBFD5EE42}" presName="horzOne" presStyleCnt="0"/>
      <dgm:spPr/>
    </dgm:pt>
    <dgm:pt modelId="{B9CD0954-32B7-462D-A5A2-9573A4F82D56}" type="pres">
      <dgm:prSet presAssocID="{9C7B4CCF-7212-4769-9EB9-5AEADB300F0A}" presName="vertTwo" presStyleCnt="0"/>
      <dgm:spPr/>
    </dgm:pt>
    <dgm:pt modelId="{020813AC-35FA-4D84-B772-02914377AE81}" type="pres">
      <dgm:prSet presAssocID="{9C7B4CCF-7212-4769-9EB9-5AEADB300F0A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82C5B034-5322-4060-B8EB-39DD87F2F171}" type="pres">
      <dgm:prSet presAssocID="{9C7B4CCF-7212-4769-9EB9-5AEADB300F0A}" presName="horzTwo" presStyleCnt="0"/>
      <dgm:spPr/>
    </dgm:pt>
    <dgm:pt modelId="{A56FE27F-E1AF-4F80-9480-610D4699284B}" type="pres">
      <dgm:prSet presAssocID="{0C74A4CC-7638-4FE9-9CD2-6A5E88900F64}" presName="sibSpaceTwo" presStyleCnt="0"/>
      <dgm:spPr/>
    </dgm:pt>
    <dgm:pt modelId="{96C7F2EF-3487-4BA5-9E1B-89105D962B8D}" type="pres">
      <dgm:prSet presAssocID="{1DF5ACC7-22CA-4A33-B3EC-C05EA86A2250}" presName="vertTwo" presStyleCnt="0"/>
      <dgm:spPr/>
    </dgm:pt>
    <dgm:pt modelId="{38250009-6D10-43F6-B803-25DEC4BE71DA}" type="pres">
      <dgm:prSet presAssocID="{1DF5ACC7-22CA-4A33-B3EC-C05EA86A2250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E1AF69A0-3B4F-446B-ABD0-12DFAC9EDFFA}" type="pres">
      <dgm:prSet presAssocID="{1DF5ACC7-22CA-4A33-B3EC-C05EA86A2250}" presName="parTransTwo" presStyleCnt="0"/>
      <dgm:spPr/>
    </dgm:pt>
    <dgm:pt modelId="{791FEB3C-2D8B-4A7F-801A-333C9C83DD47}" type="pres">
      <dgm:prSet presAssocID="{1DF5ACC7-22CA-4A33-B3EC-C05EA86A2250}" presName="horzTwo" presStyleCnt="0"/>
      <dgm:spPr/>
    </dgm:pt>
    <dgm:pt modelId="{40843063-06BB-4823-B3CD-C2F0E1F5C0C8}" type="pres">
      <dgm:prSet presAssocID="{6A515F2B-4FC1-453C-9CFB-BC96A2FA8E8D}" presName="vertThree" presStyleCnt="0"/>
      <dgm:spPr/>
    </dgm:pt>
    <dgm:pt modelId="{E698E620-9FC0-4B6D-948A-DD7521CAC19B}" type="pres">
      <dgm:prSet presAssocID="{6A515F2B-4FC1-453C-9CFB-BC96A2FA8E8D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52729DEB-676E-4C2D-A8A2-814EBA55F292}" type="pres">
      <dgm:prSet presAssocID="{6A515F2B-4FC1-453C-9CFB-BC96A2FA8E8D}" presName="horzThree" presStyleCnt="0"/>
      <dgm:spPr/>
    </dgm:pt>
    <dgm:pt modelId="{14280609-2779-4656-BA93-45BA9BFDF862}" type="pres">
      <dgm:prSet presAssocID="{F692722F-3D6E-42CE-93ED-19D5C7EEED15}" presName="sibSpaceThree" presStyleCnt="0"/>
      <dgm:spPr/>
    </dgm:pt>
    <dgm:pt modelId="{D242D56B-5835-466D-AB30-860BE4250C1F}" type="pres">
      <dgm:prSet presAssocID="{FA001608-3674-452F-B618-1FA7CE12F058}" presName="vertThree" presStyleCnt="0"/>
      <dgm:spPr/>
    </dgm:pt>
    <dgm:pt modelId="{8EEBAC83-17DA-4197-B845-AF1D79AE611D}" type="pres">
      <dgm:prSet presAssocID="{FA001608-3674-452F-B618-1FA7CE12F058}" presName="txThre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A2620F13-CA95-407D-A466-37D66FBD805D}" type="pres">
      <dgm:prSet presAssocID="{FA001608-3674-452F-B618-1FA7CE12F058}" presName="parTransThree" presStyleCnt="0"/>
      <dgm:spPr/>
    </dgm:pt>
    <dgm:pt modelId="{BC28AF8C-040E-4430-B6BE-FFC3F6856008}" type="pres">
      <dgm:prSet presAssocID="{FA001608-3674-452F-B618-1FA7CE12F058}" presName="horzThree" presStyleCnt="0"/>
      <dgm:spPr/>
    </dgm:pt>
    <dgm:pt modelId="{8737034C-8FD5-471F-9899-A2BB2FD040EC}" type="pres">
      <dgm:prSet presAssocID="{E5EC8533-2B35-44C9-BBD4-CD6016F7C01A}" presName="vertFour" presStyleCnt="0">
        <dgm:presLayoutVars>
          <dgm:chPref val="3"/>
        </dgm:presLayoutVars>
      </dgm:prSet>
      <dgm:spPr/>
    </dgm:pt>
    <dgm:pt modelId="{9D7593BA-8A15-4DCA-9286-5531887C5CF7}" type="pres">
      <dgm:prSet presAssocID="{E5EC8533-2B35-44C9-BBD4-CD6016F7C01A}" presName="txFour" presStyleLbl="node4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F8993EEE-4326-459E-A699-90C0E251964C}" type="pres">
      <dgm:prSet presAssocID="{E5EC8533-2B35-44C9-BBD4-CD6016F7C01A}" presName="horzFour" presStyleCnt="0"/>
      <dgm:spPr/>
    </dgm:pt>
    <dgm:pt modelId="{B05D0B8F-119B-4E90-BB81-6B65A819A204}" type="pres">
      <dgm:prSet presAssocID="{1A1B4A9C-C8B4-4385-8D83-6A1D2E26DA40}" presName="sibSpaceFour" presStyleCnt="0"/>
      <dgm:spPr/>
    </dgm:pt>
    <dgm:pt modelId="{AF3B3932-8836-4C7C-8CEB-E087F4F9C7EA}" type="pres">
      <dgm:prSet presAssocID="{6B4E8787-1403-4CA0-9742-35AA6237C4DD}" presName="vertFour" presStyleCnt="0">
        <dgm:presLayoutVars>
          <dgm:chPref val="3"/>
        </dgm:presLayoutVars>
      </dgm:prSet>
      <dgm:spPr/>
    </dgm:pt>
    <dgm:pt modelId="{E20DF668-ABD5-4BFD-8F57-9B0E0B6788D6}" type="pres">
      <dgm:prSet presAssocID="{6B4E8787-1403-4CA0-9742-35AA6237C4DD}" presName="txFour" presStyleLbl="node4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5C0150F9-DE56-4553-AFF2-B753755C918D}" type="pres">
      <dgm:prSet presAssocID="{6B4E8787-1403-4CA0-9742-35AA6237C4DD}" presName="horzFour" presStyleCnt="0"/>
      <dgm:spPr/>
    </dgm:pt>
  </dgm:ptLst>
  <dgm:cxnLst>
    <dgm:cxn modelId="{804F3D8F-87CB-4172-A1D1-EBDD8EF9FCE5}" type="presOf" srcId="{1DF5ACC7-22CA-4A33-B3EC-C05EA86A2250}" destId="{38250009-6D10-43F6-B803-25DEC4BE71DA}" srcOrd="0" destOrd="0" presId="urn:microsoft.com/office/officeart/2005/8/layout/hierarchy4"/>
    <dgm:cxn modelId="{903A3192-DF5A-451D-8F93-FD34072E79EF}" srcId="{FA001608-3674-452F-B618-1FA7CE12F058}" destId="{E5EC8533-2B35-44C9-BBD4-CD6016F7C01A}" srcOrd="0" destOrd="0" parTransId="{F6F24666-5F0C-437B-BD9F-E0C9D6754A34}" sibTransId="{1A1B4A9C-C8B4-4385-8D83-6A1D2E26DA40}"/>
    <dgm:cxn modelId="{2E01D294-B396-4850-B2DC-23C2F95551D7}" type="presOf" srcId="{9C7B4CCF-7212-4769-9EB9-5AEADB300F0A}" destId="{020813AC-35FA-4D84-B772-02914377AE81}" srcOrd="0" destOrd="0" presId="urn:microsoft.com/office/officeart/2005/8/layout/hierarchy4"/>
    <dgm:cxn modelId="{178792DD-D0F6-446E-9942-CD8C482D7E00}" srcId="{FEC06555-D218-4157-A8E0-F92DBFD5EE42}" destId="{1DF5ACC7-22CA-4A33-B3EC-C05EA86A2250}" srcOrd="1" destOrd="0" parTransId="{1228E462-A098-4C4A-9202-4E2E330E1C06}" sibTransId="{63007652-4553-44F4-A62D-74835D50C948}"/>
    <dgm:cxn modelId="{2C8CE4A6-E4CA-496D-9133-D1048F924764}" srcId="{FA001608-3674-452F-B618-1FA7CE12F058}" destId="{6B4E8787-1403-4CA0-9742-35AA6237C4DD}" srcOrd="1" destOrd="0" parTransId="{67E33615-F4C1-44EB-9A4C-041F5FFAC2F8}" sibTransId="{DB21E04C-E69C-4336-8A45-EBE26797BEE3}"/>
    <dgm:cxn modelId="{4F29E475-9614-44CD-A223-D1A3CDCC9A39}" type="presOf" srcId="{FA001608-3674-452F-B618-1FA7CE12F058}" destId="{8EEBAC83-17DA-4197-B845-AF1D79AE611D}" srcOrd="0" destOrd="0" presId="urn:microsoft.com/office/officeart/2005/8/layout/hierarchy4"/>
    <dgm:cxn modelId="{C8BD9D7F-39F9-450D-B763-16D3F4A9164B}" type="presOf" srcId="{6B4E8787-1403-4CA0-9742-35AA6237C4DD}" destId="{E20DF668-ABD5-4BFD-8F57-9B0E0B6788D6}" srcOrd="0" destOrd="0" presId="urn:microsoft.com/office/officeart/2005/8/layout/hierarchy4"/>
    <dgm:cxn modelId="{DD60DC65-A52A-4615-A2CE-10EF3ABC0007}" type="presOf" srcId="{FEC06555-D218-4157-A8E0-F92DBFD5EE42}" destId="{21E9CAAE-7D72-4083-BEFE-CB61E0C37FED}" srcOrd="0" destOrd="0" presId="urn:microsoft.com/office/officeart/2005/8/layout/hierarchy4"/>
    <dgm:cxn modelId="{003EE93E-D1AE-43E6-B3D6-1EEED3E4EE2B}" type="presOf" srcId="{6FF33F29-34EF-43CE-918B-1ADC6606BB9C}" destId="{71045D03-7E2F-4B87-804C-F40BE384847E}" srcOrd="0" destOrd="0" presId="urn:microsoft.com/office/officeart/2005/8/layout/hierarchy4"/>
    <dgm:cxn modelId="{563B2625-BEA1-4610-8288-5E868045E5DB}" srcId="{1DF5ACC7-22CA-4A33-B3EC-C05EA86A2250}" destId="{6A515F2B-4FC1-453C-9CFB-BC96A2FA8E8D}" srcOrd="0" destOrd="0" parTransId="{362885C2-489D-41B9-8A34-D259CDAD82D6}" sibTransId="{F692722F-3D6E-42CE-93ED-19D5C7EEED15}"/>
    <dgm:cxn modelId="{E50E52AC-3CDB-4E19-AE8B-EA394287A69A}" type="presOf" srcId="{6A515F2B-4FC1-453C-9CFB-BC96A2FA8E8D}" destId="{E698E620-9FC0-4B6D-948A-DD7521CAC19B}" srcOrd="0" destOrd="0" presId="urn:microsoft.com/office/officeart/2005/8/layout/hierarchy4"/>
    <dgm:cxn modelId="{2978FCC2-CEBD-493B-9A51-09FE372FBA7D}" srcId="{FEC06555-D218-4157-A8E0-F92DBFD5EE42}" destId="{9C7B4CCF-7212-4769-9EB9-5AEADB300F0A}" srcOrd="0" destOrd="0" parTransId="{D5E142A9-EC3C-41C2-9DDC-EB99BFF307A3}" sibTransId="{0C74A4CC-7638-4FE9-9CD2-6A5E88900F64}"/>
    <dgm:cxn modelId="{DF9DA3FE-B191-46BE-A55B-89DB06594044}" type="presOf" srcId="{E5EC8533-2B35-44C9-BBD4-CD6016F7C01A}" destId="{9D7593BA-8A15-4DCA-9286-5531887C5CF7}" srcOrd="0" destOrd="0" presId="urn:microsoft.com/office/officeart/2005/8/layout/hierarchy4"/>
    <dgm:cxn modelId="{042054C6-510D-46B8-BD69-551E16CA9227}" srcId="{1DF5ACC7-22CA-4A33-B3EC-C05EA86A2250}" destId="{FA001608-3674-452F-B618-1FA7CE12F058}" srcOrd="1" destOrd="0" parTransId="{4B195E6F-0206-406C-9BAD-CB3FF612A201}" sibTransId="{FDFA8ED0-3E27-4F83-848D-5216888019D3}"/>
    <dgm:cxn modelId="{0C9112AD-7700-4885-9F69-CBB3D7E91E86}" srcId="{6FF33F29-34EF-43CE-918B-1ADC6606BB9C}" destId="{FEC06555-D218-4157-A8E0-F92DBFD5EE42}" srcOrd="0" destOrd="0" parTransId="{F8EADFF9-1FBE-435E-81C2-A4F9D981C56D}" sibTransId="{55132D54-31BC-409C-9DAA-7421D690A6C2}"/>
    <dgm:cxn modelId="{1F39A452-BCDB-47C9-9A28-9475E6623246}" type="presParOf" srcId="{71045D03-7E2F-4B87-804C-F40BE384847E}" destId="{F733E011-8C58-4654-BC45-8A2B1FBD9E84}" srcOrd="0" destOrd="0" presId="urn:microsoft.com/office/officeart/2005/8/layout/hierarchy4"/>
    <dgm:cxn modelId="{77B67AEC-69DB-4503-83AB-33F81E9F550E}" type="presParOf" srcId="{F733E011-8C58-4654-BC45-8A2B1FBD9E84}" destId="{21E9CAAE-7D72-4083-BEFE-CB61E0C37FED}" srcOrd="0" destOrd="0" presId="urn:microsoft.com/office/officeart/2005/8/layout/hierarchy4"/>
    <dgm:cxn modelId="{6C86872F-FC7C-459B-BF3D-F0BD07C73F97}" type="presParOf" srcId="{F733E011-8C58-4654-BC45-8A2B1FBD9E84}" destId="{52D79C0C-6895-440C-B461-8F14D8FC856B}" srcOrd="1" destOrd="0" presId="urn:microsoft.com/office/officeart/2005/8/layout/hierarchy4"/>
    <dgm:cxn modelId="{097C110C-1514-4507-9BDF-260B1FD11F98}" type="presParOf" srcId="{F733E011-8C58-4654-BC45-8A2B1FBD9E84}" destId="{946AC945-3363-44E0-898A-E53F27B55A03}" srcOrd="2" destOrd="0" presId="urn:microsoft.com/office/officeart/2005/8/layout/hierarchy4"/>
    <dgm:cxn modelId="{9DD3C4AF-84C1-4665-ACD3-635246F266F3}" type="presParOf" srcId="{946AC945-3363-44E0-898A-E53F27B55A03}" destId="{B9CD0954-32B7-462D-A5A2-9573A4F82D56}" srcOrd="0" destOrd="0" presId="urn:microsoft.com/office/officeart/2005/8/layout/hierarchy4"/>
    <dgm:cxn modelId="{61846950-F2B3-44DD-A153-92F1170EB345}" type="presParOf" srcId="{B9CD0954-32B7-462D-A5A2-9573A4F82D56}" destId="{020813AC-35FA-4D84-B772-02914377AE81}" srcOrd="0" destOrd="0" presId="urn:microsoft.com/office/officeart/2005/8/layout/hierarchy4"/>
    <dgm:cxn modelId="{1C8117AE-C11C-447F-AEFE-41013301C57D}" type="presParOf" srcId="{B9CD0954-32B7-462D-A5A2-9573A4F82D56}" destId="{82C5B034-5322-4060-B8EB-39DD87F2F171}" srcOrd="1" destOrd="0" presId="urn:microsoft.com/office/officeart/2005/8/layout/hierarchy4"/>
    <dgm:cxn modelId="{2BA2C67D-C055-4E25-B762-2947C265A631}" type="presParOf" srcId="{946AC945-3363-44E0-898A-E53F27B55A03}" destId="{A56FE27F-E1AF-4F80-9480-610D4699284B}" srcOrd="1" destOrd="0" presId="urn:microsoft.com/office/officeart/2005/8/layout/hierarchy4"/>
    <dgm:cxn modelId="{1D4A7256-4B31-478F-A611-B7047E5BB3BA}" type="presParOf" srcId="{946AC945-3363-44E0-898A-E53F27B55A03}" destId="{96C7F2EF-3487-4BA5-9E1B-89105D962B8D}" srcOrd="2" destOrd="0" presId="urn:microsoft.com/office/officeart/2005/8/layout/hierarchy4"/>
    <dgm:cxn modelId="{1CC1758C-6CD5-4853-9BFB-3E64D8A8B1FB}" type="presParOf" srcId="{96C7F2EF-3487-4BA5-9E1B-89105D962B8D}" destId="{38250009-6D10-43F6-B803-25DEC4BE71DA}" srcOrd="0" destOrd="0" presId="urn:microsoft.com/office/officeart/2005/8/layout/hierarchy4"/>
    <dgm:cxn modelId="{B2EA5AC8-9EF5-45F3-9999-43915DC5A997}" type="presParOf" srcId="{96C7F2EF-3487-4BA5-9E1B-89105D962B8D}" destId="{E1AF69A0-3B4F-446B-ABD0-12DFAC9EDFFA}" srcOrd="1" destOrd="0" presId="urn:microsoft.com/office/officeart/2005/8/layout/hierarchy4"/>
    <dgm:cxn modelId="{EE77D451-0982-48F8-8A78-A023B241CA66}" type="presParOf" srcId="{96C7F2EF-3487-4BA5-9E1B-89105D962B8D}" destId="{791FEB3C-2D8B-4A7F-801A-333C9C83DD47}" srcOrd="2" destOrd="0" presId="urn:microsoft.com/office/officeart/2005/8/layout/hierarchy4"/>
    <dgm:cxn modelId="{4E63F92C-B74F-403E-9AA7-C3D31E3CC32E}" type="presParOf" srcId="{791FEB3C-2D8B-4A7F-801A-333C9C83DD47}" destId="{40843063-06BB-4823-B3CD-C2F0E1F5C0C8}" srcOrd="0" destOrd="0" presId="urn:microsoft.com/office/officeart/2005/8/layout/hierarchy4"/>
    <dgm:cxn modelId="{AC7BE5E1-9A3D-4DFA-963B-D5434BCD401A}" type="presParOf" srcId="{40843063-06BB-4823-B3CD-C2F0E1F5C0C8}" destId="{E698E620-9FC0-4B6D-948A-DD7521CAC19B}" srcOrd="0" destOrd="0" presId="urn:microsoft.com/office/officeart/2005/8/layout/hierarchy4"/>
    <dgm:cxn modelId="{5F5797BD-3802-4C51-BA87-388814B27600}" type="presParOf" srcId="{40843063-06BB-4823-B3CD-C2F0E1F5C0C8}" destId="{52729DEB-676E-4C2D-A8A2-814EBA55F292}" srcOrd="1" destOrd="0" presId="urn:microsoft.com/office/officeart/2005/8/layout/hierarchy4"/>
    <dgm:cxn modelId="{43DE05BD-8E9F-46D7-9D55-B546F2752F28}" type="presParOf" srcId="{791FEB3C-2D8B-4A7F-801A-333C9C83DD47}" destId="{14280609-2779-4656-BA93-45BA9BFDF862}" srcOrd="1" destOrd="0" presId="urn:microsoft.com/office/officeart/2005/8/layout/hierarchy4"/>
    <dgm:cxn modelId="{8FE1AC58-1AFD-4323-A32E-7C1CE66836DC}" type="presParOf" srcId="{791FEB3C-2D8B-4A7F-801A-333C9C83DD47}" destId="{D242D56B-5835-466D-AB30-860BE4250C1F}" srcOrd="2" destOrd="0" presId="urn:microsoft.com/office/officeart/2005/8/layout/hierarchy4"/>
    <dgm:cxn modelId="{29FF76CE-3769-4ADE-8D28-5198DB6EDE7B}" type="presParOf" srcId="{D242D56B-5835-466D-AB30-860BE4250C1F}" destId="{8EEBAC83-17DA-4197-B845-AF1D79AE611D}" srcOrd="0" destOrd="0" presId="urn:microsoft.com/office/officeart/2005/8/layout/hierarchy4"/>
    <dgm:cxn modelId="{0EE8D1F7-1D57-495D-B5CC-95E7B2F30634}" type="presParOf" srcId="{D242D56B-5835-466D-AB30-860BE4250C1F}" destId="{A2620F13-CA95-407D-A466-37D66FBD805D}" srcOrd="1" destOrd="0" presId="urn:microsoft.com/office/officeart/2005/8/layout/hierarchy4"/>
    <dgm:cxn modelId="{C8C01B59-2EF2-4EA5-A466-1916903F650B}" type="presParOf" srcId="{D242D56B-5835-466D-AB30-860BE4250C1F}" destId="{BC28AF8C-040E-4430-B6BE-FFC3F6856008}" srcOrd="2" destOrd="0" presId="urn:microsoft.com/office/officeart/2005/8/layout/hierarchy4"/>
    <dgm:cxn modelId="{CCBFA8DE-062C-48AC-BD66-207211F1A36E}" type="presParOf" srcId="{BC28AF8C-040E-4430-B6BE-FFC3F6856008}" destId="{8737034C-8FD5-471F-9899-A2BB2FD040EC}" srcOrd="0" destOrd="0" presId="urn:microsoft.com/office/officeart/2005/8/layout/hierarchy4"/>
    <dgm:cxn modelId="{A0FFAA59-1A37-4D37-B1BE-8726B631192F}" type="presParOf" srcId="{8737034C-8FD5-471F-9899-A2BB2FD040EC}" destId="{9D7593BA-8A15-4DCA-9286-5531887C5CF7}" srcOrd="0" destOrd="0" presId="urn:microsoft.com/office/officeart/2005/8/layout/hierarchy4"/>
    <dgm:cxn modelId="{84E414B9-AE41-4957-93AC-A60187F49DA5}" type="presParOf" srcId="{8737034C-8FD5-471F-9899-A2BB2FD040EC}" destId="{F8993EEE-4326-459E-A699-90C0E251964C}" srcOrd="1" destOrd="0" presId="urn:microsoft.com/office/officeart/2005/8/layout/hierarchy4"/>
    <dgm:cxn modelId="{1FC4B95D-4C32-42B9-987B-9BA154BF5A28}" type="presParOf" srcId="{BC28AF8C-040E-4430-B6BE-FFC3F6856008}" destId="{B05D0B8F-119B-4E90-BB81-6B65A819A204}" srcOrd="1" destOrd="0" presId="urn:microsoft.com/office/officeart/2005/8/layout/hierarchy4"/>
    <dgm:cxn modelId="{9E3843C3-F7F6-4020-B73B-173DEF329D84}" type="presParOf" srcId="{BC28AF8C-040E-4430-B6BE-FFC3F6856008}" destId="{AF3B3932-8836-4C7C-8CEB-E087F4F9C7EA}" srcOrd="2" destOrd="0" presId="urn:microsoft.com/office/officeart/2005/8/layout/hierarchy4"/>
    <dgm:cxn modelId="{AEDEBD09-0CE1-4FAF-93C5-B776C2C0DB46}" type="presParOf" srcId="{AF3B3932-8836-4C7C-8CEB-E087F4F9C7EA}" destId="{E20DF668-ABD5-4BFD-8F57-9B0E0B6788D6}" srcOrd="0" destOrd="0" presId="urn:microsoft.com/office/officeart/2005/8/layout/hierarchy4"/>
    <dgm:cxn modelId="{052DC6ED-305E-460F-9C8C-41246097BE8B}" type="presParOf" srcId="{AF3B3932-8836-4C7C-8CEB-E087F4F9C7EA}" destId="{5C0150F9-DE56-4553-AFF2-B753755C918D}" srcOrd="1" destOrd="0" presId="urn:microsoft.com/office/officeart/2005/8/layout/hierarchy4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0ED40AF-DFB1-4943-B6DB-2A904FAA918A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9E1BDB0B-AFA1-48C0-9D9E-4416FA3DEE93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Andrea Peláez Ruiz</a:t>
          </a:r>
          <a:endParaRPr lang="es-CO" sz="2000" dirty="0"/>
        </a:p>
      </dgm:t>
    </dgm:pt>
    <dgm:pt modelId="{77CCC430-77BC-44B4-AF4B-81F5A40C6002}" type="parTrans" cxnId="{A39CB2FF-43A9-490F-936E-631119D268C9}">
      <dgm:prSet/>
      <dgm:spPr/>
      <dgm:t>
        <a:bodyPr/>
        <a:lstStyle/>
        <a:p>
          <a:endParaRPr lang="es-CO"/>
        </a:p>
      </dgm:t>
    </dgm:pt>
    <dgm:pt modelId="{9DC90C60-65E9-42F3-A651-AC88810722C6}" type="sibTrans" cxnId="{A39CB2FF-43A9-490F-936E-631119D268C9}">
      <dgm:prSet/>
      <dgm:spPr/>
      <dgm:t>
        <a:bodyPr/>
        <a:lstStyle/>
        <a:p>
          <a:endParaRPr lang="es-CO"/>
        </a:p>
      </dgm:t>
    </dgm:pt>
    <dgm:pt modelId="{7E4DE785-6F32-419E-B498-66D7ED57E830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dirty="0" smtClean="0"/>
            <a:t>Catalina                     Zapata De Cárdenas Valero</a:t>
          </a:r>
          <a:endParaRPr lang="es-CO" sz="1800" dirty="0"/>
        </a:p>
      </dgm:t>
    </dgm:pt>
    <dgm:pt modelId="{8D3E7650-D504-4459-9F9C-CD36689D704F}" type="parTrans" cxnId="{50445A00-EEB5-4A1F-9C8D-ADF94D81DF29}">
      <dgm:prSet/>
      <dgm:spPr/>
      <dgm:t>
        <a:bodyPr/>
        <a:lstStyle/>
        <a:p>
          <a:endParaRPr lang="es-CO"/>
        </a:p>
      </dgm:t>
    </dgm:pt>
    <dgm:pt modelId="{31CAE8C0-03CD-46AC-9B9C-FD8A4DF25AA6}" type="sibTrans" cxnId="{50445A00-EEB5-4A1F-9C8D-ADF94D81DF29}">
      <dgm:prSet/>
      <dgm:spPr/>
      <dgm:t>
        <a:bodyPr/>
        <a:lstStyle/>
        <a:p>
          <a:endParaRPr lang="es-CO"/>
        </a:p>
      </dgm:t>
    </dgm:pt>
    <dgm:pt modelId="{8454DD03-100F-436A-8D03-15346952C058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baseline="0" dirty="0" smtClean="0"/>
            <a:t>Luis  Zapata De Cárdenas</a:t>
          </a:r>
          <a:endParaRPr lang="es-CO" sz="1600" baseline="0" dirty="0"/>
        </a:p>
      </dgm:t>
    </dgm:pt>
    <dgm:pt modelId="{4A126E53-8B81-4E05-AEE4-2F994AFF6997}" type="parTrans" cxnId="{9F07ED6C-FE6A-47D1-9D2F-9A39FBCD47B0}">
      <dgm:prSet/>
      <dgm:spPr/>
      <dgm:t>
        <a:bodyPr/>
        <a:lstStyle/>
        <a:p>
          <a:endParaRPr lang="es-CO"/>
        </a:p>
      </dgm:t>
    </dgm:pt>
    <dgm:pt modelId="{FEBBAA2C-2641-4BCE-9388-55E8EF32DE28}" type="sibTrans" cxnId="{9F07ED6C-FE6A-47D1-9D2F-9A39FBCD47B0}">
      <dgm:prSet/>
      <dgm:spPr/>
      <dgm:t>
        <a:bodyPr/>
        <a:lstStyle/>
        <a:p>
          <a:endParaRPr lang="es-CO"/>
        </a:p>
      </dgm:t>
    </dgm:pt>
    <dgm:pt modelId="{43CFC93C-EA7B-4CC2-B489-03B424DCE4FC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dirty="0" smtClean="0"/>
            <a:t>Mariana Valero De Velasco             </a:t>
          </a:r>
          <a:r>
            <a:rPr lang="es-CO" sz="1200" dirty="0" smtClean="0">
              <a:sym typeface="Wingdings" pitchFamily="2" charset="2"/>
            </a:rPr>
            <a:t> D 13</a:t>
          </a:r>
          <a:endParaRPr lang="es-CO" sz="1200" dirty="0"/>
        </a:p>
      </dgm:t>
    </dgm:pt>
    <dgm:pt modelId="{FF559E72-319D-40D7-A9E7-092BD5CBD91B}" type="parTrans" cxnId="{0365FDCB-0E08-4D1E-918A-E1845620E6D0}">
      <dgm:prSet/>
      <dgm:spPr/>
      <dgm:t>
        <a:bodyPr/>
        <a:lstStyle/>
        <a:p>
          <a:endParaRPr lang="es-CO"/>
        </a:p>
      </dgm:t>
    </dgm:pt>
    <dgm:pt modelId="{18A97E84-C993-4407-BF7D-37EA520EE067}" type="sibTrans" cxnId="{0365FDCB-0E08-4D1E-918A-E1845620E6D0}">
      <dgm:prSet/>
      <dgm:spPr/>
      <dgm:t>
        <a:bodyPr/>
        <a:lstStyle/>
        <a:p>
          <a:endParaRPr lang="es-CO"/>
        </a:p>
      </dgm:t>
    </dgm:pt>
    <dgm:pt modelId="{C43B5F4F-89DB-4A28-8153-7E8D08A15366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dirty="0" smtClean="0"/>
            <a:t>Juan                             Peláez Hernández</a:t>
          </a:r>
          <a:endParaRPr lang="es-CO" sz="1800" dirty="0"/>
        </a:p>
      </dgm:t>
    </dgm:pt>
    <dgm:pt modelId="{733D7566-6AE2-435E-81BE-ED86FC9EBA5D}" type="parTrans" cxnId="{77E1CE51-4518-4038-98E9-675107ED4214}">
      <dgm:prSet/>
      <dgm:spPr/>
      <dgm:t>
        <a:bodyPr/>
        <a:lstStyle/>
        <a:p>
          <a:endParaRPr lang="es-CO"/>
        </a:p>
      </dgm:t>
    </dgm:pt>
    <dgm:pt modelId="{B743D0FC-015A-43E9-9872-EA8A2A6F81B2}" type="sibTrans" cxnId="{77E1CE51-4518-4038-98E9-675107ED4214}">
      <dgm:prSet/>
      <dgm:spPr/>
      <dgm:t>
        <a:bodyPr/>
        <a:lstStyle/>
        <a:p>
          <a:endParaRPr lang="es-CO"/>
        </a:p>
      </dgm:t>
    </dgm:pt>
    <dgm:pt modelId="{6250474C-72F4-46A7-BE2C-D648FB7C7C55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dirty="0" smtClean="0"/>
            <a:t>Juana Josefa                      Ruiz De La Cámara</a:t>
          </a:r>
          <a:endParaRPr lang="es-CO" sz="1800" dirty="0"/>
        </a:p>
      </dgm:t>
    </dgm:pt>
    <dgm:pt modelId="{57026791-AEDA-4600-926C-B2E088F7EE2F}" type="parTrans" cxnId="{1D53B982-F166-430A-97FE-5F77FF5D40E5}">
      <dgm:prSet/>
      <dgm:spPr/>
      <dgm:t>
        <a:bodyPr/>
        <a:lstStyle/>
        <a:p>
          <a:endParaRPr lang="es-CO"/>
        </a:p>
      </dgm:t>
    </dgm:pt>
    <dgm:pt modelId="{2799A457-34B1-4267-8ABD-C7338ADA0E7B}" type="sibTrans" cxnId="{1D53B982-F166-430A-97FE-5F77FF5D40E5}">
      <dgm:prSet/>
      <dgm:spPr/>
      <dgm:t>
        <a:bodyPr/>
        <a:lstStyle/>
        <a:p>
          <a:endParaRPr lang="es-CO"/>
        </a:p>
      </dgm:t>
    </dgm:pt>
    <dgm:pt modelId="{1072EA32-0345-4946-9AF8-22C0F895C4AB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dirty="0" smtClean="0"/>
            <a:t>Juan  Peláez </a:t>
          </a:r>
          <a:r>
            <a:rPr lang="es-CO" sz="1600" dirty="0" err="1" smtClean="0"/>
            <a:t>Abeu</a:t>
          </a:r>
          <a:endParaRPr lang="es-CO" sz="1600" dirty="0"/>
        </a:p>
      </dgm:t>
    </dgm:pt>
    <dgm:pt modelId="{8AD46968-EF10-4DEE-92BD-BCBB9F00141A}" type="parTrans" cxnId="{ACC1E327-1E07-4AE2-9092-F93F59361045}">
      <dgm:prSet/>
      <dgm:spPr/>
      <dgm:t>
        <a:bodyPr/>
        <a:lstStyle/>
        <a:p>
          <a:endParaRPr lang="es-CO"/>
        </a:p>
      </dgm:t>
    </dgm:pt>
    <dgm:pt modelId="{3D3B25F7-5923-46C6-9804-273463867423}" type="sibTrans" cxnId="{ACC1E327-1E07-4AE2-9092-F93F59361045}">
      <dgm:prSet/>
      <dgm:spPr/>
      <dgm:t>
        <a:bodyPr/>
        <a:lstStyle/>
        <a:p>
          <a:endParaRPr lang="es-CO"/>
        </a:p>
      </dgm:t>
    </dgm:pt>
    <dgm:pt modelId="{D418DB0A-605E-48DC-A13E-9479187EDFEC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500" baseline="0" dirty="0" smtClean="0"/>
            <a:t>María Hernández De La Vera</a:t>
          </a:r>
          <a:endParaRPr lang="es-CO" sz="1500" baseline="0" dirty="0"/>
        </a:p>
      </dgm:t>
    </dgm:pt>
    <dgm:pt modelId="{06D47C70-4CCB-421E-A36D-0C217BADD43F}" type="parTrans" cxnId="{5B979161-C292-416C-AB43-B3995F834CE6}">
      <dgm:prSet/>
      <dgm:spPr/>
      <dgm:t>
        <a:bodyPr/>
        <a:lstStyle/>
        <a:p>
          <a:endParaRPr lang="es-CO"/>
        </a:p>
      </dgm:t>
    </dgm:pt>
    <dgm:pt modelId="{DA5DA704-3833-46F0-BB47-01DC02ED4B44}" type="sibTrans" cxnId="{5B979161-C292-416C-AB43-B3995F834CE6}">
      <dgm:prSet/>
      <dgm:spPr/>
      <dgm:t>
        <a:bodyPr/>
        <a:lstStyle/>
        <a:p>
          <a:endParaRPr lang="es-CO"/>
        </a:p>
      </dgm:t>
    </dgm:pt>
    <dgm:pt modelId="{885E5C61-7C84-44B3-BE6D-F96E98F5787B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dirty="0" smtClean="0"/>
            <a:t>Diego             Ruiz De La Cámara    </a:t>
          </a:r>
          <a:r>
            <a:rPr lang="es-CO" sz="1200" dirty="0" smtClean="0">
              <a:sym typeface="Wingdings" pitchFamily="2" charset="2"/>
            </a:rPr>
            <a:t> D 14</a:t>
          </a:r>
          <a:endParaRPr lang="es-CO" sz="1200" dirty="0"/>
        </a:p>
      </dgm:t>
    </dgm:pt>
    <dgm:pt modelId="{1DBF0DD8-719B-4145-8C64-772B0DC84B1D}" type="parTrans" cxnId="{DD206250-8D49-4B63-BFA2-B2A94A9C3CB8}">
      <dgm:prSet/>
      <dgm:spPr/>
      <dgm:t>
        <a:bodyPr/>
        <a:lstStyle/>
        <a:p>
          <a:endParaRPr lang="es-CO"/>
        </a:p>
      </dgm:t>
    </dgm:pt>
    <dgm:pt modelId="{3308D626-A578-458B-BE94-21C66E3C0110}" type="sibTrans" cxnId="{DD206250-8D49-4B63-BFA2-B2A94A9C3CB8}">
      <dgm:prSet/>
      <dgm:spPr/>
      <dgm:t>
        <a:bodyPr/>
        <a:lstStyle/>
        <a:p>
          <a:endParaRPr lang="es-CO"/>
        </a:p>
      </dgm:t>
    </dgm:pt>
    <dgm:pt modelId="{CC902B07-253E-4596-BE61-2E065C9A4DA5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CO" sz="1400" dirty="0" smtClean="0"/>
            <a:t>Mencia             De Carvajal Martínez  </a:t>
          </a:r>
          <a:r>
            <a:rPr lang="es-CO" sz="1600" dirty="0" smtClean="0"/>
            <a:t>       </a:t>
          </a:r>
          <a:r>
            <a:rPr lang="es-CO" sz="1200" dirty="0" smtClean="0">
              <a:sym typeface="Wingdings" pitchFamily="2" charset="2"/>
            </a:rPr>
            <a:t> D 15</a:t>
          </a:r>
          <a:endParaRPr lang="es-CO" sz="1200" dirty="0" smtClean="0"/>
        </a:p>
        <a:p>
          <a:pPr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200" dirty="0"/>
        </a:p>
      </dgm:t>
    </dgm:pt>
    <dgm:pt modelId="{ADF854EE-6DF5-47EF-ADCB-5050B238F03D}" type="parTrans" cxnId="{F4A3323C-B714-4CA5-ABB9-359FA4445703}">
      <dgm:prSet/>
      <dgm:spPr/>
      <dgm:t>
        <a:bodyPr/>
        <a:lstStyle/>
        <a:p>
          <a:endParaRPr lang="es-CO"/>
        </a:p>
      </dgm:t>
    </dgm:pt>
    <dgm:pt modelId="{13861A83-80E7-4E3D-A52B-1A0D69BB0BF0}" type="sibTrans" cxnId="{F4A3323C-B714-4CA5-ABB9-359FA4445703}">
      <dgm:prSet/>
      <dgm:spPr/>
      <dgm:t>
        <a:bodyPr/>
        <a:lstStyle/>
        <a:p>
          <a:endParaRPr lang="es-CO"/>
        </a:p>
      </dgm:t>
    </dgm:pt>
    <dgm:pt modelId="{FCBA2C43-72DE-42F0-B8F1-BB8E79D830B0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dirty="0" smtClean="0"/>
            <a:t>Juan                     De Toro</a:t>
          </a:r>
          <a:endParaRPr lang="es-CO" sz="1800" dirty="0"/>
        </a:p>
      </dgm:t>
    </dgm:pt>
    <dgm:pt modelId="{CA8CCF62-B378-4A81-B2F1-D8C1A940DF46}" type="sibTrans" cxnId="{246FB45D-5115-4F9B-BE9F-C86B9DF59418}">
      <dgm:prSet/>
      <dgm:spPr/>
      <dgm:t>
        <a:bodyPr/>
        <a:lstStyle/>
        <a:p>
          <a:endParaRPr lang="es-CO"/>
        </a:p>
      </dgm:t>
    </dgm:pt>
    <dgm:pt modelId="{54AC83A7-516A-4F97-AFAF-6FE2B34995C2}" type="parTrans" cxnId="{246FB45D-5115-4F9B-BE9F-C86B9DF59418}">
      <dgm:prSet/>
      <dgm:spPr/>
      <dgm:t>
        <a:bodyPr/>
        <a:lstStyle/>
        <a:p>
          <a:endParaRPr lang="es-CO"/>
        </a:p>
      </dgm:t>
    </dgm:pt>
    <dgm:pt modelId="{6892DBC0-9D68-487E-A0E9-DD27BE730FBF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Cristóbal Toro Zapata</a:t>
          </a:r>
          <a:endParaRPr lang="es-CO" sz="2000" dirty="0"/>
        </a:p>
      </dgm:t>
    </dgm:pt>
    <dgm:pt modelId="{CA94EA04-610D-4D18-B7BC-6DEF7BE9573F}" type="sibTrans" cxnId="{3A513B4C-D1D5-4178-ADF3-D0E4AA38110A}">
      <dgm:prSet/>
      <dgm:spPr/>
      <dgm:t>
        <a:bodyPr/>
        <a:lstStyle/>
        <a:p>
          <a:endParaRPr lang="es-CO"/>
        </a:p>
      </dgm:t>
    </dgm:pt>
    <dgm:pt modelId="{94B01AB5-BDE7-43C5-BC30-7D2E8FE8CA0C}" type="parTrans" cxnId="{3A513B4C-D1D5-4178-ADF3-D0E4AA38110A}">
      <dgm:prSet/>
      <dgm:spPr/>
      <dgm:t>
        <a:bodyPr/>
        <a:lstStyle/>
        <a:p>
          <a:endParaRPr lang="es-CO"/>
        </a:p>
      </dgm:t>
    </dgm:pt>
    <dgm:pt modelId="{956FCCDE-B333-4594-8C13-E8646D55C44A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800" i="1" dirty="0" smtClean="0"/>
            <a:t>Manuela Toro Peláez</a:t>
          </a:r>
          <a:endParaRPr lang="es-CO" sz="2800" i="1" dirty="0"/>
        </a:p>
      </dgm:t>
    </dgm:pt>
    <dgm:pt modelId="{58DCF97F-892A-472F-A019-1A2C47A1A437}" type="sibTrans" cxnId="{417AB3FE-81B3-4686-BE68-5EA4FB395501}">
      <dgm:prSet/>
      <dgm:spPr/>
      <dgm:t>
        <a:bodyPr/>
        <a:lstStyle/>
        <a:p>
          <a:endParaRPr lang="es-CO"/>
        </a:p>
      </dgm:t>
    </dgm:pt>
    <dgm:pt modelId="{DBDA72A3-6B85-4D7B-A6C4-6EADDFEE283A}" type="parTrans" cxnId="{417AB3FE-81B3-4686-BE68-5EA4FB395501}">
      <dgm:prSet/>
      <dgm:spPr/>
      <dgm:t>
        <a:bodyPr/>
        <a:lstStyle/>
        <a:p>
          <a:endParaRPr lang="es-CO"/>
        </a:p>
      </dgm:t>
    </dgm:pt>
    <dgm:pt modelId="{E75BF49A-0BBD-418B-A465-D5C73CDDC862}" type="pres">
      <dgm:prSet presAssocID="{10ED40AF-DFB1-4943-B6DB-2A904FAA918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E0C2D0A9-621A-45FB-BCBC-6F69DEFF079C}" type="pres">
      <dgm:prSet presAssocID="{956FCCDE-B333-4594-8C13-E8646D55C44A}" presName="vertOne" presStyleCnt="0"/>
      <dgm:spPr/>
    </dgm:pt>
    <dgm:pt modelId="{7627A137-499B-4184-9186-95A8464A238F}" type="pres">
      <dgm:prSet presAssocID="{956FCCDE-B333-4594-8C13-E8646D55C44A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912E13C2-145E-43B7-A4E1-1D480F6BD6A4}" type="pres">
      <dgm:prSet presAssocID="{956FCCDE-B333-4594-8C13-E8646D55C44A}" presName="parTransOne" presStyleCnt="0"/>
      <dgm:spPr/>
    </dgm:pt>
    <dgm:pt modelId="{77E14A30-88EA-44C3-AB6E-FBCE5917BF7A}" type="pres">
      <dgm:prSet presAssocID="{956FCCDE-B333-4594-8C13-E8646D55C44A}" presName="horzOne" presStyleCnt="0"/>
      <dgm:spPr/>
    </dgm:pt>
    <dgm:pt modelId="{34891559-24BA-4A5E-B6C9-E156E9EE3B5B}" type="pres">
      <dgm:prSet presAssocID="{6892DBC0-9D68-487E-A0E9-DD27BE730FBF}" presName="vertTwo" presStyleCnt="0"/>
      <dgm:spPr/>
    </dgm:pt>
    <dgm:pt modelId="{70C8C067-C2C3-4B58-BCB9-4F681B5204A0}" type="pres">
      <dgm:prSet presAssocID="{6892DBC0-9D68-487E-A0E9-DD27BE730FBF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BCD0FD26-A319-4776-9861-C29E9D72831F}" type="pres">
      <dgm:prSet presAssocID="{6892DBC0-9D68-487E-A0E9-DD27BE730FBF}" presName="parTransTwo" presStyleCnt="0"/>
      <dgm:spPr/>
    </dgm:pt>
    <dgm:pt modelId="{EEFF064A-E41F-4137-98F8-CE9B9FF8312A}" type="pres">
      <dgm:prSet presAssocID="{6892DBC0-9D68-487E-A0E9-DD27BE730FBF}" presName="horzTwo" presStyleCnt="0"/>
      <dgm:spPr/>
    </dgm:pt>
    <dgm:pt modelId="{85F5006A-7E89-4F43-81C5-9B1A2E5E92BE}" type="pres">
      <dgm:prSet presAssocID="{FCBA2C43-72DE-42F0-B8F1-BB8E79D830B0}" presName="vertThree" presStyleCnt="0"/>
      <dgm:spPr/>
    </dgm:pt>
    <dgm:pt modelId="{F96586ED-66C1-493B-A7F5-FC77DB24B1B6}" type="pres">
      <dgm:prSet presAssocID="{FCBA2C43-72DE-42F0-B8F1-BB8E79D830B0}" presName="txThre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2FB6C0D9-96CF-4459-BD82-88B5AE43CB08}" type="pres">
      <dgm:prSet presAssocID="{FCBA2C43-72DE-42F0-B8F1-BB8E79D830B0}" presName="horzThree" presStyleCnt="0"/>
      <dgm:spPr/>
    </dgm:pt>
    <dgm:pt modelId="{7B38D37D-0880-4C6F-9CF9-C8273A4EB5FE}" type="pres">
      <dgm:prSet presAssocID="{CA8CCF62-B378-4A81-B2F1-D8C1A940DF46}" presName="sibSpaceThree" presStyleCnt="0"/>
      <dgm:spPr/>
    </dgm:pt>
    <dgm:pt modelId="{563775CF-324C-4CA0-8B4F-3B5F073B1FED}" type="pres">
      <dgm:prSet presAssocID="{7E4DE785-6F32-419E-B498-66D7ED57E830}" presName="vertThree" presStyleCnt="0"/>
      <dgm:spPr/>
    </dgm:pt>
    <dgm:pt modelId="{09378BE1-A3D6-434E-AA1D-B97E9ABB3FDF}" type="pres">
      <dgm:prSet presAssocID="{7E4DE785-6F32-419E-B498-66D7ED57E830}" presName="txThre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938C4844-95B7-4369-8D70-D8E8F61B2C94}" type="pres">
      <dgm:prSet presAssocID="{7E4DE785-6F32-419E-B498-66D7ED57E830}" presName="parTransThree" presStyleCnt="0"/>
      <dgm:spPr/>
    </dgm:pt>
    <dgm:pt modelId="{039D187D-5AC4-4EAD-8F2E-1BAB28521B72}" type="pres">
      <dgm:prSet presAssocID="{7E4DE785-6F32-419E-B498-66D7ED57E830}" presName="horzThree" presStyleCnt="0"/>
      <dgm:spPr/>
    </dgm:pt>
    <dgm:pt modelId="{DDB48619-2F56-491A-9E1B-192A5F1E515E}" type="pres">
      <dgm:prSet presAssocID="{8454DD03-100F-436A-8D03-15346952C058}" presName="vertFour" presStyleCnt="0">
        <dgm:presLayoutVars>
          <dgm:chPref val="3"/>
        </dgm:presLayoutVars>
      </dgm:prSet>
      <dgm:spPr/>
    </dgm:pt>
    <dgm:pt modelId="{6813EC24-B357-49FF-9B96-95227AA1F5FA}" type="pres">
      <dgm:prSet presAssocID="{8454DD03-100F-436A-8D03-15346952C058}" presName="txFour" presStyleLbl="node4" presStyleIdx="0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F20713F3-643A-4D3F-8B52-161C11BADE97}" type="pres">
      <dgm:prSet presAssocID="{8454DD03-100F-436A-8D03-15346952C058}" presName="horzFour" presStyleCnt="0"/>
      <dgm:spPr/>
    </dgm:pt>
    <dgm:pt modelId="{7E4260C5-B24A-4201-AA2D-410ADC2C39FA}" type="pres">
      <dgm:prSet presAssocID="{FEBBAA2C-2641-4BCE-9388-55E8EF32DE28}" presName="sibSpaceFour" presStyleCnt="0"/>
      <dgm:spPr/>
    </dgm:pt>
    <dgm:pt modelId="{71C6616A-AA09-4044-A34B-C0F343A98998}" type="pres">
      <dgm:prSet presAssocID="{43CFC93C-EA7B-4CC2-B489-03B424DCE4FC}" presName="vertFour" presStyleCnt="0">
        <dgm:presLayoutVars>
          <dgm:chPref val="3"/>
        </dgm:presLayoutVars>
      </dgm:prSet>
      <dgm:spPr/>
    </dgm:pt>
    <dgm:pt modelId="{FBA95D93-4E55-4523-8A9C-BE24B38897E0}" type="pres">
      <dgm:prSet presAssocID="{43CFC93C-EA7B-4CC2-B489-03B424DCE4FC}" presName="txFour" presStyleLbl="node4" presStyleIdx="1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CA861020-86A3-4EDB-8FDE-F2F36910CFC4}" type="pres">
      <dgm:prSet presAssocID="{43CFC93C-EA7B-4CC2-B489-03B424DCE4FC}" presName="horzFour" presStyleCnt="0"/>
      <dgm:spPr/>
    </dgm:pt>
    <dgm:pt modelId="{07BC48A9-4664-4B66-8051-7E5D29113368}" type="pres">
      <dgm:prSet presAssocID="{CA94EA04-610D-4D18-B7BC-6DEF7BE9573F}" presName="sibSpaceTwo" presStyleCnt="0"/>
      <dgm:spPr/>
    </dgm:pt>
    <dgm:pt modelId="{8C93A52A-015F-41E3-9FE6-7D7B4C3EC867}" type="pres">
      <dgm:prSet presAssocID="{9E1BDB0B-AFA1-48C0-9D9E-4416FA3DEE93}" presName="vertTwo" presStyleCnt="0"/>
      <dgm:spPr/>
    </dgm:pt>
    <dgm:pt modelId="{24C8E367-7EC9-40F3-933A-0909EB5EBBF2}" type="pres">
      <dgm:prSet presAssocID="{9E1BDB0B-AFA1-48C0-9D9E-4416FA3DEE93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A4A46C3A-244D-49A8-AD33-75721D02DA0A}" type="pres">
      <dgm:prSet presAssocID="{9E1BDB0B-AFA1-48C0-9D9E-4416FA3DEE93}" presName="parTransTwo" presStyleCnt="0"/>
      <dgm:spPr/>
    </dgm:pt>
    <dgm:pt modelId="{846BA233-0D36-496D-A353-2F600E768E0F}" type="pres">
      <dgm:prSet presAssocID="{9E1BDB0B-AFA1-48C0-9D9E-4416FA3DEE93}" presName="horzTwo" presStyleCnt="0"/>
      <dgm:spPr/>
    </dgm:pt>
    <dgm:pt modelId="{014F33F4-1BFD-4AB5-AD8A-BA56027F08B3}" type="pres">
      <dgm:prSet presAssocID="{C43B5F4F-89DB-4A28-8153-7E8D08A15366}" presName="vertThree" presStyleCnt="0"/>
      <dgm:spPr/>
    </dgm:pt>
    <dgm:pt modelId="{45F47C1F-F129-4512-B3EA-0F3E38436F07}" type="pres">
      <dgm:prSet presAssocID="{C43B5F4F-89DB-4A28-8153-7E8D08A15366}" presName="txThre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08207AB1-AEC1-48F7-A0C6-4FC26D579D4F}" type="pres">
      <dgm:prSet presAssocID="{C43B5F4F-89DB-4A28-8153-7E8D08A15366}" presName="parTransThree" presStyleCnt="0"/>
      <dgm:spPr/>
    </dgm:pt>
    <dgm:pt modelId="{30C5FCF2-D80C-435E-A705-106497DA72B5}" type="pres">
      <dgm:prSet presAssocID="{C43B5F4F-89DB-4A28-8153-7E8D08A15366}" presName="horzThree" presStyleCnt="0"/>
      <dgm:spPr/>
    </dgm:pt>
    <dgm:pt modelId="{F5EAC930-8D79-443E-BB9D-81B951737148}" type="pres">
      <dgm:prSet presAssocID="{1072EA32-0345-4946-9AF8-22C0F895C4AB}" presName="vertFour" presStyleCnt="0">
        <dgm:presLayoutVars>
          <dgm:chPref val="3"/>
        </dgm:presLayoutVars>
      </dgm:prSet>
      <dgm:spPr/>
    </dgm:pt>
    <dgm:pt modelId="{C8D04A31-640C-43DA-AA38-229A6D64493D}" type="pres">
      <dgm:prSet presAssocID="{1072EA32-0345-4946-9AF8-22C0F895C4AB}" presName="txFour" presStyleLbl="node4" presStyleIdx="2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335C6807-EF74-4F77-BA76-FD88356242E1}" type="pres">
      <dgm:prSet presAssocID="{1072EA32-0345-4946-9AF8-22C0F895C4AB}" presName="horzFour" presStyleCnt="0"/>
      <dgm:spPr/>
    </dgm:pt>
    <dgm:pt modelId="{DD85DD79-8168-41B3-A457-447368372576}" type="pres">
      <dgm:prSet presAssocID="{3D3B25F7-5923-46C6-9804-273463867423}" presName="sibSpaceFour" presStyleCnt="0"/>
      <dgm:spPr/>
    </dgm:pt>
    <dgm:pt modelId="{881B4F59-FE30-47E2-B9EB-E491ADCFB24E}" type="pres">
      <dgm:prSet presAssocID="{D418DB0A-605E-48DC-A13E-9479187EDFEC}" presName="vertFour" presStyleCnt="0">
        <dgm:presLayoutVars>
          <dgm:chPref val="3"/>
        </dgm:presLayoutVars>
      </dgm:prSet>
      <dgm:spPr/>
    </dgm:pt>
    <dgm:pt modelId="{3A2C87CF-0630-493F-B6B0-B54EBFA28EF2}" type="pres">
      <dgm:prSet presAssocID="{D418DB0A-605E-48DC-A13E-9479187EDFEC}" presName="txFour" presStyleLbl="node4" presStyleIdx="3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6A81BFBF-A22A-42D8-9A57-CC25CA0F2718}" type="pres">
      <dgm:prSet presAssocID="{D418DB0A-605E-48DC-A13E-9479187EDFEC}" presName="horzFour" presStyleCnt="0"/>
      <dgm:spPr/>
    </dgm:pt>
    <dgm:pt modelId="{81180A56-CB68-4B66-AC2F-886FE9B59137}" type="pres">
      <dgm:prSet presAssocID="{B743D0FC-015A-43E9-9872-EA8A2A6F81B2}" presName="sibSpaceThree" presStyleCnt="0"/>
      <dgm:spPr/>
    </dgm:pt>
    <dgm:pt modelId="{9C0D6CB0-6CCC-4B08-95AE-AFE3C92187CB}" type="pres">
      <dgm:prSet presAssocID="{6250474C-72F4-46A7-BE2C-D648FB7C7C55}" presName="vertThree" presStyleCnt="0"/>
      <dgm:spPr/>
    </dgm:pt>
    <dgm:pt modelId="{A49D3CD2-68C3-4904-AD29-8EBB76AC794E}" type="pres">
      <dgm:prSet presAssocID="{6250474C-72F4-46A7-BE2C-D648FB7C7C55}" presName="txThre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FBAAD7C9-D802-49C5-B5A1-7954D2CFAB2A}" type="pres">
      <dgm:prSet presAssocID="{6250474C-72F4-46A7-BE2C-D648FB7C7C55}" presName="parTransThree" presStyleCnt="0"/>
      <dgm:spPr/>
    </dgm:pt>
    <dgm:pt modelId="{AF7BC16A-1E13-4A9A-A0CE-CE0D927D8E57}" type="pres">
      <dgm:prSet presAssocID="{6250474C-72F4-46A7-BE2C-D648FB7C7C55}" presName="horzThree" presStyleCnt="0"/>
      <dgm:spPr/>
    </dgm:pt>
    <dgm:pt modelId="{87553106-C194-4D7F-BDD4-975D2096A983}" type="pres">
      <dgm:prSet presAssocID="{885E5C61-7C84-44B3-BE6D-F96E98F5787B}" presName="vertFour" presStyleCnt="0">
        <dgm:presLayoutVars>
          <dgm:chPref val="3"/>
        </dgm:presLayoutVars>
      </dgm:prSet>
      <dgm:spPr/>
    </dgm:pt>
    <dgm:pt modelId="{63DE09FC-3307-4E06-8AA4-C24C9EE2CA6D}" type="pres">
      <dgm:prSet presAssocID="{885E5C61-7C84-44B3-BE6D-F96E98F5787B}" presName="txFour" presStyleLbl="node4" presStyleIdx="4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4A0CF6B1-4261-4599-A472-AA2F4F366CA1}" type="pres">
      <dgm:prSet presAssocID="{885E5C61-7C84-44B3-BE6D-F96E98F5787B}" presName="horzFour" presStyleCnt="0"/>
      <dgm:spPr/>
    </dgm:pt>
    <dgm:pt modelId="{36646BA1-D0CB-47CE-9A6D-EA2FB0CD4365}" type="pres">
      <dgm:prSet presAssocID="{3308D626-A578-458B-BE94-21C66E3C0110}" presName="sibSpaceFour" presStyleCnt="0"/>
      <dgm:spPr/>
    </dgm:pt>
    <dgm:pt modelId="{70FCAB7C-BF26-47A0-93E6-8314A3B27097}" type="pres">
      <dgm:prSet presAssocID="{CC902B07-253E-4596-BE61-2E065C9A4DA5}" presName="vertFour" presStyleCnt="0">
        <dgm:presLayoutVars>
          <dgm:chPref val="3"/>
        </dgm:presLayoutVars>
      </dgm:prSet>
      <dgm:spPr/>
    </dgm:pt>
    <dgm:pt modelId="{BC5F0518-24F4-48FD-BACD-96DC8CACE177}" type="pres">
      <dgm:prSet presAssocID="{CC902B07-253E-4596-BE61-2E065C9A4DA5}" presName="txFour" presStyleLbl="node4" presStyleIdx="5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8A5040AA-14B0-4FE4-8314-6D59FD28BBAC}" type="pres">
      <dgm:prSet presAssocID="{CC902B07-253E-4596-BE61-2E065C9A4DA5}" presName="horzFour" presStyleCnt="0"/>
      <dgm:spPr/>
    </dgm:pt>
  </dgm:ptLst>
  <dgm:cxnLst>
    <dgm:cxn modelId="{4181B34E-96F3-4A2F-824A-7B62DAE47105}" type="presOf" srcId="{10ED40AF-DFB1-4943-B6DB-2A904FAA918A}" destId="{E75BF49A-0BBD-418B-A465-D5C73CDDC862}" srcOrd="0" destOrd="0" presId="urn:microsoft.com/office/officeart/2005/8/layout/hierarchy4"/>
    <dgm:cxn modelId="{A39CB2FF-43A9-490F-936E-631119D268C9}" srcId="{956FCCDE-B333-4594-8C13-E8646D55C44A}" destId="{9E1BDB0B-AFA1-48C0-9D9E-4416FA3DEE93}" srcOrd="1" destOrd="0" parTransId="{77CCC430-77BC-44B4-AF4B-81F5A40C6002}" sibTransId="{9DC90C60-65E9-42F3-A651-AC88810722C6}"/>
    <dgm:cxn modelId="{3A513B4C-D1D5-4178-ADF3-D0E4AA38110A}" srcId="{956FCCDE-B333-4594-8C13-E8646D55C44A}" destId="{6892DBC0-9D68-487E-A0E9-DD27BE730FBF}" srcOrd="0" destOrd="0" parTransId="{94B01AB5-BDE7-43C5-BC30-7D2E8FE8CA0C}" sibTransId="{CA94EA04-610D-4D18-B7BC-6DEF7BE9573F}"/>
    <dgm:cxn modelId="{1BE0E424-F63B-4D34-A2D4-E85C42D9D169}" type="presOf" srcId="{D418DB0A-605E-48DC-A13E-9479187EDFEC}" destId="{3A2C87CF-0630-493F-B6B0-B54EBFA28EF2}" srcOrd="0" destOrd="0" presId="urn:microsoft.com/office/officeart/2005/8/layout/hierarchy4"/>
    <dgm:cxn modelId="{9F07ED6C-FE6A-47D1-9D2F-9A39FBCD47B0}" srcId="{7E4DE785-6F32-419E-B498-66D7ED57E830}" destId="{8454DD03-100F-436A-8D03-15346952C058}" srcOrd="0" destOrd="0" parTransId="{4A126E53-8B81-4E05-AEE4-2F994AFF6997}" sibTransId="{FEBBAA2C-2641-4BCE-9388-55E8EF32DE28}"/>
    <dgm:cxn modelId="{50445A00-EEB5-4A1F-9C8D-ADF94D81DF29}" srcId="{6892DBC0-9D68-487E-A0E9-DD27BE730FBF}" destId="{7E4DE785-6F32-419E-B498-66D7ED57E830}" srcOrd="1" destOrd="0" parTransId="{8D3E7650-D504-4459-9F9C-CD36689D704F}" sibTransId="{31CAE8C0-03CD-46AC-9B9C-FD8A4DF25AA6}"/>
    <dgm:cxn modelId="{DD2ED687-7DE7-4FAE-907C-5B106A66F16C}" type="presOf" srcId="{6892DBC0-9D68-487E-A0E9-DD27BE730FBF}" destId="{70C8C067-C2C3-4B58-BCB9-4F681B5204A0}" srcOrd="0" destOrd="0" presId="urn:microsoft.com/office/officeart/2005/8/layout/hierarchy4"/>
    <dgm:cxn modelId="{E14A6180-802B-479F-A1C0-2562E6541A8C}" type="presOf" srcId="{6250474C-72F4-46A7-BE2C-D648FB7C7C55}" destId="{A49D3CD2-68C3-4904-AD29-8EBB76AC794E}" srcOrd="0" destOrd="0" presId="urn:microsoft.com/office/officeart/2005/8/layout/hierarchy4"/>
    <dgm:cxn modelId="{EC5DE7C8-D33F-4F17-AA47-6FC08990AD58}" type="presOf" srcId="{9E1BDB0B-AFA1-48C0-9D9E-4416FA3DEE93}" destId="{24C8E367-7EC9-40F3-933A-0909EB5EBBF2}" srcOrd="0" destOrd="0" presId="urn:microsoft.com/office/officeart/2005/8/layout/hierarchy4"/>
    <dgm:cxn modelId="{417AB3FE-81B3-4686-BE68-5EA4FB395501}" srcId="{10ED40AF-DFB1-4943-B6DB-2A904FAA918A}" destId="{956FCCDE-B333-4594-8C13-E8646D55C44A}" srcOrd="0" destOrd="0" parTransId="{DBDA72A3-6B85-4D7B-A6C4-6EADDFEE283A}" sibTransId="{58DCF97F-892A-472F-A019-1A2C47A1A437}"/>
    <dgm:cxn modelId="{98586E30-F763-4578-A6A1-7C84E920C059}" type="presOf" srcId="{885E5C61-7C84-44B3-BE6D-F96E98F5787B}" destId="{63DE09FC-3307-4E06-8AA4-C24C9EE2CA6D}" srcOrd="0" destOrd="0" presId="urn:microsoft.com/office/officeart/2005/8/layout/hierarchy4"/>
    <dgm:cxn modelId="{1D53B982-F166-430A-97FE-5F77FF5D40E5}" srcId="{9E1BDB0B-AFA1-48C0-9D9E-4416FA3DEE93}" destId="{6250474C-72F4-46A7-BE2C-D648FB7C7C55}" srcOrd="1" destOrd="0" parTransId="{57026791-AEDA-4600-926C-B2E088F7EE2F}" sibTransId="{2799A457-34B1-4267-8ABD-C7338ADA0E7B}"/>
    <dgm:cxn modelId="{8A776FB4-5EB3-4F65-B210-870EDF9072DA}" type="presOf" srcId="{43CFC93C-EA7B-4CC2-B489-03B424DCE4FC}" destId="{FBA95D93-4E55-4523-8A9C-BE24B38897E0}" srcOrd="0" destOrd="0" presId="urn:microsoft.com/office/officeart/2005/8/layout/hierarchy4"/>
    <dgm:cxn modelId="{246FB45D-5115-4F9B-BE9F-C86B9DF59418}" srcId="{6892DBC0-9D68-487E-A0E9-DD27BE730FBF}" destId="{FCBA2C43-72DE-42F0-B8F1-BB8E79D830B0}" srcOrd="0" destOrd="0" parTransId="{54AC83A7-516A-4F97-AFAF-6FE2B34995C2}" sibTransId="{CA8CCF62-B378-4A81-B2F1-D8C1A940DF46}"/>
    <dgm:cxn modelId="{F4A3323C-B714-4CA5-ABB9-359FA4445703}" srcId="{6250474C-72F4-46A7-BE2C-D648FB7C7C55}" destId="{CC902B07-253E-4596-BE61-2E065C9A4DA5}" srcOrd="1" destOrd="0" parTransId="{ADF854EE-6DF5-47EF-ADCB-5050B238F03D}" sibTransId="{13861A83-80E7-4E3D-A52B-1A0D69BB0BF0}"/>
    <dgm:cxn modelId="{0365FDCB-0E08-4D1E-918A-E1845620E6D0}" srcId="{7E4DE785-6F32-419E-B498-66D7ED57E830}" destId="{43CFC93C-EA7B-4CC2-B489-03B424DCE4FC}" srcOrd="1" destOrd="0" parTransId="{FF559E72-319D-40D7-A9E7-092BD5CBD91B}" sibTransId="{18A97E84-C993-4407-BF7D-37EA520EE067}"/>
    <dgm:cxn modelId="{58876A81-E6F0-4A55-9B03-1A391536042F}" type="presOf" srcId="{FCBA2C43-72DE-42F0-B8F1-BB8E79D830B0}" destId="{F96586ED-66C1-493B-A7F5-FC77DB24B1B6}" srcOrd="0" destOrd="0" presId="urn:microsoft.com/office/officeart/2005/8/layout/hierarchy4"/>
    <dgm:cxn modelId="{340CDBFB-44D5-4297-BE12-075783A89534}" type="presOf" srcId="{CC902B07-253E-4596-BE61-2E065C9A4DA5}" destId="{BC5F0518-24F4-48FD-BACD-96DC8CACE177}" srcOrd="0" destOrd="0" presId="urn:microsoft.com/office/officeart/2005/8/layout/hierarchy4"/>
    <dgm:cxn modelId="{ACC1E327-1E07-4AE2-9092-F93F59361045}" srcId="{C43B5F4F-89DB-4A28-8153-7E8D08A15366}" destId="{1072EA32-0345-4946-9AF8-22C0F895C4AB}" srcOrd="0" destOrd="0" parTransId="{8AD46968-EF10-4DEE-92BD-BCBB9F00141A}" sibTransId="{3D3B25F7-5923-46C6-9804-273463867423}"/>
    <dgm:cxn modelId="{E531B989-E9CC-4B90-95B2-D6F798E88E27}" type="presOf" srcId="{1072EA32-0345-4946-9AF8-22C0F895C4AB}" destId="{C8D04A31-640C-43DA-AA38-229A6D64493D}" srcOrd="0" destOrd="0" presId="urn:microsoft.com/office/officeart/2005/8/layout/hierarchy4"/>
    <dgm:cxn modelId="{CB850D84-38C6-480F-9355-1B9FEF7244B0}" type="presOf" srcId="{8454DD03-100F-436A-8D03-15346952C058}" destId="{6813EC24-B357-49FF-9B96-95227AA1F5FA}" srcOrd="0" destOrd="0" presId="urn:microsoft.com/office/officeart/2005/8/layout/hierarchy4"/>
    <dgm:cxn modelId="{5C7B0B5F-8E25-47F5-8C50-C29C3B89AFD5}" type="presOf" srcId="{7E4DE785-6F32-419E-B498-66D7ED57E830}" destId="{09378BE1-A3D6-434E-AA1D-B97E9ABB3FDF}" srcOrd="0" destOrd="0" presId="urn:microsoft.com/office/officeart/2005/8/layout/hierarchy4"/>
    <dgm:cxn modelId="{77E1CE51-4518-4038-98E9-675107ED4214}" srcId="{9E1BDB0B-AFA1-48C0-9D9E-4416FA3DEE93}" destId="{C43B5F4F-89DB-4A28-8153-7E8D08A15366}" srcOrd="0" destOrd="0" parTransId="{733D7566-6AE2-435E-81BE-ED86FC9EBA5D}" sibTransId="{B743D0FC-015A-43E9-9872-EA8A2A6F81B2}"/>
    <dgm:cxn modelId="{DD206250-8D49-4B63-BFA2-B2A94A9C3CB8}" srcId="{6250474C-72F4-46A7-BE2C-D648FB7C7C55}" destId="{885E5C61-7C84-44B3-BE6D-F96E98F5787B}" srcOrd="0" destOrd="0" parTransId="{1DBF0DD8-719B-4145-8C64-772B0DC84B1D}" sibTransId="{3308D626-A578-458B-BE94-21C66E3C0110}"/>
    <dgm:cxn modelId="{BD106195-EE08-4FB3-9B48-0B125437E32C}" type="presOf" srcId="{C43B5F4F-89DB-4A28-8153-7E8D08A15366}" destId="{45F47C1F-F129-4512-B3EA-0F3E38436F07}" srcOrd="0" destOrd="0" presId="urn:microsoft.com/office/officeart/2005/8/layout/hierarchy4"/>
    <dgm:cxn modelId="{147FD6D7-36F1-4807-B5B8-F85BC341AD39}" type="presOf" srcId="{956FCCDE-B333-4594-8C13-E8646D55C44A}" destId="{7627A137-499B-4184-9186-95A8464A238F}" srcOrd="0" destOrd="0" presId="urn:microsoft.com/office/officeart/2005/8/layout/hierarchy4"/>
    <dgm:cxn modelId="{5B979161-C292-416C-AB43-B3995F834CE6}" srcId="{C43B5F4F-89DB-4A28-8153-7E8D08A15366}" destId="{D418DB0A-605E-48DC-A13E-9479187EDFEC}" srcOrd="1" destOrd="0" parTransId="{06D47C70-4CCB-421E-A36D-0C217BADD43F}" sibTransId="{DA5DA704-3833-46F0-BB47-01DC02ED4B44}"/>
    <dgm:cxn modelId="{CDABDC2B-B4D1-4BB0-88D5-F5D09C3F1CD1}" type="presParOf" srcId="{E75BF49A-0BBD-418B-A465-D5C73CDDC862}" destId="{E0C2D0A9-621A-45FB-BCBC-6F69DEFF079C}" srcOrd="0" destOrd="0" presId="urn:microsoft.com/office/officeart/2005/8/layout/hierarchy4"/>
    <dgm:cxn modelId="{04972E56-D728-4F62-B69B-07E6256A8469}" type="presParOf" srcId="{E0C2D0A9-621A-45FB-BCBC-6F69DEFF079C}" destId="{7627A137-499B-4184-9186-95A8464A238F}" srcOrd="0" destOrd="0" presId="urn:microsoft.com/office/officeart/2005/8/layout/hierarchy4"/>
    <dgm:cxn modelId="{15610410-3FF5-4057-86DC-BCB40330770D}" type="presParOf" srcId="{E0C2D0A9-621A-45FB-BCBC-6F69DEFF079C}" destId="{912E13C2-145E-43B7-A4E1-1D480F6BD6A4}" srcOrd="1" destOrd="0" presId="urn:microsoft.com/office/officeart/2005/8/layout/hierarchy4"/>
    <dgm:cxn modelId="{E986B007-66B1-4307-9A21-0271B57A79BB}" type="presParOf" srcId="{E0C2D0A9-621A-45FB-BCBC-6F69DEFF079C}" destId="{77E14A30-88EA-44C3-AB6E-FBCE5917BF7A}" srcOrd="2" destOrd="0" presId="urn:microsoft.com/office/officeart/2005/8/layout/hierarchy4"/>
    <dgm:cxn modelId="{6D21C248-A34C-4D4C-A4F1-A982323BFD5C}" type="presParOf" srcId="{77E14A30-88EA-44C3-AB6E-FBCE5917BF7A}" destId="{34891559-24BA-4A5E-B6C9-E156E9EE3B5B}" srcOrd="0" destOrd="0" presId="urn:microsoft.com/office/officeart/2005/8/layout/hierarchy4"/>
    <dgm:cxn modelId="{72C63C0F-4E64-48EE-9FE4-544C96E85FC9}" type="presParOf" srcId="{34891559-24BA-4A5E-B6C9-E156E9EE3B5B}" destId="{70C8C067-C2C3-4B58-BCB9-4F681B5204A0}" srcOrd="0" destOrd="0" presId="urn:microsoft.com/office/officeart/2005/8/layout/hierarchy4"/>
    <dgm:cxn modelId="{A69071CE-357A-4F26-B172-BF0F36116578}" type="presParOf" srcId="{34891559-24BA-4A5E-B6C9-E156E9EE3B5B}" destId="{BCD0FD26-A319-4776-9861-C29E9D72831F}" srcOrd="1" destOrd="0" presId="urn:microsoft.com/office/officeart/2005/8/layout/hierarchy4"/>
    <dgm:cxn modelId="{ED8F4137-8790-49C7-8E9D-37A48C6BC592}" type="presParOf" srcId="{34891559-24BA-4A5E-B6C9-E156E9EE3B5B}" destId="{EEFF064A-E41F-4137-98F8-CE9B9FF8312A}" srcOrd="2" destOrd="0" presId="urn:microsoft.com/office/officeart/2005/8/layout/hierarchy4"/>
    <dgm:cxn modelId="{C3F65846-9460-42E1-AF87-3C7816AA00EF}" type="presParOf" srcId="{EEFF064A-E41F-4137-98F8-CE9B9FF8312A}" destId="{85F5006A-7E89-4F43-81C5-9B1A2E5E92BE}" srcOrd="0" destOrd="0" presId="urn:microsoft.com/office/officeart/2005/8/layout/hierarchy4"/>
    <dgm:cxn modelId="{A9202D4C-8020-44AD-9CBF-AEC54E33EDC6}" type="presParOf" srcId="{85F5006A-7E89-4F43-81C5-9B1A2E5E92BE}" destId="{F96586ED-66C1-493B-A7F5-FC77DB24B1B6}" srcOrd="0" destOrd="0" presId="urn:microsoft.com/office/officeart/2005/8/layout/hierarchy4"/>
    <dgm:cxn modelId="{D1183E76-48C5-4ED7-81BE-82ED2FBA1EE9}" type="presParOf" srcId="{85F5006A-7E89-4F43-81C5-9B1A2E5E92BE}" destId="{2FB6C0D9-96CF-4459-BD82-88B5AE43CB08}" srcOrd="1" destOrd="0" presId="urn:microsoft.com/office/officeart/2005/8/layout/hierarchy4"/>
    <dgm:cxn modelId="{99D77391-DE3A-4765-B255-F1F4FB24B801}" type="presParOf" srcId="{EEFF064A-E41F-4137-98F8-CE9B9FF8312A}" destId="{7B38D37D-0880-4C6F-9CF9-C8273A4EB5FE}" srcOrd="1" destOrd="0" presId="urn:microsoft.com/office/officeart/2005/8/layout/hierarchy4"/>
    <dgm:cxn modelId="{01004BE1-1950-4F10-9B5B-62F2B17F3C89}" type="presParOf" srcId="{EEFF064A-E41F-4137-98F8-CE9B9FF8312A}" destId="{563775CF-324C-4CA0-8B4F-3B5F073B1FED}" srcOrd="2" destOrd="0" presId="urn:microsoft.com/office/officeart/2005/8/layout/hierarchy4"/>
    <dgm:cxn modelId="{27EE5F26-238D-47EC-87A3-60403DC94B7C}" type="presParOf" srcId="{563775CF-324C-4CA0-8B4F-3B5F073B1FED}" destId="{09378BE1-A3D6-434E-AA1D-B97E9ABB3FDF}" srcOrd="0" destOrd="0" presId="urn:microsoft.com/office/officeart/2005/8/layout/hierarchy4"/>
    <dgm:cxn modelId="{9E5C3524-6A0E-482D-A960-F2EA0D6C80D4}" type="presParOf" srcId="{563775CF-324C-4CA0-8B4F-3B5F073B1FED}" destId="{938C4844-95B7-4369-8D70-D8E8F61B2C94}" srcOrd="1" destOrd="0" presId="urn:microsoft.com/office/officeart/2005/8/layout/hierarchy4"/>
    <dgm:cxn modelId="{D2728116-7A7E-453F-98DA-7D1A856585A6}" type="presParOf" srcId="{563775CF-324C-4CA0-8B4F-3B5F073B1FED}" destId="{039D187D-5AC4-4EAD-8F2E-1BAB28521B72}" srcOrd="2" destOrd="0" presId="urn:microsoft.com/office/officeart/2005/8/layout/hierarchy4"/>
    <dgm:cxn modelId="{75B2D9A5-FCDD-416D-A767-87441FC369B4}" type="presParOf" srcId="{039D187D-5AC4-4EAD-8F2E-1BAB28521B72}" destId="{DDB48619-2F56-491A-9E1B-192A5F1E515E}" srcOrd="0" destOrd="0" presId="urn:microsoft.com/office/officeart/2005/8/layout/hierarchy4"/>
    <dgm:cxn modelId="{56BE41B9-3E5F-4B03-94D6-C89441DC3663}" type="presParOf" srcId="{DDB48619-2F56-491A-9E1B-192A5F1E515E}" destId="{6813EC24-B357-49FF-9B96-95227AA1F5FA}" srcOrd="0" destOrd="0" presId="urn:microsoft.com/office/officeart/2005/8/layout/hierarchy4"/>
    <dgm:cxn modelId="{3A164BC9-8E8A-403D-ACD2-2562CF12F883}" type="presParOf" srcId="{DDB48619-2F56-491A-9E1B-192A5F1E515E}" destId="{F20713F3-643A-4D3F-8B52-161C11BADE97}" srcOrd="1" destOrd="0" presId="urn:microsoft.com/office/officeart/2005/8/layout/hierarchy4"/>
    <dgm:cxn modelId="{64187729-84EE-4A90-B68F-38B211947612}" type="presParOf" srcId="{039D187D-5AC4-4EAD-8F2E-1BAB28521B72}" destId="{7E4260C5-B24A-4201-AA2D-410ADC2C39FA}" srcOrd="1" destOrd="0" presId="urn:microsoft.com/office/officeart/2005/8/layout/hierarchy4"/>
    <dgm:cxn modelId="{B6936484-7FE8-48C4-971B-717A4C8B352E}" type="presParOf" srcId="{039D187D-5AC4-4EAD-8F2E-1BAB28521B72}" destId="{71C6616A-AA09-4044-A34B-C0F343A98998}" srcOrd="2" destOrd="0" presId="urn:microsoft.com/office/officeart/2005/8/layout/hierarchy4"/>
    <dgm:cxn modelId="{1F451069-324D-44AD-B395-A401DE61A077}" type="presParOf" srcId="{71C6616A-AA09-4044-A34B-C0F343A98998}" destId="{FBA95D93-4E55-4523-8A9C-BE24B38897E0}" srcOrd="0" destOrd="0" presId="urn:microsoft.com/office/officeart/2005/8/layout/hierarchy4"/>
    <dgm:cxn modelId="{CD1A6C79-7958-43BA-9E03-D742479D7B61}" type="presParOf" srcId="{71C6616A-AA09-4044-A34B-C0F343A98998}" destId="{CA861020-86A3-4EDB-8FDE-F2F36910CFC4}" srcOrd="1" destOrd="0" presId="urn:microsoft.com/office/officeart/2005/8/layout/hierarchy4"/>
    <dgm:cxn modelId="{D0219BBC-7775-4B77-AF8D-EBA2EF12B3BD}" type="presParOf" srcId="{77E14A30-88EA-44C3-AB6E-FBCE5917BF7A}" destId="{07BC48A9-4664-4B66-8051-7E5D29113368}" srcOrd="1" destOrd="0" presId="urn:microsoft.com/office/officeart/2005/8/layout/hierarchy4"/>
    <dgm:cxn modelId="{B37B8175-4A5C-4E17-8372-0BB6E30C0085}" type="presParOf" srcId="{77E14A30-88EA-44C3-AB6E-FBCE5917BF7A}" destId="{8C93A52A-015F-41E3-9FE6-7D7B4C3EC867}" srcOrd="2" destOrd="0" presId="urn:microsoft.com/office/officeart/2005/8/layout/hierarchy4"/>
    <dgm:cxn modelId="{C0796684-CD4C-472C-9978-87814620FC2B}" type="presParOf" srcId="{8C93A52A-015F-41E3-9FE6-7D7B4C3EC867}" destId="{24C8E367-7EC9-40F3-933A-0909EB5EBBF2}" srcOrd="0" destOrd="0" presId="urn:microsoft.com/office/officeart/2005/8/layout/hierarchy4"/>
    <dgm:cxn modelId="{A3F39331-83C7-4AC7-B396-D08B50BE9B60}" type="presParOf" srcId="{8C93A52A-015F-41E3-9FE6-7D7B4C3EC867}" destId="{A4A46C3A-244D-49A8-AD33-75721D02DA0A}" srcOrd="1" destOrd="0" presId="urn:microsoft.com/office/officeart/2005/8/layout/hierarchy4"/>
    <dgm:cxn modelId="{5AAF0431-B53C-4456-B862-C80973D39CA3}" type="presParOf" srcId="{8C93A52A-015F-41E3-9FE6-7D7B4C3EC867}" destId="{846BA233-0D36-496D-A353-2F600E768E0F}" srcOrd="2" destOrd="0" presId="urn:microsoft.com/office/officeart/2005/8/layout/hierarchy4"/>
    <dgm:cxn modelId="{45C92CAB-FBCC-4C79-8FAA-37EA68B230B9}" type="presParOf" srcId="{846BA233-0D36-496D-A353-2F600E768E0F}" destId="{014F33F4-1BFD-4AB5-AD8A-BA56027F08B3}" srcOrd="0" destOrd="0" presId="urn:microsoft.com/office/officeart/2005/8/layout/hierarchy4"/>
    <dgm:cxn modelId="{89C6BB9C-D129-4651-A8A0-8551404FB8E6}" type="presParOf" srcId="{014F33F4-1BFD-4AB5-AD8A-BA56027F08B3}" destId="{45F47C1F-F129-4512-B3EA-0F3E38436F07}" srcOrd="0" destOrd="0" presId="urn:microsoft.com/office/officeart/2005/8/layout/hierarchy4"/>
    <dgm:cxn modelId="{4AC3BD43-B80F-455A-A25D-56BD43B6CA4D}" type="presParOf" srcId="{014F33F4-1BFD-4AB5-AD8A-BA56027F08B3}" destId="{08207AB1-AEC1-48F7-A0C6-4FC26D579D4F}" srcOrd="1" destOrd="0" presId="urn:microsoft.com/office/officeart/2005/8/layout/hierarchy4"/>
    <dgm:cxn modelId="{D450D4EE-3383-4FA6-817E-8440F601624B}" type="presParOf" srcId="{014F33F4-1BFD-4AB5-AD8A-BA56027F08B3}" destId="{30C5FCF2-D80C-435E-A705-106497DA72B5}" srcOrd="2" destOrd="0" presId="urn:microsoft.com/office/officeart/2005/8/layout/hierarchy4"/>
    <dgm:cxn modelId="{5DD8F635-F363-4422-A6DA-467E38108307}" type="presParOf" srcId="{30C5FCF2-D80C-435E-A705-106497DA72B5}" destId="{F5EAC930-8D79-443E-BB9D-81B951737148}" srcOrd="0" destOrd="0" presId="urn:microsoft.com/office/officeart/2005/8/layout/hierarchy4"/>
    <dgm:cxn modelId="{368B35C4-BA6F-4A71-B71F-B115698A9564}" type="presParOf" srcId="{F5EAC930-8D79-443E-BB9D-81B951737148}" destId="{C8D04A31-640C-43DA-AA38-229A6D64493D}" srcOrd="0" destOrd="0" presId="urn:microsoft.com/office/officeart/2005/8/layout/hierarchy4"/>
    <dgm:cxn modelId="{D5EB8A8F-99EC-4A65-A1B0-9592CAFFC507}" type="presParOf" srcId="{F5EAC930-8D79-443E-BB9D-81B951737148}" destId="{335C6807-EF74-4F77-BA76-FD88356242E1}" srcOrd="1" destOrd="0" presId="urn:microsoft.com/office/officeart/2005/8/layout/hierarchy4"/>
    <dgm:cxn modelId="{7A9AC0E1-D85B-4DCE-98F7-0C1890605C09}" type="presParOf" srcId="{30C5FCF2-D80C-435E-A705-106497DA72B5}" destId="{DD85DD79-8168-41B3-A457-447368372576}" srcOrd="1" destOrd="0" presId="urn:microsoft.com/office/officeart/2005/8/layout/hierarchy4"/>
    <dgm:cxn modelId="{65ACE13A-257E-4C49-9162-A78DAC790653}" type="presParOf" srcId="{30C5FCF2-D80C-435E-A705-106497DA72B5}" destId="{881B4F59-FE30-47E2-B9EB-E491ADCFB24E}" srcOrd="2" destOrd="0" presId="urn:microsoft.com/office/officeart/2005/8/layout/hierarchy4"/>
    <dgm:cxn modelId="{92A70E4B-35C6-417E-A8DE-C7625B14C4EE}" type="presParOf" srcId="{881B4F59-FE30-47E2-B9EB-E491ADCFB24E}" destId="{3A2C87CF-0630-493F-B6B0-B54EBFA28EF2}" srcOrd="0" destOrd="0" presId="urn:microsoft.com/office/officeart/2005/8/layout/hierarchy4"/>
    <dgm:cxn modelId="{32197F5F-2D8A-4918-9DB3-49B060497A48}" type="presParOf" srcId="{881B4F59-FE30-47E2-B9EB-E491ADCFB24E}" destId="{6A81BFBF-A22A-42D8-9A57-CC25CA0F2718}" srcOrd="1" destOrd="0" presId="urn:microsoft.com/office/officeart/2005/8/layout/hierarchy4"/>
    <dgm:cxn modelId="{0B452BB0-FF2E-44B7-B9DC-F6846461859E}" type="presParOf" srcId="{846BA233-0D36-496D-A353-2F600E768E0F}" destId="{81180A56-CB68-4B66-AC2F-886FE9B59137}" srcOrd="1" destOrd="0" presId="urn:microsoft.com/office/officeart/2005/8/layout/hierarchy4"/>
    <dgm:cxn modelId="{98FFDEA2-0403-43E2-8305-90D5154F71DC}" type="presParOf" srcId="{846BA233-0D36-496D-A353-2F600E768E0F}" destId="{9C0D6CB0-6CCC-4B08-95AE-AFE3C92187CB}" srcOrd="2" destOrd="0" presId="urn:microsoft.com/office/officeart/2005/8/layout/hierarchy4"/>
    <dgm:cxn modelId="{F00FDBA4-37D1-41DD-9ABA-42490E596625}" type="presParOf" srcId="{9C0D6CB0-6CCC-4B08-95AE-AFE3C92187CB}" destId="{A49D3CD2-68C3-4904-AD29-8EBB76AC794E}" srcOrd="0" destOrd="0" presId="urn:microsoft.com/office/officeart/2005/8/layout/hierarchy4"/>
    <dgm:cxn modelId="{28D533BA-90CE-431B-A87A-C5649C876B1C}" type="presParOf" srcId="{9C0D6CB0-6CCC-4B08-95AE-AFE3C92187CB}" destId="{FBAAD7C9-D802-49C5-B5A1-7954D2CFAB2A}" srcOrd="1" destOrd="0" presId="urn:microsoft.com/office/officeart/2005/8/layout/hierarchy4"/>
    <dgm:cxn modelId="{DDF5FCB0-7195-46B8-86A3-AB92381A5DC3}" type="presParOf" srcId="{9C0D6CB0-6CCC-4B08-95AE-AFE3C92187CB}" destId="{AF7BC16A-1E13-4A9A-A0CE-CE0D927D8E57}" srcOrd="2" destOrd="0" presId="urn:microsoft.com/office/officeart/2005/8/layout/hierarchy4"/>
    <dgm:cxn modelId="{3E4107D7-7986-4644-BE1C-0D89DE9762CE}" type="presParOf" srcId="{AF7BC16A-1E13-4A9A-A0CE-CE0D927D8E57}" destId="{87553106-C194-4D7F-BDD4-975D2096A983}" srcOrd="0" destOrd="0" presId="urn:microsoft.com/office/officeart/2005/8/layout/hierarchy4"/>
    <dgm:cxn modelId="{A9A76D30-B564-4043-B6F0-7D7E1B55D84A}" type="presParOf" srcId="{87553106-C194-4D7F-BDD4-975D2096A983}" destId="{63DE09FC-3307-4E06-8AA4-C24C9EE2CA6D}" srcOrd="0" destOrd="0" presId="urn:microsoft.com/office/officeart/2005/8/layout/hierarchy4"/>
    <dgm:cxn modelId="{CB8A6842-60DB-411B-B4BD-2FBC1D26A2ED}" type="presParOf" srcId="{87553106-C194-4D7F-BDD4-975D2096A983}" destId="{4A0CF6B1-4261-4599-A472-AA2F4F366CA1}" srcOrd="1" destOrd="0" presId="urn:microsoft.com/office/officeart/2005/8/layout/hierarchy4"/>
    <dgm:cxn modelId="{7CC2971E-4527-4AFB-A9E0-8197E12D27DD}" type="presParOf" srcId="{AF7BC16A-1E13-4A9A-A0CE-CE0D927D8E57}" destId="{36646BA1-D0CB-47CE-9A6D-EA2FB0CD4365}" srcOrd="1" destOrd="0" presId="urn:microsoft.com/office/officeart/2005/8/layout/hierarchy4"/>
    <dgm:cxn modelId="{49DD1667-F023-4B2A-AAB3-078F6E77F977}" type="presParOf" srcId="{AF7BC16A-1E13-4A9A-A0CE-CE0D927D8E57}" destId="{70FCAB7C-BF26-47A0-93E6-8314A3B27097}" srcOrd="2" destOrd="0" presId="urn:microsoft.com/office/officeart/2005/8/layout/hierarchy4"/>
    <dgm:cxn modelId="{962264C8-4647-4D4D-B7C9-F55280D73727}" type="presParOf" srcId="{70FCAB7C-BF26-47A0-93E6-8314A3B27097}" destId="{BC5F0518-24F4-48FD-BACD-96DC8CACE177}" srcOrd="0" destOrd="0" presId="urn:microsoft.com/office/officeart/2005/8/layout/hierarchy4"/>
    <dgm:cxn modelId="{4E99A0EC-73AD-4FC7-9BA2-F03CCDA321E6}" type="presParOf" srcId="{70FCAB7C-BF26-47A0-93E6-8314A3B27097}" destId="{8A5040AA-14B0-4FE4-8314-6D59FD28BBAC}" srcOrd="1" destOrd="0" presId="urn:microsoft.com/office/officeart/2005/8/layout/hierarchy4"/>
  </dgm:cxnLst>
  <dgm:bg/>
  <dgm:whole/>
</dgm:dataModel>
</file>

<file path=ppt/diagrams/data110.xml><?xml version="1.0" encoding="utf-8"?>
<dgm:dataModel xmlns:dgm="http://schemas.openxmlformats.org/drawingml/2006/diagram" xmlns:a="http://schemas.openxmlformats.org/drawingml/2006/main">
  <dgm:ptLst>
    <dgm:pt modelId="{10ED40AF-DFB1-4943-B6DB-2A904FAA918A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37094833-E904-4D32-9C6A-1E819506B098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800" i="1" dirty="0" smtClean="0"/>
            <a:t>Andrea Peláez Ruiz</a:t>
          </a:r>
          <a:endParaRPr lang="es-CO" sz="2800" i="1" dirty="0"/>
        </a:p>
      </dgm:t>
    </dgm:pt>
    <dgm:pt modelId="{BCBE2194-F2C0-4E5F-9096-F1871EEF26FE}" type="parTrans" cxnId="{3A363DAE-E8AE-440C-89F1-4482237827C4}">
      <dgm:prSet/>
      <dgm:spPr/>
      <dgm:t>
        <a:bodyPr/>
        <a:lstStyle/>
        <a:p>
          <a:endParaRPr lang="es-CO"/>
        </a:p>
      </dgm:t>
    </dgm:pt>
    <dgm:pt modelId="{078C0D63-68B3-49CE-A0DD-90BF09669881}" type="sibTrans" cxnId="{3A363DAE-E8AE-440C-89F1-4482237827C4}">
      <dgm:prSet/>
      <dgm:spPr/>
      <dgm:t>
        <a:bodyPr/>
        <a:lstStyle/>
        <a:p>
          <a:endParaRPr lang="es-CO"/>
        </a:p>
      </dgm:t>
    </dgm:pt>
    <dgm:pt modelId="{C9ECFB8C-8A17-4CB3-8CAB-7BCD35D161DF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800" baseline="0" dirty="0" smtClean="0"/>
            <a:t>Juan                                Peláez Hernández</a:t>
          </a:r>
          <a:endParaRPr lang="es-CO" sz="1800" baseline="0" dirty="0"/>
        </a:p>
      </dgm:t>
    </dgm:pt>
    <dgm:pt modelId="{DBC11D1E-8ED4-4D65-8E82-BCF1741EB0AF}" type="parTrans" cxnId="{0F827A6E-A08A-460C-9CC5-C2C59439BB4A}">
      <dgm:prSet/>
      <dgm:spPr/>
      <dgm:t>
        <a:bodyPr/>
        <a:lstStyle/>
        <a:p>
          <a:endParaRPr lang="es-CO"/>
        </a:p>
      </dgm:t>
    </dgm:pt>
    <dgm:pt modelId="{4861CDFA-2F64-4042-8490-007DFCAD4B09}" type="sibTrans" cxnId="{0F827A6E-A08A-460C-9CC5-C2C59439BB4A}">
      <dgm:prSet/>
      <dgm:spPr/>
      <dgm:t>
        <a:bodyPr/>
        <a:lstStyle/>
        <a:p>
          <a:endParaRPr lang="es-CO"/>
        </a:p>
      </dgm:t>
    </dgm:pt>
    <dgm:pt modelId="{11AD30A6-2D8C-45E8-8390-2D59076AF853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2000" baseline="0" dirty="0" smtClean="0"/>
            <a:t>Juana Josefa  Ruiz De La Cámara</a:t>
          </a:r>
          <a:endParaRPr lang="es-CO" sz="2000" baseline="0" dirty="0"/>
        </a:p>
      </dgm:t>
    </dgm:pt>
    <dgm:pt modelId="{F3F87D92-BCF6-4298-B880-3A558E758134}" type="parTrans" cxnId="{CB4F0BBE-D44A-41AF-BAD9-D88A85331C9C}">
      <dgm:prSet/>
      <dgm:spPr/>
      <dgm:t>
        <a:bodyPr/>
        <a:lstStyle/>
        <a:p>
          <a:endParaRPr lang="es-CO"/>
        </a:p>
      </dgm:t>
    </dgm:pt>
    <dgm:pt modelId="{97480AB1-9169-4446-8AFB-17983F2367A5}" type="sibTrans" cxnId="{CB4F0BBE-D44A-41AF-BAD9-D88A85331C9C}">
      <dgm:prSet/>
      <dgm:spPr/>
      <dgm:t>
        <a:bodyPr/>
        <a:lstStyle/>
        <a:p>
          <a:endParaRPr lang="es-CO"/>
        </a:p>
      </dgm:t>
    </dgm:pt>
    <dgm:pt modelId="{7D01F6CC-B820-42C3-BD80-F8D5763C81F1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600" baseline="0" dirty="0" smtClean="0"/>
            <a:t>Juan                 Peláez </a:t>
          </a:r>
          <a:r>
            <a:rPr lang="es-CO" sz="1600" baseline="0" dirty="0" err="1" smtClean="0"/>
            <a:t>Abeu</a:t>
          </a:r>
          <a:endParaRPr lang="es-CO" sz="1600" baseline="0" dirty="0"/>
        </a:p>
      </dgm:t>
    </dgm:pt>
    <dgm:pt modelId="{A65AFC11-DF52-430D-8EF6-EF4BEF4FE49B}" type="parTrans" cxnId="{DB3468DB-727E-4775-A444-0AA58465B5A2}">
      <dgm:prSet/>
      <dgm:spPr/>
      <dgm:t>
        <a:bodyPr/>
        <a:lstStyle/>
        <a:p>
          <a:endParaRPr lang="es-CO"/>
        </a:p>
      </dgm:t>
    </dgm:pt>
    <dgm:pt modelId="{D8F119C9-5D35-4AF5-90F0-F39BF6E612FF}" type="sibTrans" cxnId="{DB3468DB-727E-4775-A444-0AA58465B5A2}">
      <dgm:prSet/>
      <dgm:spPr/>
      <dgm:t>
        <a:bodyPr/>
        <a:lstStyle/>
        <a:p>
          <a:endParaRPr lang="es-CO"/>
        </a:p>
      </dgm:t>
    </dgm:pt>
    <dgm:pt modelId="{E14A591D-7D33-413E-A787-38B6BB48BB50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600" baseline="0" dirty="0" smtClean="0"/>
            <a:t>María Hernández De La Vera</a:t>
          </a:r>
          <a:endParaRPr lang="es-CO" sz="1600" baseline="0" dirty="0"/>
        </a:p>
      </dgm:t>
    </dgm:pt>
    <dgm:pt modelId="{152B50AB-9859-4E19-8FD3-EE0C1CC25F42}" type="parTrans" cxnId="{FB1FB688-C52A-4CD4-890E-D947B1EFEC08}">
      <dgm:prSet/>
      <dgm:spPr/>
      <dgm:t>
        <a:bodyPr/>
        <a:lstStyle/>
        <a:p>
          <a:endParaRPr lang="es-CO"/>
        </a:p>
      </dgm:t>
    </dgm:pt>
    <dgm:pt modelId="{F5E19E8F-F15A-4A46-95A6-E34A68AA5AB3}" type="sibTrans" cxnId="{FB1FB688-C52A-4CD4-890E-D947B1EFEC08}">
      <dgm:prSet/>
      <dgm:spPr/>
      <dgm:t>
        <a:bodyPr/>
        <a:lstStyle/>
        <a:p>
          <a:endParaRPr lang="es-CO"/>
        </a:p>
      </dgm:t>
    </dgm:pt>
    <dgm:pt modelId="{B72A459B-C01A-4AE3-BC9F-D468C465DCBF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800" dirty="0" smtClean="0"/>
            <a:t>Diego                                 Ruiz                                         De La Cámara</a:t>
          </a:r>
          <a:endParaRPr lang="es-CO" sz="1800" dirty="0"/>
        </a:p>
      </dgm:t>
    </dgm:pt>
    <dgm:pt modelId="{910776A9-BE28-47A8-B3BB-DD588BB84773}" type="parTrans" cxnId="{023E870A-558C-4A8F-8F04-8BCA4F247916}">
      <dgm:prSet/>
      <dgm:spPr/>
      <dgm:t>
        <a:bodyPr/>
        <a:lstStyle/>
        <a:p>
          <a:endParaRPr lang="es-CO"/>
        </a:p>
      </dgm:t>
    </dgm:pt>
    <dgm:pt modelId="{F0AFBE52-9886-40D1-8D59-781C575B20A2}" type="sibTrans" cxnId="{023E870A-558C-4A8F-8F04-8BCA4F247916}">
      <dgm:prSet/>
      <dgm:spPr/>
      <dgm:t>
        <a:bodyPr/>
        <a:lstStyle/>
        <a:p>
          <a:endParaRPr lang="es-CO"/>
        </a:p>
      </dgm:t>
    </dgm:pt>
    <dgm:pt modelId="{0D6E6F9A-8533-483F-A614-C7953BE25678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800" dirty="0" smtClean="0"/>
            <a:t>Mencia De Carvajal Martínez</a:t>
          </a:r>
          <a:endParaRPr lang="es-CO" sz="1800" dirty="0"/>
        </a:p>
      </dgm:t>
    </dgm:pt>
    <dgm:pt modelId="{D6DE79C4-D959-49B0-B14D-A5BF030CECB2}" type="parTrans" cxnId="{4EE4BBE7-13E7-46F0-A735-E51D4E8BD7D4}">
      <dgm:prSet/>
      <dgm:spPr/>
      <dgm:t>
        <a:bodyPr/>
        <a:lstStyle/>
        <a:p>
          <a:endParaRPr lang="es-CO"/>
        </a:p>
      </dgm:t>
    </dgm:pt>
    <dgm:pt modelId="{6E6F6F15-5F1A-4840-BBBB-28968CDF41AC}" type="sibTrans" cxnId="{4EE4BBE7-13E7-46F0-A735-E51D4E8BD7D4}">
      <dgm:prSet/>
      <dgm:spPr/>
      <dgm:t>
        <a:bodyPr/>
        <a:lstStyle/>
        <a:p>
          <a:endParaRPr lang="es-CO"/>
        </a:p>
      </dgm:t>
    </dgm:pt>
    <dgm:pt modelId="{589D3D54-899B-42D7-841E-E334C94598C3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600" baseline="0" dirty="0" smtClean="0"/>
            <a:t>Juan                    Ruiz De La Parra</a:t>
          </a:r>
          <a:endParaRPr lang="es-CO" sz="1600" baseline="0" dirty="0"/>
        </a:p>
      </dgm:t>
    </dgm:pt>
    <dgm:pt modelId="{BEDA1421-E79D-4BDD-B939-0CC292A3E555}" type="parTrans" cxnId="{B49366B8-82A5-4152-BC3A-67FF3826DBAD}">
      <dgm:prSet/>
      <dgm:spPr/>
      <dgm:t>
        <a:bodyPr/>
        <a:lstStyle/>
        <a:p>
          <a:endParaRPr lang="es-CO"/>
        </a:p>
      </dgm:t>
    </dgm:pt>
    <dgm:pt modelId="{198FEBB5-0E5B-4272-96D7-62D7CE652356}" type="sibTrans" cxnId="{B49366B8-82A5-4152-BC3A-67FF3826DBAD}">
      <dgm:prSet/>
      <dgm:spPr/>
      <dgm:t>
        <a:bodyPr/>
        <a:lstStyle/>
        <a:p>
          <a:endParaRPr lang="es-CO"/>
        </a:p>
      </dgm:t>
    </dgm:pt>
    <dgm:pt modelId="{19598356-02DC-4D8A-BC99-860DC42AA41F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600" baseline="0" dirty="0" smtClean="0"/>
            <a:t>Elvira Martínez De Cárdenas</a:t>
          </a:r>
          <a:endParaRPr lang="es-CO" sz="1600" baseline="0" dirty="0"/>
        </a:p>
      </dgm:t>
    </dgm:pt>
    <dgm:pt modelId="{DECBD38B-2AF4-4F32-A44D-6DEBE57F944B}" type="parTrans" cxnId="{0B14B788-B1F5-4501-81D8-9BEB56CF483A}">
      <dgm:prSet/>
      <dgm:spPr/>
      <dgm:t>
        <a:bodyPr/>
        <a:lstStyle/>
        <a:p>
          <a:endParaRPr lang="es-CO"/>
        </a:p>
      </dgm:t>
    </dgm:pt>
    <dgm:pt modelId="{A437DCDD-9B72-49D6-A5C7-D10D07EEA727}" type="sibTrans" cxnId="{0B14B788-B1F5-4501-81D8-9BEB56CF483A}">
      <dgm:prSet/>
      <dgm:spPr/>
      <dgm:t>
        <a:bodyPr/>
        <a:lstStyle/>
        <a:p>
          <a:endParaRPr lang="es-CO"/>
        </a:p>
      </dgm:t>
    </dgm:pt>
    <dgm:pt modelId="{D3996123-1D7C-41DC-8AD9-79EEE80DC350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400" baseline="0" dirty="0" smtClean="0"/>
            <a:t>Rodrigo               Sánchez </a:t>
          </a:r>
          <a:r>
            <a:rPr lang="es-CO" sz="1400" baseline="0" dirty="0" err="1" smtClean="0"/>
            <a:t>Torreblanca</a:t>
          </a:r>
          <a:r>
            <a:rPr lang="es-CO" sz="1400" baseline="0" dirty="0" smtClean="0"/>
            <a:t> De Carvajal            </a:t>
          </a:r>
          <a:r>
            <a:rPr lang="es-CO" sz="1200" baseline="0" dirty="0" smtClean="0">
              <a:sym typeface="Wingdings" pitchFamily="2" charset="2"/>
            </a:rPr>
            <a:t> D 112</a:t>
          </a:r>
          <a:endParaRPr lang="es-CO" sz="1200" baseline="0" dirty="0"/>
        </a:p>
      </dgm:t>
    </dgm:pt>
    <dgm:pt modelId="{6CD5C1D8-F9E8-41A8-9A41-6BDDA19BE1B3}" type="parTrans" cxnId="{9CEBD775-2400-4C58-9C09-BB2D6707F321}">
      <dgm:prSet/>
      <dgm:spPr/>
      <dgm:t>
        <a:bodyPr/>
        <a:lstStyle/>
        <a:p>
          <a:endParaRPr lang="es-CO"/>
        </a:p>
      </dgm:t>
    </dgm:pt>
    <dgm:pt modelId="{E98B2F4F-E164-4707-B5F8-7FACE45A201F}" type="sibTrans" cxnId="{9CEBD775-2400-4C58-9C09-BB2D6707F321}">
      <dgm:prSet/>
      <dgm:spPr/>
      <dgm:t>
        <a:bodyPr/>
        <a:lstStyle/>
        <a:p>
          <a:endParaRPr lang="es-CO"/>
        </a:p>
      </dgm:t>
    </dgm:pt>
    <dgm:pt modelId="{D99C6BEE-2A8C-42C5-A537-EF2DA862DFDA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600" dirty="0" smtClean="0"/>
            <a:t>Juana Martínez              </a:t>
          </a:r>
          <a:r>
            <a:rPr lang="es-CO" sz="1200" dirty="0" smtClean="0">
              <a:sym typeface="Wingdings" pitchFamily="2" charset="2"/>
            </a:rPr>
            <a:t> D 113</a:t>
          </a:r>
          <a:endParaRPr lang="es-CO" sz="1200" dirty="0"/>
        </a:p>
      </dgm:t>
    </dgm:pt>
    <dgm:pt modelId="{65A0EBD6-139A-4F1F-A163-517E99D5C3E8}" type="parTrans" cxnId="{0A67CF53-0EB3-482F-B639-6CD1916FDE2D}">
      <dgm:prSet/>
      <dgm:spPr/>
      <dgm:t>
        <a:bodyPr/>
        <a:lstStyle/>
        <a:p>
          <a:endParaRPr lang="es-CO"/>
        </a:p>
      </dgm:t>
    </dgm:pt>
    <dgm:pt modelId="{1D424E81-FE2E-4BE1-9143-7B5BFE9F0B73}" type="sibTrans" cxnId="{0A67CF53-0EB3-482F-B639-6CD1916FDE2D}">
      <dgm:prSet/>
      <dgm:spPr/>
      <dgm:t>
        <a:bodyPr/>
        <a:lstStyle/>
        <a:p>
          <a:endParaRPr lang="es-CO"/>
        </a:p>
      </dgm:t>
    </dgm:pt>
    <dgm:pt modelId="{E75BF49A-0BBD-418B-A465-D5C73CDDC862}" type="pres">
      <dgm:prSet presAssocID="{10ED40AF-DFB1-4943-B6DB-2A904FAA918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C752101B-5763-42AE-B8CD-05182BFE1CB9}" type="pres">
      <dgm:prSet presAssocID="{37094833-E904-4D32-9C6A-1E819506B098}" presName="vertOne" presStyleCnt="0"/>
      <dgm:spPr/>
    </dgm:pt>
    <dgm:pt modelId="{13E5E374-B1F5-4771-88D9-73A2B8FEBB69}" type="pres">
      <dgm:prSet presAssocID="{37094833-E904-4D32-9C6A-1E819506B098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C8E7879F-6050-4824-9741-54CC132B0935}" type="pres">
      <dgm:prSet presAssocID="{37094833-E904-4D32-9C6A-1E819506B098}" presName="parTransOne" presStyleCnt="0"/>
      <dgm:spPr/>
    </dgm:pt>
    <dgm:pt modelId="{CA4B680F-A90B-4214-96F5-C8954BDDCDDB}" type="pres">
      <dgm:prSet presAssocID="{37094833-E904-4D32-9C6A-1E819506B098}" presName="horzOne" presStyleCnt="0"/>
      <dgm:spPr/>
    </dgm:pt>
    <dgm:pt modelId="{99908226-CF92-4AB5-9CB8-2730E079F21E}" type="pres">
      <dgm:prSet presAssocID="{C9ECFB8C-8A17-4CB3-8CAB-7BCD35D161DF}" presName="vertTwo" presStyleCnt="0"/>
      <dgm:spPr/>
    </dgm:pt>
    <dgm:pt modelId="{951514B5-4CBD-4035-A6BE-338D47C1EBFC}" type="pres">
      <dgm:prSet presAssocID="{C9ECFB8C-8A17-4CB3-8CAB-7BCD35D161DF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9B92BA48-5350-468B-9CE1-7A4BC80C7EE9}" type="pres">
      <dgm:prSet presAssocID="{C9ECFB8C-8A17-4CB3-8CAB-7BCD35D161DF}" presName="parTransTwo" presStyleCnt="0"/>
      <dgm:spPr/>
    </dgm:pt>
    <dgm:pt modelId="{BD64EDD0-87F7-427C-9C3F-81CB46072F3C}" type="pres">
      <dgm:prSet presAssocID="{C9ECFB8C-8A17-4CB3-8CAB-7BCD35D161DF}" presName="horzTwo" presStyleCnt="0"/>
      <dgm:spPr/>
    </dgm:pt>
    <dgm:pt modelId="{72E74726-3599-43A5-9716-5A83660095EB}" type="pres">
      <dgm:prSet presAssocID="{7D01F6CC-B820-42C3-BD80-F8D5763C81F1}" presName="vertThree" presStyleCnt="0"/>
      <dgm:spPr/>
    </dgm:pt>
    <dgm:pt modelId="{D7A8EFE8-7DB5-4C78-BD70-FE26413083F2}" type="pres">
      <dgm:prSet presAssocID="{7D01F6CC-B820-42C3-BD80-F8D5763C81F1}" presName="txThre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AFA534DD-0DE0-461E-A939-600E86B2175E}" type="pres">
      <dgm:prSet presAssocID="{7D01F6CC-B820-42C3-BD80-F8D5763C81F1}" presName="horzThree" presStyleCnt="0"/>
      <dgm:spPr/>
    </dgm:pt>
    <dgm:pt modelId="{A0A2A92E-949E-430C-B191-74F428957C02}" type="pres">
      <dgm:prSet presAssocID="{D8F119C9-5D35-4AF5-90F0-F39BF6E612FF}" presName="sibSpaceThree" presStyleCnt="0"/>
      <dgm:spPr/>
    </dgm:pt>
    <dgm:pt modelId="{88A4F1BE-9BAC-4A9E-BD18-8157C2486985}" type="pres">
      <dgm:prSet presAssocID="{E14A591D-7D33-413E-A787-38B6BB48BB50}" presName="vertThree" presStyleCnt="0"/>
      <dgm:spPr/>
    </dgm:pt>
    <dgm:pt modelId="{7F63D571-FA86-459D-B77B-3936B76E4EBA}" type="pres">
      <dgm:prSet presAssocID="{E14A591D-7D33-413E-A787-38B6BB48BB50}" presName="txThre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F945F1F9-50C3-48ED-82BB-AEA7218385F0}" type="pres">
      <dgm:prSet presAssocID="{E14A591D-7D33-413E-A787-38B6BB48BB50}" presName="horzThree" presStyleCnt="0"/>
      <dgm:spPr/>
    </dgm:pt>
    <dgm:pt modelId="{979F9F92-2193-4837-B77C-26DFDC9B9E45}" type="pres">
      <dgm:prSet presAssocID="{4861CDFA-2F64-4042-8490-007DFCAD4B09}" presName="sibSpaceTwo" presStyleCnt="0"/>
      <dgm:spPr/>
    </dgm:pt>
    <dgm:pt modelId="{233005C0-7AB8-4BED-8BCB-E8499B4BD378}" type="pres">
      <dgm:prSet presAssocID="{11AD30A6-2D8C-45E8-8390-2D59076AF853}" presName="vertTwo" presStyleCnt="0"/>
      <dgm:spPr/>
    </dgm:pt>
    <dgm:pt modelId="{D466DEA1-53C3-4118-9EA6-36E12DFB82F1}" type="pres">
      <dgm:prSet presAssocID="{11AD30A6-2D8C-45E8-8390-2D59076AF853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03D6230F-AB0E-4298-A83E-527537925CA0}" type="pres">
      <dgm:prSet presAssocID="{11AD30A6-2D8C-45E8-8390-2D59076AF853}" presName="parTransTwo" presStyleCnt="0"/>
      <dgm:spPr/>
    </dgm:pt>
    <dgm:pt modelId="{3A82768A-855B-4AC3-AFB0-AE4819C8235A}" type="pres">
      <dgm:prSet presAssocID="{11AD30A6-2D8C-45E8-8390-2D59076AF853}" presName="horzTwo" presStyleCnt="0"/>
      <dgm:spPr/>
    </dgm:pt>
    <dgm:pt modelId="{BDC82266-F574-486B-8341-23125CB809DE}" type="pres">
      <dgm:prSet presAssocID="{B72A459B-C01A-4AE3-BC9F-D468C465DCBF}" presName="vertThree" presStyleCnt="0"/>
      <dgm:spPr/>
    </dgm:pt>
    <dgm:pt modelId="{27622F97-CF95-4BC1-AA67-1BC6103EDD1E}" type="pres">
      <dgm:prSet presAssocID="{B72A459B-C01A-4AE3-BC9F-D468C465DCBF}" presName="txThre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7517C958-13CF-4311-B8C3-7A865E2B5595}" type="pres">
      <dgm:prSet presAssocID="{B72A459B-C01A-4AE3-BC9F-D468C465DCBF}" presName="parTransThree" presStyleCnt="0"/>
      <dgm:spPr/>
    </dgm:pt>
    <dgm:pt modelId="{2016FE0F-B881-4655-A292-D3EE1C269496}" type="pres">
      <dgm:prSet presAssocID="{B72A459B-C01A-4AE3-BC9F-D468C465DCBF}" presName="horzThree" presStyleCnt="0"/>
      <dgm:spPr/>
    </dgm:pt>
    <dgm:pt modelId="{B2F7E20D-0A9A-4775-BFEA-CD167EED82CA}" type="pres">
      <dgm:prSet presAssocID="{589D3D54-899B-42D7-841E-E334C94598C3}" presName="vertFour" presStyleCnt="0">
        <dgm:presLayoutVars>
          <dgm:chPref val="3"/>
        </dgm:presLayoutVars>
      </dgm:prSet>
      <dgm:spPr/>
    </dgm:pt>
    <dgm:pt modelId="{C493C7B5-5AED-4064-946C-ED29598E512F}" type="pres">
      <dgm:prSet presAssocID="{589D3D54-899B-42D7-841E-E334C94598C3}" presName="txFour" presStyleLbl="node4" presStyleIdx="0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E5ED8D71-ECC6-4927-9C03-03E83423787C}" type="pres">
      <dgm:prSet presAssocID="{589D3D54-899B-42D7-841E-E334C94598C3}" presName="horzFour" presStyleCnt="0"/>
      <dgm:spPr/>
    </dgm:pt>
    <dgm:pt modelId="{A8559E24-8C80-4E0D-9010-568862FD1B97}" type="pres">
      <dgm:prSet presAssocID="{198FEBB5-0E5B-4272-96D7-62D7CE652356}" presName="sibSpaceFour" presStyleCnt="0"/>
      <dgm:spPr/>
    </dgm:pt>
    <dgm:pt modelId="{E214CA93-5943-46A9-864C-5E29C6089959}" type="pres">
      <dgm:prSet presAssocID="{19598356-02DC-4D8A-BC99-860DC42AA41F}" presName="vertFour" presStyleCnt="0">
        <dgm:presLayoutVars>
          <dgm:chPref val="3"/>
        </dgm:presLayoutVars>
      </dgm:prSet>
      <dgm:spPr/>
    </dgm:pt>
    <dgm:pt modelId="{1CDEF281-CAF4-4F5D-A478-8970E9E662DC}" type="pres">
      <dgm:prSet presAssocID="{19598356-02DC-4D8A-BC99-860DC42AA41F}" presName="txFour" presStyleLbl="node4" presStyleIdx="1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9E795293-EE8B-45CB-8F89-07BF7A4B5812}" type="pres">
      <dgm:prSet presAssocID="{19598356-02DC-4D8A-BC99-860DC42AA41F}" presName="horzFour" presStyleCnt="0"/>
      <dgm:spPr/>
    </dgm:pt>
    <dgm:pt modelId="{DFD1D016-994E-4901-AA77-C8A859BAF15B}" type="pres">
      <dgm:prSet presAssocID="{F0AFBE52-9886-40D1-8D59-781C575B20A2}" presName="sibSpaceThree" presStyleCnt="0"/>
      <dgm:spPr/>
    </dgm:pt>
    <dgm:pt modelId="{43B13A9A-B850-4871-801F-8FE7D2B95FA8}" type="pres">
      <dgm:prSet presAssocID="{0D6E6F9A-8533-483F-A614-C7953BE25678}" presName="vertThree" presStyleCnt="0"/>
      <dgm:spPr/>
    </dgm:pt>
    <dgm:pt modelId="{65CCEFF2-9630-4055-AD5D-9A15B04B6CE5}" type="pres">
      <dgm:prSet presAssocID="{0D6E6F9A-8533-483F-A614-C7953BE25678}" presName="txThre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6E9D14D0-2144-44C1-A56D-2EE87FCEDCF7}" type="pres">
      <dgm:prSet presAssocID="{0D6E6F9A-8533-483F-A614-C7953BE25678}" presName="parTransThree" presStyleCnt="0"/>
      <dgm:spPr/>
    </dgm:pt>
    <dgm:pt modelId="{3CA00E6A-5C34-4C1C-8154-181736EB4ACD}" type="pres">
      <dgm:prSet presAssocID="{0D6E6F9A-8533-483F-A614-C7953BE25678}" presName="horzThree" presStyleCnt="0"/>
      <dgm:spPr/>
    </dgm:pt>
    <dgm:pt modelId="{BC21E4D8-B351-4DB4-9C7E-573A968B1741}" type="pres">
      <dgm:prSet presAssocID="{D3996123-1D7C-41DC-8AD9-79EEE80DC350}" presName="vertFour" presStyleCnt="0">
        <dgm:presLayoutVars>
          <dgm:chPref val="3"/>
        </dgm:presLayoutVars>
      </dgm:prSet>
      <dgm:spPr/>
    </dgm:pt>
    <dgm:pt modelId="{8709B4D0-A971-414E-85D0-E9DF149F8DD3}" type="pres">
      <dgm:prSet presAssocID="{D3996123-1D7C-41DC-8AD9-79EEE80DC350}" presName="txFour" presStyleLbl="node4" presStyleIdx="2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B25A1D96-3EEB-4A4D-9FC3-A9C125CDDDE9}" type="pres">
      <dgm:prSet presAssocID="{D3996123-1D7C-41DC-8AD9-79EEE80DC350}" presName="horzFour" presStyleCnt="0"/>
      <dgm:spPr/>
    </dgm:pt>
    <dgm:pt modelId="{DA50857E-890E-4367-8A44-90D61E29AF33}" type="pres">
      <dgm:prSet presAssocID="{E98B2F4F-E164-4707-B5F8-7FACE45A201F}" presName="sibSpaceFour" presStyleCnt="0"/>
      <dgm:spPr/>
    </dgm:pt>
    <dgm:pt modelId="{7395680F-98A2-48D4-959B-A569E81E6A52}" type="pres">
      <dgm:prSet presAssocID="{D99C6BEE-2A8C-42C5-A537-EF2DA862DFDA}" presName="vertFour" presStyleCnt="0">
        <dgm:presLayoutVars>
          <dgm:chPref val="3"/>
        </dgm:presLayoutVars>
      </dgm:prSet>
      <dgm:spPr/>
    </dgm:pt>
    <dgm:pt modelId="{C0986A04-8EF6-4473-9010-A1555CF41500}" type="pres">
      <dgm:prSet presAssocID="{D99C6BEE-2A8C-42C5-A537-EF2DA862DFDA}" presName="txFour" presStyleLbl="node4" presStyleIdx="3" presStyleCnt="4" custLinFactNeighborX="2082" custLinFactNeighborY="2489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D24D206F-D63F-4E1C-B01C-B724B860CA08}" type="pres">
      <dgm:prSet presAssocID="{D99C6BEE-2A8C-42C5-A537-EF2DA862DFDA}" presName="horzFour" presStyleCnt="0"/>
      <dgm:spPr/>
    </dgm:pt>
  </dgm:ptLst>
  <dgm:cxnLst>
    <dgm:cxn modelId="{CB4F0BBE-D44A-41AF-BAD9-D88A85331C9C}" srcId="{37094833-E904-4D32-9C6A-1E819506B098}" destId="{11AD30A6-2D8C-45E8-8390-2D59076AF853}" srcOrd="1" destOrd="0" parTransId="{F3F87D92-BCF6-4298-B880-3A558E758134}" sibTransId="{97480AB1-9169-4446-8AFB-17983F2367A5}"/>
    <dgm:cxn modelId="{0FF869B1-4127-43FA-A498-B961308B5E9C}" type="presOf" srcId="{11AD30A6-2D8C-45E8-8390-2D59076AF853}" destId="{D466DEA1-53C3-4118-9EA6-36E12DFB82F1}" srcOrd="0" destOrd="0" presId="urn:microsoft.com/office/officeart/2005/8/layout/hierarchy4"/>
    <dgm:cxn modelId="{A81E3553-94FD-4580-A40E-0BF95A3406B0}" type="presOf" srcId="{7D01F6CC-B820-42C3-BD80-F8D5763C81F1}" destId="{D7A8EFE8-7DB5-4C78-BD70-FE26413083F2}" srcOrd="0" destOrd="0" presId="urn:microsoft.com/office/officeart/2005/8/layout/hierarchy4"/>
    <dgm:cxn modelId="{0F827A6E-A08A-460C-9CC5-C2C59439BB4A}" srcId="{37094833-E904-4D32-9C6A-1E819506B098}" destId="{C9ECFB8C-8A17-4CB3-8CAB-7BCD35D161DF}" srcOrd="0" destOrd="0" parTransId="{DBC11D1E-8ED4-4D65-8E82-BCF1741EB0AF}" sibTransId="{4861CDFA-2F64-4042-8490-007DFCAD4B09}"/>
    <dgm:cxn modelId="{0B14B788-B1F5-4501-81D8-9BEB56CF483A}" srcId="{B72A459B-C01A-4AE3-BC9F-D468C465DCBF}" destId="{19598356-02DC-4D8A-BC99-860DC42AA41F}" srcOrd="1" destOrd="0" parTransId="{DECBD38B-2AF4-4F32-A44D-6DEBE57F944B}" sibTransId="{A437DCDD-9B72-49D6-A5C7-D10D07EEA727}"/>
    <dgm:cxn modelId="{A3944022-4BC6-42C0-A079-1BAB50E201D8}" type="presOf" srcId="{D3996123-1D7C-41DC-8AD9-79EEE80DC350}" destId="{8709B4D0-A971-414E-85D0-E9DF149F8DD3}" srcOrd="0" destOrd="0" presId="urn:microsoft.com/office/officeart/2005/8/layout/hierarchy4"/>
    <dgm:cxn modelId="{CE864B6E-B4D2-44BD-A5A5-56970FCE5FE0}" type="presOf" srcId="{10ED40AF-DFB1-4943-B6DB-2A904FAA918A}" destId="{E75BF49A-0BBD-418B-A465-D5C73CDDC862}" srcOrd="0" destOrd="0" presId="urn:microsoft.com/office/officeart/2005/8/layout/hierarchy4"/>
    <dgm:cxn modelId="{86E275A9-50D4-4A08-84D4-E662898BA605}" type="presOf" srcId="{C9ECFB8C-8A17-4CB3-8CAB-7BCD35D161DF}" destId="{951514B5-4CBD-4035-A6BE-338D47C1EBFC}" srcOrd="0" destOrd="0" presId="urn:microsoft.com/office/officeart/2005/8/layout/hierarchy4"/>
    <dgm:cxn modelId="{E4EEAE18-7B4B-4F5B-8F74-37EEFC02CEED}" type="presOf" srcId="{E14A591D-7D33-413E-A787-38B6BB48BB50}" destId="{7F63D571-FA86-459D-B77B-3936B76E4EBA}" srcOrd="0" destOrd="0" presId="urn:microsoft.com/office/officeart/2005/8/layout/hierarchy4"/>
    <dgm:cxn modelId="{EF4F703A-24DE-4858-BD3C-7524F304D0ED}" type="presOf" srcId="{37094833-E904-4D32-9C6A-1E819506B098}" destId="{13E5E374-B1F5-4771-88D9-73A2B8FEBB69}" srcOrd="0" destOrd="0" presId="urn:microsoft.com/office/officeart/2005/8/layout/hierarchy4"/>
    <dgm:cxn modelId="{3A363DAE-E8AE-440C-89F1-4482237827C4}" srcId="{10ED40AF-DFB1-4943-B6DB-2A904FAA918A}" destId="{37094833-E904-4D32-9C6A-1E819506B098}" srcOrd="0" destOrd="0" parTransId="{BCBE2194-F2C0-4E5F-9096-F1871EEF26FE}" sibTransId="{078C0D63-68B3-49CE-A0DD-90BF09669881}"/>
    <dgm:cxn modelId="{1EBAE3AB-8F1F-44B2-9444-CDEE58A30B14}" type="presOf" srcId="{19598356-02DC-4D8A-BC99-860DC42AA41F}" destId="{1CDEF281-CAF4-4F5D-A478-8970E9E662DC}" srcOrd="0" destOrd="0" presId="urn:microsoft.com/office/officeart/2005/8/layout/hierarchy4"/>
    <dgm:cxn modelId="{9CEBD775-2400-4C58-9C09-BB2D6707F321}" srcId="{0D6E6F9A-8533-483F-A614-C7953BE25678}" destId="{D3996123-1D7C-41DC-8AD9-79EEE80DC350}" srcOrd="0" destOrd="0" parTransId="{6CD5C1D8-F9E8-41A8-9A41-6BDDA19BE1B3}" sibTransId="{E98B2F4F-E164-4707-B5F8-7FACE45A201F}"/>
    <dgm:cxn modelId="{D75FB774-FBB2-4F4C-B922-AC3BC21B10E5}" type="presOf" srcId="{B72A459B-C01A-4AE3-BC9F-D468C465DCBF}" destId="{27622F97-CF95-4BC1-AA67-1BC6103EDD1E}" srcOrd="0" destOrd="0" presId="urn:microsoft.com/office/officeart/2005/8/layout/hierarchy4"/>
    <dgm:cxn modelId="{023E870A-558C-4A8F-8F04-8BCA4F247916}" srcId="{11AD30A6-2D8C-45E8-8390-2D59076AF853}" destId="{B72A459B-C01A-4AE3-BC9F-D468C465DCBF}" srcOrd="0" destOrd="0" parTransId="{910776A9-BE28-47A8-B3BB-DD588BB84773}" sibTransId="{F0AFBE52-9886-40D1-8D59-781C575B20A2}"/>
    <dgm:cxn modelId="{28CFE35B-E082-4854-96C7-48EDEFFF9CB5}" type="presOf" srcId="{589D3D54-899B-42D7-841E-E334C94598C3}" destId="{C493C7B5-5AED-4064-946C-ED29598E512F}" srcOrd="0" destOrd="0" presId="urn:microsoft.com/office/officeart/2005/8/layout/hierarchy4"/>
    <dgm:cxn modelId="{DB3468DB-727E-4775-A444-0AA58465B5A2}" srcId="{C9ECFB8C-8A17-4CB3-8CAB-7BCD35D161DF}" destId="{7D01F6CC-B820-42C3-BD80-F8D5763C81F1}" srcOrd="0" destOrd="0" parTransId="{A65AFC11-DF52-430D-8EF6-EF4BEF4FE49B}" sibTransId="{D8F119C9-5D35-4AF5-90F0-F39BF6E612FF}"/>
    <dgm:cxn modelId="{FB1FB688-C52A-4CD4-890E-D947B1EFEC08}" srcId="{C9ECFB8C-8A17-4CB3-8CAB-7BCD35D161DF}" destId="{E14A591D-7D33-413E-A787-38B6BB48BB50}" srcOrd="1" destOrd="0" parTransId="{152B50AB-9859-4E19-8FD3-EE0C1CC25F42}" sibTransId="{F5E19E8F-F15A-4A46-95A6-E34A68AA5AB3}"/>
    <dgm:cxn modelId="{B49366B8-82A5-4152-BC3A-67FF3826DBAD}" srcId="{B72A459B-C01A-4AE3-BC9F-D468C465DCBF}" destId="{589D3D54-899B-42D7-841E-E334C94598C3}" srcOrd="0" destOrd="0" parTransId="{BEDA1421-E79D-4BDD-B939-0CC292A3E555}" sibTransId="{198FEBB5-0E5B-4272-96D7-62D7CE652356}"/>
    <dgm:cxn modelId="{0A67CF53-0EB3-482F-B639-6CD1916FDE2D}" srcId="{0D6E6F9A-8533-483F-A614-C7953BE25678}" destId="{D99C6BEE-2A8C-42C5-A537-EF2DA862DFDA}" srcOrd="1" destOrd="0" parTransId="{65A0EBD6-139A-4F1F-A163-517E99D5C3E8}" sibTransId="{1D424E81-FE2E-4BE1-9143-7B5BFE9F0B73}"/>
    <dgm:cxn modelId="{C184C1C1-E450-4C90-947A-A3DF93E4AD4F}" type="presOf" srcId="{0D6E6F9A-8533-483F-A614-C7953BE25678}" destId="{65CCEFF2-9630-4055-AD5D-9A15B04B6CE5}" srcOrd="0" destOrd="0" presId="urn:microsoft.com/office/officeart/2005/8/layout/hierarchy4"/>
    <dgm:cxn modelId="{4EE4BBE7-13E7-46F0-A735-E51D4E8BD7D4}" srcId="{11AD30A6-2D8C-45E8-8390-2D59076AF853}" destId="{0D6E6F9A-8533-483F-A614-C7953BE25678}" srcOrd="1" destOrd="0" parTransId="{D6DE79C4-D959-49B0-B14D-A5BF030CECB2}" sibTransId="{6E6F6F15-5F1A-4840-BBBB-28968CDF41AC}"/>
    <dgm:cxn modelId="{928CC7B2-A700-4780-A501-4121F9D6CCEB}" type="presOf" srcId="{D99C6BEE-2A8C-42C5-A537-EF2DA862DFDA}" destId="{C0986A04-8EF6-4473-9010-A1555CF41500}" srcOrd="0" destOrd="0" presId="urn:microsoft.com/office/officeart/2005/8/layout/hierarchy4"/>
    <dgm:cxn modelId="{245876F3-3D5F-4895-859F-FC1951FE05EF}" type="presParOf" srcId="{E75BF49A-0BBD-418B-A465-D5C73CDDC862}" destId="{C752101B-5763-42AE-B8CD-05182BFE1CB9}" srcOrd="0" destOrd="0" presId="urn:microsoft.com/office/officeart/2005/8/layout/hierarchy4"/>
    <dgm:cxn modelId="{F91FB46E-14E5-4FCB-BAB6-5B94F8BC1A51}" type="presParOf" srcId="{C752101B-5763-42AE-B8CD-05182BFE1CB9}" destId="{13E5E374-B1F5-4771-88D9-73A2B8FEBB69}" srcOrd="0" destOrd="0" presId="urn:microsoft.com/office/officeart/2005/8/layout/hierarchy4"/>
    <dgm:cxn modelId="{0082321C-5711-4A09-B603-B171FD774E8F}" type="presParOf" srcId="{C752101B-5763-42AE-B8CD-05182BFE1CB9}" destId="{C8E7879F-6050-4824-9741-54CC132B0935}" srcOrd="1" destOrd="0" presId="urn:microsoft.com/office/officeart/2005/8/layout/hierarchy4"/>
    <dgm:cxn modelId="{738E187B-8999-4F41-A72E-0D0D8E8AF190}" type="presParOf" srcId="{C752101B-5763-42AE-B8CD-05182BFE1CB9}" destId="{CA4B680F-A90B-4214-96F5-C8954BDDCDDB}" srcOrd="2" destOrd="0" presId="urn:microsoft.com/office/officeart/2005/8/layout/hierarchy4"/>
    <dgm:cxn modelId="{2B100A76-E924-4C39-8634-F7C2873396E3}" type="presParOf" srcId="{CA4B680F-A90B-4214-96F5-C8954BDDCDDB}" destId="{99908226-CF92-4AB5-9CB8-2730E079F21E}" srcOrd="0" destOrd="0" presId="urn:microsoft.com/office/officeart/2005/8/layout/hierarchy4"/>
    <dgm:cxn modelId="{0AF5F585-F9B9-40AC-B00E-4FCFD2C9AB8A}" type="presParOf" srcId="{99908226-CF92-4AB5-9CB8-2730E079F21E}" destId="{951514B5-4CBD-4035-A6BE-338D47C1EBFC}" srcOrd="0" destOrd="0" presId="urn:microsoft.com/office/officeart/2005/8/layout/hierarchy4"/>
    <dgm:cxn modelId="{BF1F58D4-E73B-4557-96DA-C6364555134A}" type="presParOf" srcId="{99908226-CF92-4AB5-9CB8-2730E079F21E}" destId="{9B92BA48-5350-468B-9CE1-7A4BC80C7EE9}" srcOrd="1" destOrd="0" presId="urn:microsoft.com/office/officeart/2005/8/layout/hierarchy4"/>
    <dgm:cxn modelId="{FF49C1B4-12DA-487A-8051-B36B367BA510}" type="presParOf" srcId="{99908226-CF92-4AB5-9CB8-2730E079F21E}" destId="{BD64EDD0-87F7-427C-9C3F-81CB46072F3C}" srcOrd="2" destOrd="0" presId="urn:microsoft.com/office/officeart/2005/8/layout/hierarchy4"/>
    <dgm:cxn modelId="{3C75301F-C83B-4121-94E4-9B6B21D2B181}" type="presParOf" srcId="{BD64EDD0-87F7-427C-9C3F-81CB46072F3C}" destId="{72E74726-3599-43A5-9716-5A83660095EB}" srcOrd="0" destOrd="0" presId="urn:microsoft.com/office/officeart/2005/8/layout/hierarchy4"/>
    <dgm:cxn modelId="{95A89169-2210-475D-94EE-A5240C38C420}" type="presParOf" srcId="{72E74726-3599-43A5-9716-5A83660095EB}" destId="{D7A8EFE8-7DB5-4C78-BD70-FE26413083F2}" srcOrd="0" destOrd="0" presId="urn:microsoft.com/office/officeart/2005/8/layout/hierarchy4"/>
    <dgm:cxn modelId="{CCB07AC9-8E56-4922-8262-347D89266F08}" type="presParOf" srcId="{72E74726-3599-43A5-9716-5A83660095EB}" destId="{AFA534DD-0DE0-461E-A939-600E86B2175E}" srcOrd="1" destOrd="0" presId="urn:microsoft.com/office/officeart/2005/8/layout/hierarchy4"/>
    <dgm:cxn modelId="{AD8DD3F9-FDE1-4E10-911D-60A7B216B85D}" type="presParOf" srcId="{BD64EDD0-87F7-427C-9C3F-81CB46072F3C}" destId="{A0A2A92E-949E-430C-B191-74F428957C02}" srcOrd="1" destOrd="0" presId="urn:microsoft.com/office/officeart/2005/8/layout/hierarchy4"/>
    <dgm:cxn modelId="{C13893BB-4897-4B86-8C74-565923E4E162}" type="presParOf" srcId="{BD64EDD0-87F7-427C-9C3F-81CB46072F3C}" destId="{88A4F1BE-9BAC-4A9E-BD18-8157C2486985}" srcOrd="2" destOrd="0" presId="urn:microsoft.com/office/officeart/2005/8/layout/hierarchy4"/>
    <dgm:cxn modelId="{7C197A4E-2B58-4741-A65B-42135C8A8A28}" type="presParOf" srcId="{88A4F1BE-9BAC-4A9E-BD18-8157C2486985}" destId="{7F63D571-FA86-459D-B77B-3936B76E4EBA}" srcOrd="0" destOrd="0" presId="urn:microsoft.com/office/officeart/2005/8/layout/hierarchy4"/>
    <dgm:cxn modelId="{AD6C9346-63AD-4217-9D42-0A9D13985716}" type="presParOf" srcId="{88A4F1BE-9BAC-4A9E-BD18-8157C2486985}" destId="{F945F1F9-50C3-48ED-82BB-AEA7218385F0}" srcOrd="1" destOrd="0" presId="urn:microsoft.com/office/officeart/2005/8/layout/hierarchy4"/>
    <dgm:cxn modelId="{1D92F46F-641C-4578-A3BA-6513C365C821}" type="presParOf" srcId="{CA4B680F-A90B-4214-96F5-C8954BDDCDDB}" destId="{979F9F92-2193-4837-B77C-26DFDC9B9E45}" srcOrd="1" destOrd="0" presId="urn:microsoft.com/office/officeart/2005/8/layout/hierarchy4"/>
    <dgm:cxn modelId="{3A3C9DAF-964A-41D7-9EAF-5436B1BA3767}" type="presParOf" srcId="{CA4B680F-A90B-4214-96F5-C8954BDDCDDB}" destId="{233005C0-7AB8-4BED-8BCB-E8499B4BD378}" srcOrd="2" destOrd="0" presId="urn:microsoft.com/office/officeart/2005/8/layout/hierarchy4"/>
    <dgm:cxn modelId="{F18FD3A9-23E5-4518-8541-81A68B852406}" type="presParOf" srcId="{233005C0-7AB8-4BED-8BCB-E8499B4BD378}" destId="{D466DEA1-53C3-4118-9EA6-36E12DFB82F1}" srcOrd="0" destOrd="0" presId="urn:microsoft.com/office/officeart/2005/8/layout/hierarchy4"/>
    <dgm:cxn modelId="{474BF719-0853-4C11-957D-B2C25D711781}" type="presParOf" srcId="{233005C0-7AB8-4BED-8BCB-E8499B4BD378}" destId="{03D6230F-AB0E-4298-A83E-527537925CA0}" srcOrd="1" destOrd="0" presId="urn:microsoft.com/office/officeart/2005/8/layout/hierarchy4"/>
    <dgm:cxn modelId="{154F6D15-703C-498D-AF1B-F8FDF1E762AE}" type="presParOf" srcId="{233005C0-7AB8-4BED-8BCB-E8499B4BD378}" destId="{3A82768A-855B-4AC3-AFB0-AE4819C8235A}" srcOrd="2" destOrd="0" presId="urn:microsoft.com/office/officeart/2005/8/layout/hierarchy4"/>
    <dgm:cxn modelId="{C59D7A95-CF55-4E65-B8D7-E95DAC75FC1E}" type="presParOf" srcId="{3A82768A-855B-4AC3-AFB0-AE4819C8235A}" destId="{BDC82266-F574-486B-8341-23125CB809DE}" srcOrd="0" destOrd="0" presId="urn:microsoft.com/office/officeart/2005/8/layout/hierarchy4"/>
    <dgm:cxn modelId="{15081E78-08C8-4C63-B0C3-35369744B30B}" type="presParOf" srcId="{BDC82266-F574-486B-8341-23125CB809DE}" destId="{27622F97-CF95-4BC1-AA67-1BC6103EDD1E}" srcOrd="0" destOrd="0" presId="urn:microsoft.com/office/officeart/2005/8/layout/hierarchy4"/>
    <dgm:cxn modelId="{F8D7173A-4DB8-406E-8338-E0E9C2DCBE26}" type="presParOf" srcId="{BDC82266-F574-486B-8341-23125CB809DE}" destId="{7517C958-13CF-4311-B8C3-7A865E2B5595}" srcOrd="1" destOrd="0" presId="urn:microsoft.com/office/officeart/2005/8/layout/hierarchy4"/>
    <dgm:cxn modelId="{B52E6B8B-DC42-426F-BDFF-683EC3ADED7C}" type="presParOf" srcId="{BDC82266-F574-486B-8341-23125CB809DE}" destId="{2016FE0F-B881-4655-A292-D3EE1C269496}" srcOrd="2" destOrd="0" presId="urn:microsoft.com/office/officeart/2005/8/layout/hierarchy4"/>
    <dgm:cxn modelId="{21F7595F-CD2F-46C9-B09C-4B374EA34B88}" type="presParOf" srcId="{2016FE0F-B881-4655-A292-D3EE1C269496}" destId="{B2F7E20D-0A9A-4775-BFEA-CD167EED82CA}" srcOrd="0" destOrd="0" presId="urn:microsoft.com/office/officeart/2005/8/layout/hierarchy4"/>
    <dgm:cxn modelId="{EFD4A8B2-2EFD-4B5C-8B0D-FA965C918650}" type="presParOf" srcId="{B2F7E20D-0A9A-4775-BFEA-CD167EED82CA}" destId="{C493C7B5-5AED-4064-946C-ED29598E512F}" srcOrd="0" destOrd="0" presId="urn:microsoft.com/office/officeart/2005/8/layout/hierarchy4"/>
    <dgm:cxn modelId="{AD236F95-7CAD-4A8E-9471-68BB36ECA58A}" type="presParOf" srcId="{B2F7E20D-0A9A-4775-BFEA-CD167EED82CA}" destId="{E5ED8D71-ECC6-4927-9C03-03E83423787C}" srcOrd="1" destOrd="0" presId="urn:microsoft.com/office/officeart/2005/8/layout/hierarchy4"/>
    <dgm:cxn modelId="{AC344CD6-3CFC-44D2-9309-A8242D5C9414}" type="presParOf" srcId="{2016FE0F-B881-4655-A292-D3EE1C269496}" destId="{A8559E24-8C80-4E0D-9010-568862FD1B97}" srcOrd="1" destOrd="0" presId="urn:microsoft.com/office/officeart/2005/8/layout/hierarchy4"/>
    <dgm:cxn modelId="{EE28AB16-0A61-48C7-9419-9E6CCF434CF5}" type="presParOf" srcId="{2016FE0F-B881-4655-A292-D3EE1C269496}" destId="{E214CA93-5943-46A9-864C-5E29C6089959}" srcOrd="2" destOrd="0" presId="urn:microsoft.com/office/officeart/2005/8/layout/hierarchy4"/>
    <dgm:cxn modelId="{3E058050-8428-44E6-9417-05B61C723350}" type="presParOf" srcId="{E214CA93-5943-46A9-864C-5E29C6089959}" destId="{1CDEF281-CAF4-4F5D-A478-8970E9E662DC}" srcOrd="0" destOrd="0" presId="urn:microsoft.com/office/officeart/2005/8/layout/hierarchy4"/>
    <dgm:cxn modelId="{133DC61C-B5E8-4179-9534-4FEDF548A89A}" type="presParOf" srcId="{E214CA93-5943-46A9-864C-5E29C6089959}" destId="{9E795293-EE8B-45CB-8F89-07BF7A4B5812}" srcOrd="1" destOrd="0" presId="urn:microsoft.com/office/officeart/2005/8/layout/hierarchy4"/>
    <dgm:cxn modelId="{C28B8B2F-D84E-46D4-8C85-C1D22414D7BC}" type="presParOf" srcId="{3A82768A-855B-4AC3-AFB0-AE4819C8235A}" destId="{DFD1D016-994E-4901-AA77-C8A859BAF15B}" srcOrd="1" destOrd="0" presId="urn:microsoft.com/office/officeart/2005/8/layout/hierarchy4"/>
    <dgm:cxn modelId="{72AF2B12-147D-4CFF-80CA-045F466C0498}" type="presParOf" srcId="{3A82768A-855B-4AC3-AFB0-AE4819C8235A}" destId="{43B13A9A-B850-4871-801F-8FE7D2B95FA8}" srcOrd="2" destOrd="0" presId="urn:microsoft.com/office/officeart/2005/8/layout/hierarchy4"/>
    <dgm:cxn modelId="{5E3324CE-9DD6-49FC-8436-CEDF5E7B66A1}" type="presParOf" srcId="{43B13A9A-B850-4871-801F-8FE7D2B95FA8}" destId="{65CCEFF2-9630-4055-AD5D-9A15B04B6CE5}" srcOrd="0" destOrd="0" presId="urn:microsoft.com/office/officeart/2005/8/layout/hierarchy4"/>
    <dgm:cxn modelId="{9AD639C8-670C-475C-BB0F-8382EF69AA9A}" type="presParOf" srcId="{43B13A9A-B850-4871-801F-8FE7D2B95FA8}" destId="{6E9D14D0-2144-44C1-A56D-2EE87FCEDCF7}" srcOrd="1" destOrd="0" presId="urn:microsoft.com/office/officeart/2005/8/layout/hierarchy4"/>
    <dgm:cxn modelId="{8CD62F4D-A55A-41F2-834F-5FF2CABD1AA9}" type="presParOf" srcId="{43B13A9A-B850-4871-801F-8FE7D2B95FA8}" destId="{3CA00E6A-5C34-4C1C-8154-181736EB4ACD}" srcOrd="2" destOrd="0" presId="urn:microsoft.com/office/officeart/2005/8/layout/hierarchy4"/>
    <dgm:cxn modelId="{B3B06F7C-37B2-460D-A4DA-9D11E4CEA1B7}" type="presParOf" srcId="{3CA00E6A-5C34-4C1C-8154-181736EB4ACD}" destId="{BC21E4D8-B351-4DB4-9C7E-573A968B1741}" srcOrd="0" destOrd="0" presId="urn:microsoft.com/office/officeart/2005/8/layout/hierarchy4"/>
    <dgm:cxn modelId="{60E16028-04D1-418E-9F52-E12D692E5C7D}" type="presParOf" srcId="{BC21E4D8-B351-4DB4-9C7E-573A968B1741}" destId="{8709B4D0-A971-414E-85D0-E9DF149F8DD3}" srcOrd="0" destOrd="0" presId="urn:microsoft.com/office/officeart/2005/8/layout/hierarchy4"/>
    <dgm:cxn modelId="{D8F1E5F1-14E0-45FE-B996-7542A8F901A4}" type="presParOf" srcId="{BC21E4D8-B351-4DB4-9C7E-573A968B1741}" destId="{B25A1D96-3EEB-4A4D-9FC3-A9C125CDDDE9}" srcOrd="1" destOrd="0" presId="urn:microsoft.com/office/officeart/2005/8/layout/hierarchy4"/>
    <dgm:cxn modelId="{FFE77FF4-09EA-4586-B212-3039F1C3E1F7}" type="presParOf" srcId="{3CA00E6A-5C34-4C1C-8154-181736EB4ACD}" destId="{DA50857E-890E-4367-8A44-90D61E29AF33}" srcOrd="1" destOrd="0" presId="urn:microsoft.com/office/officeart/2005/8/layout/hierarchy4"/>
    <dgm:cxn modelId="{4461C68A-2F85-453D-B589-0198D94A36F2}" type="presParOf" srcId="{3CA00E6A-5C34-4C1C-8154-181736EB4ACD}" destId="{7395680F-98A2-48D4-959B-A569E81E6A52}" srcOrd="2" destOrd="0" presId="urn:microsoft.com/office/officeart/2005/8/layout/hierarchy4"/>
    <dgm:cxn modelId="{E5AAB9F3-527D-4A06-8884-4D51661322CE}" type="presParOf" srcId="{7395680F-98A2-48D4-959B-A569E81E6A52}" destId="{C0986A04-8EF6-4473-9010-A1555CF41500}" srcOrd="0" destOrd="0" presId="urn:microsoft.com/office/officeart/2005/8/layout/hierarchy4"/>
    <dgm:cxn modelId="{4AC30B9A-557A-4473-A623-17A8AF526EA5}" type="presParOf" srcId="{7395680F-98A2-48D4-959B-A569E81E6A52}" destId="{D24D206F-D63F-4E1C-B01C-B724B860CA08}" srcOrd="1" destOrd="0" presId="urn:microsoft.com/office/officeart/2005/8/layout/hierarchy4"/>
  </dgm:cxnLst>
  <dgm:bg/>
  <dgm:whole/>
</dgm:dataModel>
</file>

<file path=ppt/diagrams/data111.xml><?xml version="1.0" encoding="utf-8"?>
<dgm:dataModel xmlns:dgm="http://schemas.openxmlformats.org/drawingml/2006/diagram" xmlns:a="http://schemas.openxmlformats.org/drawingml/2006/main">
  <dgm:ptLst>
    <dgm:pt modelId="{82AD6EC5-25B8-4AE9-9B8C-50B6D68B73C5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C1E32237-FA95-4006-A9D0-3F6E18932828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800" i="1" dirty="0" smtClean="0"/>
            <a:t>Rodrigo Sánchez </a:t>
          </a:r>
          <a:r>
            <a:rPr lang="es-CO" sz="2800" i="1" dirty="0" err="1" smtClean="0"/>
            <a:t>Torreblanca</a:t>
          </a:r>
          <a:r>
            <a:rPr lang="es-CO" sz="2800" i="1" dirty="0" smtClean="0"/>
            <a:t> De Carvajal</a:t>
          </a:r>
          <a:endParaRPr lang="es-CO" sz="2800" i="1" dirty="0"/>
        </a:p>
      </dgm:t>
    </dgm:pt>
    <dgm:pt modelId="{52DE75E8-6038-4BD3-A71B-0B8A441E6CF0}" type="parTrans" cxnId="{AB1329CE-9FA1-4EE7-B24D-7EAC4D84B0CE}">
      <dgm:prSet/>
      <dgm:spPr/>
      <dgm:t>
        <a:bodyPr/>
        <a:lstStyle/>
        <a:p>
          <a:endParaRPr lang="es-CO"/>
        </a:p>
      </dgm:t>
    </dgm:pt>
    <dgm:pt modelId="{5E41B648-C2E7-48D4-A255-49DD5A91AFCD}" type="sibTrans" cxnId="{AB1329CE-9FA1-4EE7-B24D-7EAC4D84B0CE}">
      <dgm:prSet/>
      <dgm:spPr/>
      <dgm:t>
        <a:bodyPr/>
        <a:lstStyle/>
        <a:p>
          <a:endParaRPr lang="es-CO"/>
        </a:p>
      </dgm:t>
    </dgm:pt>
    <dgm:pt modelId="{E4D63C47-88AF-4407-AA1E-7341734024E7}">
      <dgm:prSet phldrT="[Texto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Bartolomé Sánchez </a:t>
          </a:r>
          <a:r>
            <a:rPr lang="es-CO" sz="2000" dirty="0" err="1" smtClean="0"/>
            <a:t>Torreblanca</a:t>
          </a:r>
          <a:endParaRPr lang="es-CO" sz="2000" dirty="0"/>
        </a:p>
      </dgm:t>
    </dgm:pt>
    <dgm:pt modelId="{B7AB0A6A-CC04-4A25-95E1-5B8B9BA6813E}" type="parTrans" cxnId="{CE11040A-04E1-46AB-8D09-837907BB8590}">
      <dgm:prSet/>
      <dgm:spPr/>
      <dgm:t>
        <a:bodyPr/>
        <a:lstStyle/>
        <a:p>
          <a:endParaRPr lang="es-CO"/>
        </a:p>
      </dgm:t>
    </dgm:pt>
    <dgm:pt modelId="{AC2ACD36-FAC7-4720-AABF-8E809FAC315D}" type="sibTrans" cxnId="{CE11040A-04E1-46AB-8D09-837907BB8590}">
      <dgm:prSet/>
      <dgm:spPr/>
      <dgm:t>
        <a:bodyPr/>
        <a:lstStyle/>
        <a:p>
          <a:endParaRPr lang="es-CO"/>
        </a:p>
      </dgm:t>
    </dgm:pt>
    <dgm:pt modelId="{E1949169-745B-4500-A252-B133A82C8C23}">
      <dgm:prSet phldrT="[Texto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Mencia de Carvajal Vásquez</a:t>
          </a:r>
          <a:endParaRPr lang="es-CO" sz="2000" dirty="0"/>
        </a:p>
      </dgm:t>
    </dgm:pt>
    <dgm:pt modelId="{975CE969-6E1F-4032-ACB1-15EC7A656E5C}" type="parTrans" cxnId="{7AA3A13D-F7B4-4656-94B0-09B589EC86D7}">
      <dgm:prSet/>
      <dgm:spPr/>
      <dgm:t>
        <a:bodyPr/>
        <a:lstStyle/>
        <a:p>
          <a:endParaRPr lang="es-CO"/>
        </a:p>
      </dgm:t>
    </dgm:pt>
    <dgm:pt modelId="{DA961779-8990-4605-924F-5FD3C60BB3D3}" type="sibTrans" cxnId="{7AA3A13D-F7B4-4656-94B0-09B589EC86D7}">
      <dgm:prSet/>
      <dgm:spPr/>
      <dgm:t>
        <a:bodyPr/>
        <a:lstStyle/>
        <a:p>
          <a:endParaRPr lang="es-CO"/>
        </a:p>
      </dgm:t>
    </dgm:pt>
    <dgm:pt modelId="{0E4D3B54-1CD1-4C11-AED1-4BFC914BCC33}" type="pres">
      <dgm:prSet presAssocID="{82AD6EC5-25B8-4AE9-9B8C-50B6D68B73C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33FDCE16-D5D6-477A-9F23-69A53A3993EA}" type="pres">
      <dgm:prSet presAssocID="{C1E32237-FA95-4006-A9D0-3F6E18932828}" presName="vertOne" presStyleCnt="0"/>
      <dgm:spPr/>
    </dgm:pt>
    <dgm:pt modelId="{5F944BE0-909B-4165-95FC-9D10E379EB24}" type="pres">
      <dgm:prSet presAssocID="{C1E32237-FA95-4006-A9D0-3F6E18932828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1429A464-1C4D-4C8D-8A71-817821A917E5}" type="pres">
      <dgm:prSet presAssocID="{C1E32237-FA95-4006-A9D0-3F6E18932828}" presName="parTransOne" presStyleCnt="0"/>
      <dgm:spPr/>
    </dgm:pt>
    <dgm:pt modelId="{2BBB50F2-A1D4-4A3B-BF9B-29160F0B8FFA}" type="pres">
      <dgm:prSet presAssocID="{C1E32237-FA95-4006-A9D0-3F6E18932828}" presName="horzOne" presStyleCnt="0"/>
      <dgm:spPr/>
    </dgm:pt>
    <dgm:pt modelId="{590B5CE0-DD8B-4830-9BB7-F3E389CF3819}" type="pres">
      <dgm:prSet presAssocID="{E4D63C47-88AF-4407-AA1E-7341734024E7}" presName="vertTwo" presStyleCnt="0"/>
      <dgm:spPr/>
    </dgm:pt>
    <dgm:pt modelId="{D1732245-639E-4DCB-8B0B-2665F60FEFB3}" type="pres">
      <dgm:prSet presAssocID="{E4D63C47-88AF-4407-AA1E-7341734024E7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1A680AD4-8C78-4FAC-91B2-E8F7FA0768ED}" type="pres">
      <dgm:prSet presAssocID="{E4D63C47-88AF-4407-AA1E-7341734024E7}" presName="horzTwo" presStyleCnt="0"/>
      <dgm:spPr/>
    </dgm:pt>
    <dgm:pt modelId="{B507F56F-A42A-4984-B260-94F54911F7BE}" type="pres">
      <dgm:prSet presAssocID="{AC2ACD36-FAC7-4720-AABF-8E809FAC315D}" presName="sibSpaceTwo" presStyleCnt="0"/>
      <dgm:spPr/>
    </dgm:pt>
    <dgm:pt modelId="{434C56D5-BF70-40D5-90D0-FBE92AE77466}" type="pres">
      <dgm:prSet presAssocID="{E1949169-745B-4500-A252-B133A82C8C23}" presName="vertTwo" presStyleCnt="0"/>
      <dgm:spPr/>
    </dgm:pt>
    <dgm:pt modelId="{7FA61BCB-FBE2-4B51-B9D9-34A09C3C1602}" type="pres">
      <dgm:prSet presAssocID="{E1949169-745B-4500-A252-B133A82C8C23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E897BA74-1C11-4128-B7C0-4D03BBCFF654}" type="pres">
      <dgm:prSet presAssocID="{E1949169-745B-4500-A252-B133A82C8C23}" presName="horzTwo" presStyleCnt="0"/>
      <dgm:spPr/>
    </dgm:pt>
  </dgm:ptLst>
  <dgm:cxnLst>
    <dgm:cxn modelId="{3DABE7EF-34E5-4DF0-B2BF-B85E66C6F95C}" type="presOf" srcId="{C1E32237-FA95-4006-A9D0-3F6E18932828}" destId="{5F944BE0-909B-4165-95FC-9D10E379EB24}" srcOrd="0" destOrd="0" presId="urn:microsoft.com/office/officeart/2005/8/layout/hierarchy4"/>
    <dgm:cxn modelId="{ED9782FF-AD0C-4A6A-A6C7-26407C0B4B63}" type="presOf" srcId="{E4D63C47-88AF-4407-AA1E-7341734024E7}" destId="{D1732245-639E-4DCB-8B0B-2665F60FEFB3}" srcOrd="0" destOrd="0" presId="urn:microsoft.com/office/officeart/2005/8/layout/hierarchy4"/>
    <dgm:cxn modelId="{CE11040A-04E1-46AB-8D09-837907BB8590}" srcId="{C1E32237-FA95-4006-A9D0-3F6E18932828}" destId="{E4D63C47-88AF-4407-AA1E-7341734024E7}" srcOrd="0" destOrd="0" parTransId="{B7AB0A6A-CC04-4A25-95E1-5B8B9BA6813E}" sibTransId="{AC2ACD36-FAC7-4720-AABF-8E809FAC315D}"/>
    <dgm:cxn modelId="{AB1329CE-9FA1-4EE7-B24D-7EAC4D84B0CE}" srcId="{82AD6EC5-25B8-4AE9-9B8C-50B6D68B73C5}" destId="{C1E32237-FA95-4006-A9D0-3F6E18932828}" srcOrd="0" destOrd="0" parTransId="{52DE75E8-6038-4BD3-A71B-0B8A441E6CF0}" sibTransId="{5E41B648-C2E7-48D4-A255-49DD5A91AFCD}"/>
    <dgm:cxn modelId="{10088185-CD37-4A25-A30B-53EAE9327FA4}" type="presOf" srcId="{82AD6EC5-25B8-4AE9-9B8C-50B6D68B73C5}" destId="{0E4D3B54-1CD1-4C11-AED1-4BFC914BCC33}" srcOrd="0" destOrd="0" presId="urn:microsoft.com/office/officeart/2005/8/layout/hierarchy4"/>
    <dgm:cxn modelId="{7AA3A13D-F7B4-4656-94B0-09B589EC86D7}" srcId="{C1E32237-FA95-4006-A9D0-3F6E18932828}" destId="{E1949169-745B-4500-A252-B133A82C8C23}" srcOrd="1" destOrd="0" parTransId="{975CE969-6E1F-4032-ACB1-15EC7A656E5C}" sibTransId="{DA961779-8990-4605-924F-5FD3C60BB3D3}"/>
    <dgm:cxn modelId="{55F28B1F-524E-4722-8499-7DD24A419463}" type="presOf" srcId="{E1949169-745B-4500-A252-B133A82C8C23}" destId="{7FA61BCB-FBE2-4B51-B9D9-34A09C3C1602}" srcOrd="0" destOrd="0" presId="urn:microsoft.com/office/officeart/2005/8/layout/hierarchy4"/>
    <dgm:cxn modelId="{82083D1D-3841-454E-9587-9A13AAFB1141}" type="presParOf" srcId="{0E4D3B54-1CD1-4C11-AED1-4BFC914BCC33}" destId="{33FDCE16-D5D6-477A-9F23-69A53A3993EA}" srcOrd="0" destOrd="0" presId="urn:microsoft.com/office/officeart/2005/8/layout/hierarchy4"/>
    <dgm:cxn modelId="{AC83503A-AE01-48EB-8F6A-AA939E777375}" type="presParOf" srcId="{33FDCE16-D5D6-477A-9F23-69A53A3993EA}" destId="{5F944BE0-909B-4165-95FC-9D10E379EB24}" srcOrd="0" destOrd="0" presId="urn:microsoft.com/office/officeart/2005/8/layout/hierarchy4"/>
    <dgm:cxn modelId="{DC3A77FD-4A21-4150-BA05-058FCCA6DB30}" type="presParOf" srcId="{33FDCE16-D5D6-477A-9F23-69A53A3993EA}" destId="{1429A464-1C4D-4C8D-8A71-817821A917E5}" srcOrd="1" destOrd="0" presId="urn:microsoft.com/office/officeart/2005/8/layout/hierarchy4"/>
    <dgm:cxn modelId="{D6ED0B48-AC02-4AE3-906A-578D9818C490}" type="presParOf" srcId="{33FDCE16-D5D6-477A-9F23-69A53A3993EA}" destId="{2BBB50F2-A1D4-4A3B-BF9B-29160F0B8FFA}" srcOrd="2" destOrd="0" presId="urn:microsoft.com/office/officeart/2005/8/layout/hierarchy4"/>
    <dgm:cxn modelId="{32741523-682C-4D3A-9A55-198413D473F4}" type="presParOf" srcId="{2BBB50F2-A1D4-4A3B-BF9B-29160F0B8FFA}" destId="{590B5CE0-DD8B-4830-9BB7-F3E389CF3819}" srcOrd="0" destOrd="0" presId="urn:microsoft.com/office/officeart/2005/8/layout/hierarchy4"/>
    <dgm:cxn modelId="{EE9783EB-5E7E-4829-A494-0CEFDD5DE8D9}" type="presParOf" srcId="{590B5CE0-DD8B-4830-9BB7-F3E389CF3819}" destId="{D1732245-639E-4DCB-8B0B-2665F60FEFB3}" srcOrd="0" destOrd="0" presId="urn:microsoft.com/office/officeart/2005/8/layout/hierarchy4"/>
    <dgm:cxn modelId="{4A323B0E-B023-46CE-A2CA-95C0C7CBF886}" type="presParOf" srcId="{590B5CE0-DD8B-4830-9BB7-F3E389CF3819}" destId="{1A680AD4-8C78-4FAC-91B2-E8F7FA0768ED}" srcOrd="1" destOrd="0" presId="urn:microsoft.com/office/officeart/2005/8/layout/hierarchy4"/>
    <dgm:cxn modelId="{C643EAA6-CAB0-410A-B37E-D1DA88C6D787}" type="presParOf" srcId="{2BBB50F2-A1D4-4A3B-BF9B-29160F0B8FFA}" destId="{B507F56F-A42A-4984-B260-94F54911F7BE}" srcOrd="1" destOrd="0" presId="urn:microsoft.com/office/officeart/2005/8/layout/hierarchy4"/>
    <dgm:cxn modelId="{979DE2A1-B923-4A6A-BDFD-DDDC2ECAB19D}" type="presParOf" srcId="{2BBB50F2-A1D4-4A3B-BF9B-29160F0B8FFA}" destId="{434C56D5-BF70-40D5-90D0-FBE92AE77466}" srcOrd="2" destOrd="0" presId="urn:microsoft.com/office/officeart/2005/8/layout/hierarchy4"/>
    <dgm:cxn modelId="{F917DB6C-0CF6-40B0-AE3B-8D1C46D818B7}" type="presParOf" srcId="{434C56D5-BF70-40D5-90D0-FBE92AE77466}" destId="{7FA61BCB-FBE2-4B51-B9D9-34A09C3C1602}" srcOrd="0" destOrd="0" presId="urn:microsoft.com/office/officeart/2005/8/layout/hierarchy4"/>
    <dgm:cxn modelId="{BB273459-7CE2-435A-A771-2A5E55073C15}" type="presParOf" srcId="{434C56D5-BF70-40D5-90D0-FBE92AE77466}" destId="{E897BA74-1C11-4128-B7C0-4D03BBCFF654}" srcOrd="1" destOrd="0" presId="urn:microsoft.com/office/officeart/2005/8/layout/hierarchy4"/>
  </dgm:cxnLst>
  <dgm:bg/>
  <dgm:whole/>
</dgm:dataModel>
</file>

<file path=ppt/diagrams/data112.xml><?xml version="1.0" encoding="utf-8"?>
<dgm:dataModel xmlns:dgm="http://schemas.openxmlformats.org/drawingml/2006/diagram" xmlns:a="http://schemas.openxmlformats.org/drawingml/2006/main">
  <dgm:ptLst>
    <dgm:pt modelId="{E5CC63EA-6020-402F-B827-91196807AF4D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484B5588-892A-4801-87D3-261BAC80E426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800" i="1" dirty="0" smtClean="0"/>
            <a:t>Juana Martínez</a:t>
          </a:r>
          <a:endParaRPr lang="es-CO" sz="2800" i="1" dirty="0"/>
        </a:p>
      </dgm:t>
    </dgm:pt>
    <dgm:pt modelId="{2E0E3219-F464-43B0-87D8-AFF6F32FE2CB}" type="parTrans" cxnId="{F06EFE60-336A-477F-96BD-4A5C07C0BFDC}">
      <dgm:prSet/>
      <dgm:spPr/>
      <dgm:t>
        <a:bodyPr/>
        <a:lstStyle/>
        <a:p>
          <a:endParaRPr lang="es-CO"/>
        </a:p>
      </dgm:t>
    </dgm:pt>
    <dgm:pt modelId="{DA3DF22D-B6EA-4FD0-988B-FCA4A8A55218}" type="sibTrans" cxnId="{F06EFE60-336A-477F-96BD-4A5C07C0BFDC}">
      <dgm:prSet/>
      <dgm:spPr/>
      <dgm:t>
        <a:bodyPr/>
        <a:lstStyle/>
        <a:p>
          <a:endParaRPr lang="es-CO"/>
        </a:p>
      </dgm:t>
    </dgm:pt>
    <dgm:pt modelId="{28437AEC-C9F5-4C93-8CA5-221E8C82D52B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Pedro Martín de Ávila</a:t>
          </a:r>
          <a:endParaRPr lang="es-CO" sz="2000" dirty="0"/>
        </a:p>
      </dgm:t>
    </dgm:pt>
    <dgm:pt modelId="{3A97B039-2811-44D1-BFF4-F7A997BB6A9A}" type="parTrans" cxnId="{3C7650FC-4967-401C-AFFE-6517C6D15E2F}">
      <dgm:prSet/>
      <dgm:spPr/>
      <dgm:t>
        <a:bodyPr/>
        <a:lstStyle/>
        <a:p>
          <a:endParaRPr lang="es-CO"/>
        </a:p>
      </dgm:t>
    </dgm:pt>
    <dgm:pt modelId="{410159D7-EA19-4774-9AC4-B07776A3EA71}" type="sibTrans" cxnId="{3C7650FC-4967-401C-AFFE-6517C6D15E2F}">
      <dgm:prSet/>
      <dgm:spPr/>
      <dgm:t>
        <a:bodyPr/>
        <a:lstStyle/>
        <a:p>
          <a:endParaRPr lang="es-CO"/>
        </a:p>
      </dgm:t>
    </dgm:pt>
    <dgm:pt modelId="{15AA9072-1E8B-4EF5-895C-B894A7AECA04}">
      <dgm:prSet phldrT="[Texto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900" baseline="0" dirty="0" smtClean="0"/>
            <a:t>Pedro Martín Hernández</a:t>
          </a:r>
          <a:endParaRPr lang="es-CO" sz="1900" baseline="0" dirty="0"/>
        </a:p>
      </dgm:t>
    </dgm:pt>
    <dgm:pt modelId="{877D894C-231D-4B27-9E88-7540E71CD054}" type="parTrans" cxnId="{2152A971-B3BF-4C71-B5C6-4A1D945F9431}">
      <dgm:prSet/>
      <dgm:spPr/>
      <dgm:t>
        <a:bodyPr/>
        <a:lstStyle/>
        <a:p>
          <a:endParaRPr lang="es-CO"/>
        </a:p>
      </dgm:t>
    </dgm:pt>
    <dgm:pt modelId="{5D603B71-6435-4AC7-81B1-CB5C38FC2A95}" type="sibTrans" cxnId="{2152A971-B3BF-4C71-B5C6-4A1D945F9431}">
      <dgm:prSet/>
      <dgm:spPr/>
      <dgm:t>
        <a:bodyPr/>
        <a:lstStyle/>
        <a:p>
          <a:endParaRPr lang="es-CO"/>
        </a:p>
      </dgm:t>
    </dgm:pt>
    <dgm:pt modelId="{EF17DA66-0DB1-43BF-864A-1501CC692331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rgbClr val="FFFFD1"/>
        </a:solidFill>
      </dgm:spPr>
      <dgm:t>
        <a:bodyPr/>
        <a:lstStyle/>
        <a:p>
          <a:r>
            <a:rPr lang="es-CO" sz="1900" baseline="0" dirty="0" smtClean="0"/>
            <a:t>N. N. 1</a:t>
          </a:r>
          <a:endParaRPr lang="es-CO" sz="1900" baseline="0" dirty="0"/>
        </a:p>
      </dgm:t>
    </dgm:pt>
    <dgm:pt modelId="{D18CB7B1-91B2-4635-B60E-BE59BFA58366}" type="parTrans" cxnId="{8C22E4EF-B022-42FA-AE22-1C5ED1B671A7}">
      <dgm:prSet/>
      <dgm:spPr/>
      <dgm:t>
        <a:bodyPr/>
        <a:lstStyle/>
        <a:p>
          <a:endParaRPr lang="es-CO"/>
        </a:p>
      </dgm:t>
    </dgm:pt>
    <dgm:pt modelId="{5AE8D057-65CF-4B10-ABA9-3FD1A931F86D}" type="sibTrans" cxnId="{8C22E4EF-B022-42FA-AE22-1C5ED1B671A7}">
      <dgm:prSet/>
      <dgm:spPr/>
      <dgm:t>
        <a:bodyPr/>
        <a:lstStyle/>
        <a:p>
          <a:endParaRPr lang="es-CO"/>
        </a:p>
      </dgm:t>
    </dgm:pt>
    <dgm:pt modelId="{230CFEA4-F1F1-4485-B029-C449733C2823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CO" sz="1900" baseline="0" dirty="0" smtClean="0"/>
            <a:t>Francisca Martínez</a:t>
          </a:r>
          <a:endParaRPr lang="es-CO" sz="1900" baseline="0" dirty="0"/>
        </a:p>
      </dgm:t>
    </dgm:pt>
    <dgm:pt modelId="{3836750D-1B57-454E-A3CD-83BCA03A1DAB}" type="parTrans" cxnId="{0CAE1E55-7DE6-42BF-8FDA-1CD352C8020E}">
      <dgm:prSet/>
      <dgm:spPr/>
      <dgm:t>
        <a:bodyPr/>
        <a:lstStyle/>
        <a:p>
          <a:endParaRPr lang="es-CO"/>
        </a:p>
      </dgm:t>
    </dgm:pt>
    <dgm:pt modelId="{D293B86D-5697-44B2-B41F-DF091E10969A}" type="sibTrans" cxnId="{0CAE1E55-7DE6-42BF-8FDA-1CD352C8020E}">
      <dgm:prSet/>
      <dgm:spPr/>
      <dgm:t>
        <a:bodyPr/>
        <a:lstStyle/>
        <a:p>
          <a:endParaRPr lang="es-CO"/>
        </a:p>
      </dgm:t>
    </dgm:pt>
    <dgm:pt modelId="{3307486C-B73F-43A7-82FB-075558C5AD61}" type="pres">
      <dgm:prSet presAssocID="{E5CC63EA-6020-402F-B827-91196807AF4D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9AECEF36-EBF0-4346-8071-C6B1AE7CE00C}" type="pres">
      <dgm:prSet presAssocID="{484B5588-892A-4801-87D3-261BAC80E426}" presName="vertOne" presStyleCnt="0"/>
      <dgm:spPr/>
    </dgm:pt>
    <dgm:pt modelId="{9FAE4BEA-FD8E-42AE-BFE3-2ED6E52CF834}" type="pres">
      <dgm:prSet presAssocID="{484B5588-892A-4801-87D3-261BAC80E426}" presName="txOne" presStyleLbl="node0" presStyleIdx="0" presStyleCnt="1" custLinFactNeighborX="-2122" custLinFactNeighborY="2913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5CAB96B9-9CD1-452A-95CF-EA23A402E82D}" type="pres">
      <dgm:prSet presAssocID="{484B5588-892A-4801-87D3-261BAC80E426}" presName="parTransOne" presStyleCnt="0"/>
      <dgm:spPr/>
    </dgm:pt>
    <dgm:pt modelId="{172FE301-A981-4D10-ACF4-4080802552F2}" type="pres">
      <dgm:prSet presAssocID="{484B5588-892A-4801-87D3-261BAC80E426}" presName="horzOne" presStyleCnt="0"/>
      <dgm:spPr/>
    </dgm:pt>
    <dgm:pt modelId="{3358A550-A6DF-416A-8FEE-ABCC9827BB57}" type="pres">
      <dgm:prSet presAssocID="{28437AEC-C9F5-4C93-8CA5-221E8C82D52B}" presName="vertTwo" presStyleCnt="0"/>
      <dgm:spPr/>
    </dgm:pt>
    <dgm:pt modelId="{06FDE353-9F73-44AA-BB8D-AD11261E9B90}" type="pres">
      <dgm:prSet presAssocID="{28437AEC-C9F5-4C93-8CA5-221E8C82D52B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063B015E-8C38-456C-8489-4A9F5F262B7B}" type="pres">
      <dgm:prSet presAssocID="{28437AEC-C9F5-4C93-8CA5-221E8C82D52B}" presName="parTransTwo" presStyleCnt="0"/>
      <dgm:spPr/>
    </dgm:pt>
    <dgm:pt modelId="{3B4FDAF9-E888-4791-A244-22669239E9CC}" type="pres">
      <dgm:prSet presAssocID="{28437AEC-C9F5-4C93-8CA5-221E8C82D52B}" presName="horzTwo" presStyleCnt="0"/>
      <dgm:spPr/>
    </dgm:pt>
    <dgm:pt modelId="{B5278E9B-C4A6-46A8-8506-F163BA29A59F}" type="pres">
      <dgm:prSet presAssocID="{15AA9072-1E8B-4EF5-895C-B894A7AECA04}" presName="vertThree" presStyleCnt="0"/>
      <dgm:spPr/>
    </dgm:pt>
    <dgm:pt modelId="{CC362573-128C-4603-BBCB-97B036B059D7}" type="pres">
      <dgm:prSet presAssocID="{15AA9072-1E8B-4EF5-895C-B894A7AECA04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CF5A7BEC-61F6-4D5B-A3E7-F4643EEEC29C}" type="pres">
      <dgm:prSet presAssocID="{15AA9072-1E8B-4EF5-895C-B894A7AECA04}" presName="horzThree" presStyleCnt="0"/>
      <dgm:spPr/>
    </dgm:pt>
    <dgm:pt modelId="{B12559D8-E04E-4856-8FA7-ACBB2A7C91C7}" type="pres">
      <dgm:prSet presAssocID="{5D603B71-6435-4AC7-81B1-CB5C38FC2A95}" presName="sibSpaceThree" presStyleCnt="0"/>
      <dgm:spPr/>
    </dgm:pt>
    <dgm:pt modelId="{513A277A-B428-469D-AD04-E296E08C3972}" type="pres">
      <dgm:prSet presAssocID="{EF17DA66-0DB1-43BF-864A-1501CC692331}" presName="vertThree" presStyleCnt="0"/>
      <dgm:spPr/>
    </dgm:pt>
    <dgm:pt modelId="{885F0EEF-EA00-4930-A602-27467958392C}" type="pres">
      <dgm:prSet presAssocID="{EF17DA66-0DB1-43BF-864A-1501CC692331}" presName="txThre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952DA563-1FA7-4DD1-B546-F54BA61B6E88}" type="pres">
      <dgm:prSet presAssocID="{EF17DA66-0DB1-43BF-864A-1501CC692331}" presName="horzThree" presStyleCnt="0"/>
      <dgm:spPr/>
    </dgm:pt>
    <dgm:pt modelId="{0E3A1C78-04E0-4568-9D28-87ACB570B146}" type="pres">
      <dgm:prSet presAssocID="{410159D7-EA19-4774-9AC4-B07776A3EA71}" presName="sibSpaceTwo" presStyleCnt="0"/>
      <dgm:spPr/>
    </dgm:pt>
    <dgm:pt modelId="{5F6C2988-E2F7-4971-A4EB-05A8701FE930}" type="pres">
      <dgm:prSet presAssocID="{230CFEA4-F1F1-4485-B029-C449733C2823}" presName="vertTwo" presStyleCnt="0"/>
      <dgm:spPr/>
    </dgm:pt>
    <dgm:pt modelId="{702D8880-7C30-461E-A7D2-6AEB6D1FCC38}" type="pres">
      <dgm:prSet presAssocID="{230CFEA4-F1F1-4485-B029-C449733C2823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1188D225-A313-446E-BA5D-38F9C0A5C08A}" type="pres">
      <dgm:prSet presAssocID="{230CFEA4-F1F1-4485-B029-C449733C2823}" presName="horzTwo" presStyleCnt="0"/>
      <dgm:spPr/>
    </dgm:pt>
  </dgm:ptLst>
  <dgm:cxnLst>
    <dgm:cxn modelId="{8C22E4EF-B022-42FA-AE22-1C5ED1B671A7}" srcId="{28437AEC-C9F5-4C93-8CA5-221E8C82D52B}" destId="{EF17DA66-0DB1-43BF-864A-1501CC692331}" srcOrd="1" destOrd="0" parTransId="{D18CB7B1-91B2-4635-B60E-BE59BFA58366}" sibTransId="{5AE8D057-65CF-4B10-ABA9-3FD1A931F86D}"/>
    <dgm:cxn modelId="{E225D4A1-5C0F-474F-86D9-54E56428857A}" type="presOf" srcId="{EF17DA66-0DB1-43BF-864A-1501CC692331}" destId="{885F0EEF-EA00-4930-A602-27467958392C}" srcOrd="0" destOrd="0" presId="urn:microsoft.com/office/officeart/2005/8/layout/hierarchy4"/>
    <dgm:cxn modelId="{1BEF89D7-FC28-4860-8FDD-C29114BE1BF6}" type="presOf" srcId="{230CFEA4-F1F1-4485-B029-C449733C2823}" destId="{702D8880-7C30-461E-A7D2-6AEB6D1FCC38}" srcOrd="0" destOrd="0" presId="urn:microsoft.com/office/officeart/2005/8/layout/hierarchy4"/>
    <dgm:cxn modelId="{F06EFE60-336A-477F-96BD-4A5C07C0BFDC}" srcId="{E5CC63EA-6020-402F-B827-91196807AF4D}" destId="{484B5588-892A-4801-87D3-261BAC80E426}" srcOrd="0" destOrd="0" parTransId="{2E0E3219-F464-43B0-87D8-AFF6F32FE2CB}" sibTransId="{DA3DF22D-B6EA-4FD0-988B-FCA4A8A55218}"/>
    <dgm:cxn modelId="{563A32D0-8542-4CC0-BF00-15A61F851883}" type="presOf" srcId="{28437AEC-C9F5-4C93-8CA5-221E8C82D52B}" destId="{06FDE353-9F73-44AA-BB8D-AD11261E9B90}" srcOrd="0" destOrd="0" presId="urn:microsoft.com/office/officeart/2005/8/layout/hierarchy4"/>
    <dgm:cxn modelId="{0CAE1E55-7DE6-42BF-8FDA-1CD352C8020E}" srcId="{484B5588-892A-4801-87D3-261BAC80E426}" destId="{230CFEA4-F1F1-4485-B029-C449733C2823}" srcOrd="1" destOrd="0" parTransId="{3836750D-1B57-454E-A3CD-83BCA03A1DAB}" sibTransId="{D293B86D-5697-44B2-B41F-DF091E10969A}"/>
    <dgm:cxn modelId="{2775021B-D061-4D87-A853-7918787F35E3}" type="presOf" srcId="{E5CC63EA-6020-402F-B827-91196807AF4D}" destId="{3307486C-B73F-43A7-82FB-075558C5AD61}" srcOrd="0" destOrd="0" presId="urn:microsoft.com/office/officeart/2005/8/layout/hierarchy4"/>
    <dgm:cxn modelId="{17182F9B-0D74-4047-A631-3B791C643F45}" type="presOf" srcId="{15AA9072-1E8B-4EF5-895C-B894A7AECA04}" destId="{CC362573-128C-4603-BBCB-97B036B059D7}" srcOrd="0" destOrd="0" presId="urn:microsoft.com/office/officeart/2005/8/layout/hierarchy4"/>
    <dgm:cxn modelId="{FA153392-D443-42C0-85F9-F389E655D594}" type="presOf" srcId="{484B5588-892A-4801-87D3-261BAC80E426}" destId="{9FAE4BEA-FD8E-42AE-BFE3-2ED6E52CF834}" srcOrd="0" destOrd="0" presId="urn:microsoft.com/office/officeart/2005/8/layout/hierarchy4"/>
    <dgm:cxn modelId="{2152A971-B3BF-4C71-B5C6-4A1D945F9431}" srcId="{28437AEC-C9F5-4C93-8CA5-221E8C82D52B}" destId="{15AA9072-1E8B-4EF5-895C-B894A7AECA04}" srcOrd="0" destOrd="0" parTransId="{877D894C-231D-4B27-9E88-7540E71CD054}" sibTransId="{5D603B71-6435-4AC7-81B1-CB5C38FC2A95}"/>
    <dgm:cxn modelId="{3C7650FC-4967-401C-AFFE-6517C6D15E2F}" srcId="{484B5588-892A-4801-87D3-261BAC80E426}" destId="{28437AEC-C9F5-4C93-8CA5-221E8C82D52B}" srcOrd="0" destOrd="0" parTransId="{3A97B039-2811-44D1-BFF4-F7A997BB6A9A}" sibTransId="{410159D7-EA19-4774-9AC4-B07776A3EA71}"/>
    <dgm:cxn modelId="{E705A915-1B72-4AF8-8955-02C6479E58C8}" type="presParOf" srcId="{3307486C-B73F-43A7-82FB-075558C5AD61}" destId="{9AECEF36-EBF0-4346-8071-C6B1AE7CE00C}" srcOrd="0" destOrd="0" presId="urn:microsoft.com/office/officeart/2005/8/layout/hierarchy4"/>
    <dgm:cxn modelId="{60E2D04C-760F-4E6A-9463-D92244E48A14}" type="presParOf" srcId="{9AECEF36-EBF0-4346-8071-C6B1AE7CE00C}" destId="{9FAE4BEA-FD8E-42AE-BFE3-2ED6E52CF834}" srcOrd="0" destOrd="0" presId="urn:microsoft.com/office/officeart/2005/8/layout/hierarchy4"/>
    <dgm:cxn modelId="{6068D257-0D3B-43A1-AFA3-A5525A2CF2EC}" type="presParOf" srcId="{9AECEF36-EBF0-4346-8071-C6B1AE7CE00C}" destId="{5CAB96B9-9CD1-452A-95CF-EA23A402E82D}" srcOrd="1" destOrd="0" presId="urn:microsoft.com/office/officeart/2005/8/layout/hierarchy4"/>
    <dgm:cxn modelId="{25976CD4-788C-439D-9D19-C7F13CE87ADC}" type="presParOf" srcId="{9AECEF36-EBF0-4346-8071-C6B1AE7CE00C}" destId="{172FE301-A981-4D10-ACF4-4080802552F2}" srcOrd="2" destOrd="0" presId="urn:microsoft.com/office/officeart/2005/8/layout/hierarchy4"/>
    <dgm:cxn modelId="{B21FC045-68A1-4063-8136-A6AB7D0396B5}" type="presParOf" srcId="{172FE301-A981-4D10-ACF4-4080802552F2}" destId="{3358A550-A6DF-416A-8FEE-ABCC9827BB57}" srcOrd="0" destOrd="0" presId="urn:microsoft.com/office/officeart/2005/8/layout/hierarchy4"/>
    <dgm:cxn modelId="{BF560F0E-AFCF-415D-AFA7-4F79299AF6CE}" type="presParOf" srcId="{3358A550-A6DF-416A-8FEE-ABCC9827BB57}" destId="{06FDE353-9F73-44AA-BB8D-AD11261E9B90}" srcOrd="0" destOrd="0" presId="urn:microsoft.com/office/officeart/2005/8/layout/hierarchy4"/>
    <dgm:cxn modelId="{7A674CE0-35E6-411F-95B7-A99D9E588FB3}" type="presParOf" srcId="{3358A550-A6DF-416A-8FEE-ABCC9827BB57}" destId="{063B015E-8C38-456C-8489-4A9F5F262B7B}" srcOrd="1" destOrd="0" presId="urn:microsoft.com/office/officeart/2005/8/layout/hierarchy4"/>
    <dgm:cxn modelId="{21D7BA68-FABF-42EB-8FD5-C2F20A1F080A}" type="presParOf" srcId="{3358A550-A6DF-416A-8FEE-ABCC9827BB57}" destId="{3B4FDAF9-E888-4791-A244-22669239E9CC}" srcOrd="2" destOrd="0" presId="urn:microsoft.com/office/officeart/2005/8/layout/hierarchy4"/>
    <dgm:cxn modelId="{A0304E9A-1D3E-4D7E-9C8C-C6D5E7CC8A01}" type="presParOf" srcId="{3B4FDAF9-E888-4791-A244-22669239E9CC}" destId="{B5278E9B-C4A6-46A8-8506-F163BA29A59F}" srcOrd="0" destOrd="0" presId="urn:microsoft.com/office/officeart/2005/8/layout/hierarchy4"/>
    <dgm:cxn modelId="{94D71DBF-944B-4D6D-A3D6-9029E7798528}" type="presParOf" srcId="{B5278E9B-C4A6-46A8-8506-F163BA29A59F}" destId="{CC362573-128C-4603-BBCB-97B036B059D7}" srcOrd="0" destOrd="0" presId="urn:microsoft.com/office/officeart/2005/8/layout/hierarchy4"/>
    <dgm:cxn modelId="{5135F4F4-A5C4-4B39-A527-06503B1FF40F}" type="presParOf" srcId="{B5278E9B-C4A6-46A8-8506-F163BA29A59F}" destId="{CF5A7BEC-61F6-4D5B-A3E7-F4643EEEC29C}" srcOrd="1" destOrd="0" presId="urn:microsoft.com/office/officeart/2005/8/layout/hierarchy4"/>
    <dgm:cxn modelId="{88EFA265-DA99-4901-8906-C470D203D9F4}" type="presParOf" srcId="{3B4FDAF9-E888-4791-A244-22669239E9CC}" destId="{B12559D8-E04E-4856-8FA7-ACBB2A7C91C7}" srcOrd="1" destOrd="0" presId="urn:microsoft.com/office/officeart/2005/8/layout/hierarchy4"/>
    <dgm:cxn modelId="{87A17E88-0A5E-4A91-A3ED-33E91D0492C6}" type="presParOf" srcId="{3B4FDAF9-E888-4791-A244-22669239E9CC}" destId="{513A277A-B428-469D-AD04-E296E08C3972}" srcOrd="2" destOrd="0" presId="urn:microsoft.com/office/officeart/2005/8/layout/hierarchy4"/>
    <dgm:cxn modelId="{A319628C-55E4-43EE-949C-57DC1A5A1673}" type="presParOf" srcId="{513A277A-B428-469D-AD04-E296E08C3972}" destId="{885F0EEF-EA00-4930-A602-27467958392C}" srcOrd="0" destOrd="0" presId="urn:microsoft.com/office/officeart/2005/8/layout/hierarchy4"/>
    <dgm:cxn modelId="{FB9EC850-0B9B-48D5-807B-2E20107E1D6A}" type="presParOf" srcId="{513A277A-B428-469D-AD04-E296E08C3972}" destId="{952DA563-1FA7-4DD1-B546-F54BA61B6E88}" srcOrd="1" destOrd="0" presId="urn:microsoft.com/office/officeart/2005/8/layout/hierarchy4"/>
    <dgm:cxn modelId="{207ABFCB-56C4-42A9-844E-51816A1A6466}" type="presParOf" srcId="{172FE301-A981-4D10-ACF4-4080802552F2}" destId="{0E3A1C78-04E0-4568-9D28-87ACB570B146}" srcOrd="1" destOrd="0" presId="urn:microsoft.com/office/officeart/2005/8/layout/hierarchy4"/>
    <dgm:cxn modelId="{E2F5F26D-6110-49B1-90CB-E26EF05D7280}" type="presParOf" srcId="{172FE301-A981-4D10-ACF4-4080802552F2}" destId="{5F6C2988-E2F7-4971-A4EB-05A8701FE930}" srcOrd="2" destOrd="0" presId="urn:microsoft.com/office/officeart/2005/8/layout/hierarchy4"/>
    <dgm:cxn modelId="{C93C29F5-6C0E-441D-82A6-2A58DADB5E6C}" type="presParOf" srcId="{5F6C2988-E2F7-4971-A4EB-05A8701FE930}" destId="{702D8880-7C30-461E-A7D2-6AEB6D1FCC38}" srcOrd="0" destOrd="0" presId="urn:microsoft.com/office/officeart/2005/8/layout/hierarchy4"/>
    <dgm:cxn modelId="{FB3D3836-45C8-45D3-A6C8-F6C1B0D26BBF}" type="presParOf" srcId="{5F6C2988-E2F7-4971-A4EB-05A8701FE930}" destId="{1188D225-A313-446E-BA5D-38F9C0A5C08A}" srcOrd="1" destOrd="0" presId="urn:microsoft.com/office/officeart/2005/8/layout/hierarchy4"/>
  </dgm:cxnLst>
  <dgm:bg/>
  <dgm:whole/>
</dgm:dataModel>
</file>

<file path=ppt/diagrams/data113.xml><?xml version="1.0" encoding="utf-8"?>
<dgm:dataModel xmlns:dgm="http://schemas.openxmlformats.org/drawingml/2006/diagram" xmlns:a="http://schemas.openxmlformats.org/drawingml/2006/main">
  <dgm:ptLst>
    <dgm:pt modelId="{10ED40AF-DFB1-4943-B6DB-2A904FAA918A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E0DC655E-66E8-4443-AE28-8D99D1F2DACA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2400" i="0" dirty="0" smtClean="0"/>
            <a:t>María Gertrudis Restrepo López</a:t>
          </a:r>
          <a:endParaRPr lang="es-CO" sz="2400" i="0" dirty="0"/>
        </a:p>
      </dgm:t>
    </dgm:pt>
    <dgm:pt modelId="{D0EADE4D-67A6-4DC4-A164-94CD0B19A387}" type="parTrans" cxnId="{F2C9849C-C4D7-41F0-927A-4811463D50BB}">
      <dgm:prSet/>
      <dgm:spPr/>
      <dgm:t>
        <a:bodyPr/>
        <a:lstStyle/>
        <a:p>
          <a:endParaRPr lang="es-CO"/>
        </a:p>
      </dgm:t>
    </dgm:pt>
    <dgm:pt modelId="{7DA61904-AC94-436B-8190-5BBFB0B7D86A}" type="sibTrans" cxnId="{F2C9849C-C4D7-41F0-927A-4811463D50BB}">
      <dgm:prSet/>
      <dgm:spPr/>
      <dgm:t>
        <a:bodyPr/>
        <a:lstStyle/>
        <a:p>
          <a:endParaRPr lang="es-CO"/>
        </a:p>
      </dgm:t>
    </dgm:pt>
    <dgm:pt modelId="{A5A0439B-9DF9-44BE-9726-CB54ED9BCAA6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Alonso Restrepo Peláez</a:t>
          </a:r>
          <a:endParaRPr lang="es-CO" sz="2000" dirty="0"/>
        </a:p>
      </dgm:t>
    </dgm:pt>
    <dgm:pt modelId="{D3D2AC93-0C44-40F4-A71C-452BBF6293C0}" type="parTrans" cxnId="{A91D6D1A-BFEC-4F83-A707-E324346A6E79}">
      <dgm:prSet/>
      <dgm:spPr/>
      <dgm:t>
        <a:bodyPr/>
        <a:lstStyle/>
        <a:p>
          <a:endParaRPr lang="es-CO"/>
        </a:p>
      </dgm:t>
    </dgm:pt>
    <dgm:pt modelId="{A5FC7D51-CE44-477D-A9B4-1EEBA1413B6C}" type="sibTrans" cxnId="{A91D6D1A-BFEC-4F83-A707-E324346A6E79}">
      <dgm:prSet/>
      <dgm:spPr/>
      <dgm:t>
        <a:bodyPr/>
        <a:lstStyle/>
        <a:p>
          <a:endParaRPr lang="es-CO"/>
        </a:p>
      </dgm:t>
    </dgm:pt>
    <dgm:pt modelId="{807510D7-03E3-4485-AA5F-D96F48A22D85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baseline="0" dirty="0" smtClean="0"/>
            <a:t>Alonso                                              López De Restrepo Méndez</a:t>
          </a:r>
          <a:endParaRPr lang="es-CO" sz="1800" baseline="0" dirty="0"/>
        </a:p>
      </dgm:t>
    </dgm:pt>
    <dgm:pt modelId="{98337006-82E0-4AF4-B98F-421F59FA9F3C}" type="parTrans" cxnId="{3ED81DB3-5CA6-448B-B328-D294DADE7BAD}">
      <dgm:prSet/>
      <dgm:spPr/>
      <dgm:t>
        <a:bodyPr/>
        <a:lstStyle/>
        <a:p>
          <a:endParaRPr lang="es-CO"/>
        </a:p>
      </dgm:t>
    </dgm:pt>
    <dgm:pt modelId="{D150D15C-0FEC-4EAA-AD92-82CAD8142DA8}" type="sibTrans" cxnId="{3ED81DB3-5CA6-448B-B328-D294DADE7BAD}">
      <dgm:prSet/>
      <dgm:spPr/>
      <dgm:t>
        <a:bodyPr/>
        <a:lstStyle/>
        <a:p>
          <a:endParaRPr lang="es-CO"/>
        </a:p>
      </dgm:t>
    </dgm:pt>
    <dgm:pt modelId="{8FB66204-E51C-4CD8-865F-B82776D0537F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900" baseline="0" dirty="0" smtClean="0"/>
            <a:t>Josefa Peláez Ruiz</a:t>
          </a:r>
          <a:endParaRPr lang="es-CO" sz="1900" baseline="0" dirty="0"/>
        </a:p>
      </dgm:t>
    </dgm:pt>
    <dgm:pt modelId="{8FC3EB04-99BB-4930-B477-69A962573B39}" type="parTrans" cxnId="{1122B9DE-5A98-48B2-B61B-50AFE92A5B06}">
      <dgm:prSet/>
      <dgm:spPr/>
      <dgm:t>
        <a:bodyPr/>
        <a:lstStyle/>
        <a:p>
          <a:endParaRPr lang="es-CO"/>
        </a:p>
      </dgm:t>
    </dgm:pt>
    <dgm:pt modelId="{D7A20F7F-57F9-4CFE-BC52-A442A7941841}" type="sibTrans" cxnId="{1122B9DE-5A98-48B2-B61B-50AFE92A5B06}">
      <dgm:prSet/>
      <dgm:spPr/>
      <dgm:t>
        <a:bodyPr/>
        <a:lstStyle/>
        <a:p>
          <a:endParaRPr lang="es-CO"/>
        </a:p>
      </dgm:t>
    </dgm:pt>
    <dgm:pt modelId="{F9782E82-50F9-4AB9-AEE5-5320F4184336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dirty="0" smtClean="0"/>
            <a:t>Juan                                                 Peláez Hernández                       </a:t>
          </a:r>
          <a:r>
            <a:rPr lang="es-CO" sz="1200" dirty="0" smtClean="0">
              <a:sym typeface="Wingdings" pitchFamily="2" charset="2"/>
            </a:rPr>
            <a:t> D 115</a:t>
          </a:r>
          <a:endParaRPr lang="es-CO" sz="1200" dirty="0"/>
        </a:p>
      </dgm:t>
    </dgm:pt>
    <dgm:pt modelId="{FE9414A1-8C54-4C10-8BA4-E7E4AF7FFE47}" type="parTrans" cxnId="{5865FE60-E321-44D4-800D-2339A6F5C5DD}">
      <dgm:prSet/>
      <dgm:spPr/>
      <dgm:t>
        <a:bodyPr/>
        <a:lstStyle/>
        <a:p>
          <a:endParaRPr lang="es-CO"/>
        </a:p>
      </dgm:t>
    </dgm:pt>
    <dgm:pt modelId="{9351D173-9E25-413C-B715-3C7BCEFE8050}" type="sibTrans" cxnId="{5865FE60-E321-44D4-800D-2339A6F5C5DD}">
      <dgm:prSet/>
      <dgm:spPr/>
      <dgm:t>
        <a:bodyPr/>
        <a:lstStyle/>
        <a:p>
          <a:endParaRPr lang="es-CO"/>
        </a:p>
      </dgm:t>
    </dgm:pt>
    <dgm:pt modelId="{66A70D23-A0AD-4B11-8F52-BDC59B236D9A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dirty="0" smtClean="0"/>
            <a:t>Juana Josefa                                                 Ruiz De La Cámara                      </a:t>
          </a:r>
          <a:r>
            <a:rPr lang="es-CO" sz="1200" dirty="0" smtClean="0">
              <a:sym typeface="Wingdings" pitchFamily="2" charset="2"/>
            </a:rPr>
            <a:t> D 116</a:t>
          </a:r>
          <a:endParaRPr lang="es-CO" sz="1200" dirty="0"/>
        </a:p>
      </dgm:t>
    </dgm:pt>
    <dgm:pt modelId="{AA40E42B-AA57-425E-9010-6AD15C41B804}" type="parTrans" cxnId="{135F09AF-3B1F-469D-954B-5DE1C47E438C}">
      <dgm:prSet/>
      <dgm:spPr/>
      <dgm:t>
        <a:bodyPr/>
        <a:lstStyle/>
        <a:p>
          <a:endParaRPr lang="es-CO"/>
        </a:p>
      </dgm:t>
    </dgm:pt>
    <dgm:pt modelId="{B6E71C9C-CB2E-40F5-B789-DCA83AAA33A1}" type="sibTrans" cxnId="{135F09AF-3B1F-469D-954B-5DE1C47E438C}">
      <dgm:prSet/>
      <dgm:spPr/>
      <dgm:t>
        <a:bodyPr/>
        <a:lstStyle/>
        <a:p>
          <a:endParaRPr lang="es-CO"/>
        </a:p>
      </dgm:t>
    </dgm:pt>
    <dgm:pt modelId="{1C94088A-EBF5-4BB9-801D-FAC3F4146B40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800" i="1" dirty="0" smtClean="0"/>
            <a:t>Francisca Vélez Restrepo</a:t>
          </a:r>
          <a:endParaRPr lang="es-CO" sz="2800" i="1" dirty="0"/>
        </a:p>
      </dgm:t>
    </dgm:pt>
    <dgm:pt modelId="{00606CC8-4D8F-4296-B961-7735D3F7D635}" type="parTrans" cxnId="{4F76F143-16DF-4350-992C-AAD79762CF6C}">
      <dgm:prSet/>
      <dgm:spPr/>
      <dgm:t>
        <a:bodyPr/>
        <a:lstStyle/>
        <a:p>
          <a:endParaRPr lang="es-CO"/>
        </a:p>
      </dgm:t>
    </dgm:pt>
    <dgm:pt modelId="{9A5654E0-3D9E-44A1-9A83-3B22EF677E0B}" type="sibTrans" cxnId="{4F76F143-16DF-4350-992C-AAD79762CF6C}">
      <dgm:prSet/>
      <dgm:spPr/>
      <dgm:t>
        <a:bodyPr/>
        <a:lstStyle/>
        <a:p>
          <a:endParaRPr lang="es-CO"/>
        </a:p>
      </dgm:t>
    </dgm:pt>
    <dgm:pt modelId="{E75BF49A-0BBD-418B-A465-D5C73CDDC862}" type="pres">
      <dgm:prSet presAssocID="{10ED40AF-DFB1-4943-B6DB-2A904FAA918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26793CCC-DE54-4AEA-8FF3-A3B7DB68FEE5}" type="pres">
      <dgm:prSet presAssocID="{1C94088A-EBF5-4BB9-801D-FAC3F4146B40}" presName="vertOne" presStyleCnt="0"/>
      <dgm:spPr/>
    </dgm:pt>
    <dgm:pt modelId="{F3A7C611-B608-4808-B1F6-077FF2510F51}" type="pres">
      <dgm:prSet presAssocID="{1C94088A-EBF5-4BB9-801D-FAC3F4146B40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3BA075BA-37F7-459F-A484-BBCEC5E543C5}" type="pres">
      <dgm:prSet presAssocID="{1C94088A-EBF5-4BB9-801D-FAC3F4146B40}" presName="parTransOne" presStyleCnt="0"/>
      <dgm:spPr/>
    </dgm:pt>
    <dgm:pt modelId="{21F2DBA5-D4CF-44DB-9868-B7433BF2A581}" type="pres">
      <dgm:prSet presAssocID="{1C94088A-EBF5-4BB9-801D-FAC3F4146B40}" presName="horzOne" presStyleCnt="0"/>
      <dgm:spPr/>
    </dgm:pt>
    <dgm:pt modelId="{F51F400F-93B5-4791-8AA1-135A8716667B}" type="pres">
      <dgm:prSet presAssocID="{E0DC655E-66E8-4443-AE28-8D99D1F2DACA}" presName="vertTwo" presStyleCnt="0"/>
      <dgm:spPr/>
    </dgm:pt>
    <dgm:pt modelId="{3D532666-C2E3-45D5-807A-33941EB47594}" type="pres">
      <dgm:prSet presAssocID="{E0DC655E-66E8-4443-AE28-8D99D1F2DACA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32A39248-7C2E-40E9-B8AE-6FA5EF1A91CF}" type="pres">
      <dgm:prSet presAssocID="{E0DC655E-66E8-4443-AE28-8D99D1F2DACA}" presName="parTransTwo" presStyleCnt="0"/>
      <dgm:spPr/>
    </dgm:pt>
    <dgm:pt modelId="{3AC23F87-3E8E-4667-85DB-522C4169E2FF}" type="pres">
      <dgm:prSet presAssocID="{E0DC655E-66E8-4443-AE28-8D99D1F2DACA}" presName="horzTwo" presStyleCnt="0"/>
      <dgm:spPr/>
    </dgm:pt>
    <dgm:pt modelId="{BE1ECA01-EBBD-4F10-9AA7-7A345487E7CF}" type="pres">
      <dgm:prSet presAssocID="{A5A0439B-9DF9-44BE-9726-CB54ED9BCAA6}" presName="vertThree" presStyleCnt="0"/>
      <dgm:spPr/>
    </dgm:pt>
    <dgm:pt modelId="{6D62B492-1F68-4D83-8B76-5CCC24E42FDE}" type="pres">
      <dgm:prSet presAssocID="{A5A0439B-9DF9-44BE-9726-CB54ED9BCAA6}" presName="txThree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185BDE2D-2A28-4491-AB6F-A07052826FC9}" type="pres">
      <dgm:prSet presAssocID="{A5A0439B-9DF9-44BE-9726-CB54ED9BCAA6}" presName="parTransThree" presStyleCnt="0"/>
      <dgm:spPr/>
    </dgm:pt>
    <dgm:pt modelId="{F2294270-08DE-4B2A-BEF2-94199EAC7F9B}" type="pres">
      <dgm:prSet presAssocID="{A5A0439B-9DF9-44BE-9726-CB54ED9BCAA6}" presName="horzThree" presStyleCnt="0"/>
      <dgm:spPr/>
    </dgm:pt>
    <dgm:pt modelId="{54E733F6-6D88-4F6D-A0C8-07C6D84F5979}" type="pres">
      <dgm:prSet presAssocID="{807510D7-03E3-4485-AA5F-D96F48A22D85}" presName="vertFour" presStyleCnt="0">
        <dgm:presLayoutVars>
          <dgm:chPref val="3"/>
        </dgm:presLayoutVars>
      </dgm:prSet>
      <dgm:spPr/>
    </dgm:pt>
    <dgm:pt modelId="{EC212670-050F-4361-8E39-353EDF5944D9}" type="pres">
      <dgm:prSet presAssocID="{807510D7-03E3-4485-AA5F-D96F48A22D85}" presName="txFour" presStyleLbl="node4" presStyleIdx="0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7649109A-1FCB-4DAE-86A5-F444E5F63549}" type="pres">
      <dgm:prSet presAssocID="{807510D7-03E3-4485-AA5F-D96F48A22D85}" presName="horzFour" presStyleCnt="0"/>
      <dgm:spPr/>
    </dgm:pt>
    <dgm:pt modelId="{207984A1-F718-4AB1-A131-139767840C46}" type="pres">
      <dgm:prSet presAssocID="{D150D15C-0FEC-4EAA-AD92-82CAD8142DA8}" presName="sibSpaceFour" presStyleCnt="0"/>
      <dgm:spPr/>
    </dgm:pt>
    <dgm:pt modelId="{AD805721-80B1-4691-94DF-9EBD1AAFA928}" type="pres">
      <dgm:prSet presAssocID="{8FB66204-E51C-4CD8-865F-B82776D0537F}" presName="vertFour" presStyleCnt="0">
        <dgm:presLayoutVars>
          <dgm:chPref val="3"/>
        </dgm:presLayoutVars>
      </dgm:prSet>
      <dgm:spPr/>
    </dgm:pt>
    <dgm:pt modelId="{BCA87C2E-977A-4F6F-9084-95DEEEAF35C4}" type="pres">
      <dgm:prSet presAssocID="{8FB66204-E51C-4CD8-865F-B82776D0537F}" presName="txFour" presStyleLbl="node4" presStyleIdx="1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CE6A8C81-198B-4A0A-91E6-D1D345F25D12}" type="pres">
      <dgm:prSet presAssocID="{8FB66204-E51C-4CD8-865F-B82776D0537F}" presName="parTransFour" presStyleCnt="0"/>
      <dgm:spPr/>
    </dgm:pt>
    <dgm:pt modelId="{68C0EBC7-BA06-4569-8C2F-2E909984502E}" type="pres">
      <dgm:prSet presAssocID="{8FB66204-E51C-4CD8-865F-B82776D0537F}" presName="horzFour" presStyleCnt="0"/>
      <dgm:spPr/>
    </dgm:pt>
    <dgm:pt modelId="{E8A56571-3820-4A87-8B7E-542EA606E6E9}" type="pres">
      <dgm:prSet presAssocID="{F9782E82-50F9-4AB9-AEE5-5320F4184336}" presName="vertFour" presStyleCnt="0">
        <dgm:presLayoutVars>
          <dgm:chPref val="3"/>
        </dgm:presLayoutVars>
      </dgm:prSet>
      <dgm:spPr/>
    </dgm:pt>
    <dgm:pt modelId="{7A8FC1B8-5953-4878-9EE7-7649379F5FA6}" type="pres">
      <dgm:prSet presAssocID="{F9782E82-50F9-4AB9-AEE5-5320F4184336}" presName="txFour" presStyleLbl="node4" presStyleIdx="2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7D13A677-5C92-4359-8A24-3CDA4BB18C6B}" type="pres">
      <dgm:prSet presAssocID="{F9782E82-50F9-4AB9-AEE5-5320F4184336}" presName="horzFour" presStyleCnt="0"/>
      <dgm:spPr/>
    </dgm:pt>
    <dgm:pt modelId="{BE1DC1E9-9FB7-4952-85B8-603B469D492B}" type="pres">
      <dgm:prSet presAssocID="{9351D173-9E25-413C-B715-3C7BCEFE8050}" presName="sibSpaceFour" presStyleCnt="0"/>
      <dgm:spPr/>
    </dgm:pt>
    <dgm:pt modelId="{BE03C583-576F-411F-8D31-E43DD016DEE9}" type="pres">
      <dgm:prSet presAssocID="{66A70D23-A0AD-4B11-8F52-BDC59B236D9A}" presName="vertFour" presStyleCnt="0">
        <dgm:presLayoutVars>
          <dgm:chPref val="3"/>
        </dgm:presLayoutVars>
      </dgm:prSet>
      <dgm:spPr/>
    </dgm:pt>
    <dgm:pt modelId="{43425B66-B896-45E9-8268-997E44564EF9}" type="pres">
      <dgm:prSet presAssocID="{66A70D23-A0AD-4B11-8F52-BDC59B236D9A}" presName="txFour" presStyleLbl="node4" presStyleIdx="3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B37B0D69-71AE-42AC-9D5A-23E2B56F1D2D}" type="pres">
      <dgm:prSet presAssocID="{66A70D23-A0AD-4B11-8F52-BDC59B236D9A}" presName="horzFour" presStyleCnt="0"/>
      <dgm:spPr/>
    </dgm:pt>
  </dgm:ptLst>
  <dgm:cxnLst>
    <dgm:cxn modelId="{4F76F143-16DF-4350-992C-AAD79762CF6C}" srcId="{10ED40AF-DFB1-4943-B6DB-2A904FAA918A}" destId="{1C94088A-EBF5-4BB9-801D-FAC3F4146B40}" srcOrd="0" destOrd="0" parTransId="{00606CC8-4D8F-4296-B961-7735D3F7D635}" sibTransId="{9A5654E0-3D9E-44A1-9A83-3B22EF677E0B}"/>
    <dgm:cxn modelId="{DC18086F-AF0C-4B1B-B039-FF5C3B6E55E4}" type="presOf" srcId="{807510D7-03E3-4485-AA5F-D96F48A22D85}" destId="{EC212670-050F-4361-8E39-353EDF5944D9}" srcOrd="0" destOrd="0" presId="urn:microsoft.com/office/officeart/2005/8/layout/hierarchy4"/>
    <dgm:cxn modelId="{1122B9DE-5A98-48B2-B61B-50AFE92A5B06}" srcId="{A5A0439B-9DF9-44BE-9726-CB54ED9BCAA6}" destId="{8FB66204-E51C-4CD8-865F-B82776D0537F}" srcOrd="1" destOrd="0" parTransId="{8FC3EB04-99BB-4930-B477-69A962573B39}" sibTransId="{D7A20F7F-57F9-4CFE-BC52-A442A7941841}"/>
    <dgm:cxn modelId="{99CE5E7D-7303-4007-B067-713B031B84A8}" type="presOf" srcId="{8FB66204-E51C-4CD8-865F-B82776D0537F}" destId="{BCA87C2E-977A-4F6F-9084-95DEEEAF35C4}" srcOrd="0" destOrd="0" presId="urn:microsoft.com/office/officeart/2005/8/layout/hierarchy4"/>
    <dgm:cxn modelId="{BB7B8051-A472-4369-894A-8D09A2D6E0F0}" type="presOf" srcId="{A5A0439B-9DF9-44BE-9726-CB54ED9BCAA6}" destId="{6D62B492-1F68-4D83-8B76-5CCC24E42FDE}" srcOrd="0" destOrd="0" presId="urn:microsoft.com/office/officeart/2005/8/layout/hierarchy4"/>
    <dgm:cxn modelId="{3ED81DB3-5CA6-448B-B328-D294DADE7BAD}" srcId="{A5A0439B-9DF9-44BE-9726-CB54ED9BCAA6}" destId="{807510D7-03E3-4485-AA5F-D96F48A22D85}" srcOrd="0" destOrd="0" parTransId="{98337006-82E0-4AF4-B98F-421F59FA9F3C}" sibTransId="{D150D15C-0FEC-4EAA-AD92-82CAD8142DA8}"/>
    <dgm:cxn modelId="{135F09AF-3B1F-469D-954B-5DE1C47E438C}" srcId="{8FB66204-E51C-4CD8-865F-B82776D0537F}" destId="{66A70D23-A0AD-4B11-8F52-BDC59B236D9A}" srcOrd="1" destOrd="0" parTransId="{AA40E42B-AA57-425E-9010-6AD15C41B804}" sibTransId="{B6E71C9C-CB2E-40F5-B789-DCA83AAA33A1}"/>
    <dgm:cxn modelId="{981E42CF-C902-4F7D-82B9-3BC66CDB9D52}" type="presOf" srcId="{F9782E82-50F9-4AB9-AEE5-5320F4184336}" destId="{7A8FC1B8-5953-4878-9EE7-7649379F5FA6}" srcOrd="0" destOrd="0" presId="urn:microsoft.com/office/officeart/2005/8/layout/hierarchy4"/>
    <dgm:cxn modelId="{F2C9849C-C4D7-41F0-927A-4811463D50BB}" srcId="{1C94088A-EBF5-4BB9-801D-FAC3F4146B40}" destId="{E0DC655E-66E8-4443-AE28-8D99D1F2DACA}" srcOrd="0" destOrd="0" parTransId="{D0EADE4D-67A6-4DC4-A164-94CD0B19A387}" sibTransId="{7DA61904-AC94-436B-8190-5BBFB0B7D86A}"/>
    <dgm:cxn modelId="{75BECFD6-607E-4E2C-9503-0D7605339073}" type="presOf" srcId="{E0DC655E-66E8-4443-AE28-8D99D1F2DACA}" destId="{3D532666-C2E3-45D5-807A-33941EB47594}" srcOrd="0" destOrd="0" presId="urn:microsoft.com/office/officeart/2005/8/layout/hierarchy4"/>
    <dgm:cxn modelId="{ABE66E5F-BBA8-44B9-8920-604791A76FE8}" type="presOf" srcId="{66A70D23-A0AD-4B11-8F52-BDC59B236D9A}" destId="{43425B66-B896-45E9-8268-997E44564EF9}" srcOrd="0" destOrd="0" presId="urn:microsoft.com/office/officeart/2005/8/layout/hierarchy4"/>
    <dgm:cxn modelId="{A91D6D1A-BFEC-4F83-A707-E324346A6E79}" srcId="{E0DC655E-66E8-4443-AE28-8D99D1F2DACA}" destId="{A5A0439B-9DF9-44BE-9726-CB54ED9BCAA6}" srcOrd="0" destOrd="0" parTransId="{D3D2AC93-0C44-40F4-A71C-452BBF6293C0}" sibTransId="{A5FC7D51-CE44-477D-A9B4-1EEBA1413B6C}"/>
    <dgm:cxn modelId="{4F30E5AC-F566-4EE3-A19E-E2655EC5A3C6}" type="presOf" srcId="{10ED40AF-DFB1-4943-B6DB-2A904FAA918A}" destId="{E75BF49A-0BBD-418B-A465-D5C73CDDC862}" srcOrd="0" destOrd="0" presId="urn:microsoft.com/office/officeart/2005/8/layout/hierarchy4"/>
    <dgm:cxn modelId="{3653FD70-C955-46ED-949D-A23AAB436C4C}" type="presOf" srcId="{1C94088A-EBF5-4BB9-801D-FAC3F4146B40}" destId="{F3A7C611-B608-4808-B1F6-077FF2510F51}" srcOrd="0" destOrd="0" presId="urn:microsoft.com/office/officeart/2005/8/layout/hierarchy4"/>
    <dgm:cxn modelId="{5865FE60-E321-44D4-800D-2339A6F5C5DD}" srcId="{8FB66204-E51C-4CD8-865F-B82776D0537F}" destId="{F9782E82-50F9-4AB9-AEE5-5320F4184336}" srcOrd="0" destOrd="0" parTransId="{FE9414A1-8C54-4C10-8BA4-E7E4AF7FFE47}" sibTransId="{9351D173-9E25-413C-B715-3C7BCEFE8050}"/>
    <dgm:cxn modelId="{78F02036-D81E-405A-B5BA-BB7648A5CF97}" type="presParOf" srcId="{E75BF49A-0BBD-418B-A465-D5C73CDDC862}" destId="{26793CCC-DE54-4AEA-8FF3-A3B7DB68FEE5}" srcOrd="0" destOrd="0" presId="urn:microsoft.com/office/officeart/2005/8/layout/hierarchy4"/>
    <dgm:cxn modelId="{CF2A21EC-B3C2-4828-A4AB-FD40905C7813}" type="presParOf" srcId="{26793CCC-DE54-4AEA-8FF3-A3B7DB68FEE5}" destId="{F3A7C611-B608-4808-B1F6-077FF2510F51}" srcOrd="0" destOrd="0" presId="urn:microsoft.com/office/officeart/2005/8/layout/hierarchy4"/>
    <dgm:cxn modelId="{6E87BCA6-F34A-4599-A782-714C0D266322}" type="presParOf" srcId="{26793CCC-DE54-4AEA-8FF3-A3B7DB68FEE5}" destId="{3BA075BA-37F7-459F-A484-BBCEC5E543C5}" srcOrd="1" destOrd="0" presId="urn:microsoft.com/office/officeart/2005/8/layout/hierarchy4"/>
    <dgm:cxn modelId="{0F08F9DC-8A8A-4A32-A71B-118575C325D9}" type="presParOf" srcId="{26793CCC-DE54-4AEA-8FF3-A3B7DB68FEE5}" destId="{21F2DBA5-D4CF-44DB-9868-B7433BF2A581}" srcOrd="2" destOrd="0" presId="urn:microsoft.com/office/officeart/2005/8/layout/hierarchy4"/>
    <dgm:cxn modelId="{C21FEFF8-7039-426A-8A5C-76C7C07458E6}" type="presParOf" srcId="{21F2DBA5-D4CF-44DB-9868-B7433BF2A581}" destId="{F51F400F-93B5-4791-8AA1-135A8716667B}" srcOrd="0" destOrd="0" presId="urn:microsoft.com/office/officeart/2005/8/layout/hierarchy4"/>
    <dgm:cxn modelId="{CB233F4B-91AA-4D86-9351-1961F19FF24A}" type="presParOf" srcId="{F51F400F-93B5-4791-8AA1-135A8716667B}" destId="{3D532666-C2E3-45D5-807A-33941EB47594}" srcOrd="0" destOrd="0" presId="urn:microsoft.com/office/officeart/2005/8/layout/hierarchy4"/>
    <dgm:cxn modelId="{2023108E-02F6-4B9B-B23B-A65A40700A8A}" type="presParOf" srcId="{F51F400F-93B5-4791-8AA1-135A8716667B}" destId="{32A39248-7C2E-40E9-B8AE-6FA5EF1A91CF}" srcOrd="1" destOrd="0" presId="urn:microsoft.com/office/officeart/2005/8/layout/hierarchy4"/>
    <dgm:cxn modelId="{99DC6FC3-01EA-4201-AC44-398FCE1C052B}" type="presParOf" srcId="{F51F400F-93B5-4791-8AA1-135A8716667B}" destId="{3AC23F87-3E8E-4667-85DB-522C4169E2FF}" srcOrd="2" destOrd="0" presId="urn:microsoft.com/office/officeart/2005/8/layout/hierarchy4"/>
    <dgm:cxn modelId="{EAE0C788-04DF-46AA-A551-29F95096AA35}" type="presParOf" srcId="{3AC23F87-3E8E-4667-85DB-522C4169E2FF}" destId="{BE1ECA01-EBBD-4F10-9AA7-7A345487E7CF}" srcOrd="0" destOrd="0" presId="urn:microsoft.com/office/officeart/2005/8/layout/hierarchy4"/>
    <dgm:cxn modelId="{94FE4404-E246-4EF5-B968-D18C695C14CA}" type="presParOf" srcId="{BE1ECA01-EBBD-4F10-9AA7-7A345487E7CF}" destId="{6D62B492-1F68-4D83-8B76-5CCC24E42FDE}" srcOrd="0" destOrd="0" presId="urn:microsoft.com/office/officeart/2005/8/layout/hierarchy4"/>
    <dgm:cxn modelId="{04018544-FE5C-420D-8641-05CF1B6F7D6F}" type="presParOf" srcId="{BE1ECA01-EBBD-4F10-9AA7-7A345487E7CF}" destId="{185BDE2D-2A28-4491-AB6F-A07052826FC9}" srcOrd="1" destOrd="0" presId="urn:microsoft.com/office/officeart/2005/8/layout/hierarchy4"/>
    <dgm:cxn modelId="{CB357A05-8FAD-40AD-BBB3-3221B44C28D6}" type="presParOf" srcId="{BE1ECA01-EBBD-4F10-9AA7-7A345487E7CF}" destId="{F2294270-08DE-4B2A-BEF2-94199EAC7F9B}" srcOrd="2" destOrd="0" presId="urn:microsoft.com/office/officeart/2005/8/layout/hierarchy4"/>
    <dgm:cxn modelId="{9690400F-AA7A-49D1-BC11-F765CA1E06DC}" type="presParOf" srcId="{F2294270-08DE-4B2A-BEF2-94199EAC7F9B}" destId="{54E733F6-6D88-4F6D-A0C8-07C6D84F5979}" srcOrd="0" destOrd="0" presId="urn:microsoft.com/office/officeart/2005/8/layout/hierarchy4"/>
    <dgm:cxn modelId="{331869DA-D9D2-41D0-809E-CF757A3206A6}" type="presParOf" srcId="{54E733F6-6D88-4F6D-A0C8-07C6D84F5979}" destId="{EC212670-050F-4361-8E39-353EDF5944D9}" srcOrd="0" destOrd="0" presId="urn:microsoft.com/office/officeart/2005/8/layout/hierarchy4"/>
    <dgm:cxn modelId="{125264B2-BB09-4BE0-807A-5904F8091570}" type="presParOf" srcId="{54E733F6-6D88-4F6D-A0C8-07C6D84F5979}" destId="{7649109A-1FCB-4DAE-86A5-F444E5F63549}" srcOrd="1" destOrd="0" presId="urn:microsoft.com/office/officeart/2005/8/layout/hierarchy4"/>
    <dgm:cxn modelId="{1FDE49FA-0356-4321-92F1-B9255948047B}" type="presParOf" srcId="{F2294270-08DE-4B2A-BEF2-94199EAC7F9B}" destId="{207984A1-F718-4AB1-A131-139767840C46}" srcOrd="1" destOrd="0" presId="urn:microsoft.com/office/officeart/2005/8/layout/hierarchy4"/>
    <dgm:cxn modelId="{FD2D8515-4300-439F-85F9-F7E8DB3ED208}" type="presParOf" srcId="{F2294270-08DE-4B2A-BEF2-94199EAC7F9B}" destId="{AD805721-80B1-4691-94DF-9EBD1AAFA928}" srcOrd="2" destOrd="0" presId="urn:microsoft.com/office/officeart/2005/8/layout/hierarchy4"/>
    <dgm:cxn modelId="{1F2606BD-EA26-40CF-A67A-D4EE28241084}" type="presParOf" srcId="{AD805721-80B1-4691-94DF-9EBD1AAFA928}" destId="{BCA87C2E-977A-4F6F-9084-95DEEEAF35C4}" srcOrd="0" destOrd="0" presId="urn:microsoft.com/office/officeart/2005/8/layout/hierarchy4"/>
    <dgm:cxn modelId="{1906DEC1-BD2B-49A4-AFC6-FD56E3D1E054}" type="presParOf" srcId="{AD805721-80B1-4691-94DF-9EBD1AAFA928}" destId="{CE6A8C81-198B-4A0A-91E6-D1D345F25D12}" srcOrd="1" destOrd="0" presId="urn:microsoft.com/office/officeart/2005/8/layout/hierarchy4"/>
    <dgm:cxn modelId="{78188669-B31C-4B2C-9C06-4EC20D21A8B5}" type="presParOf" srcId="{AD805721-80B1-4691-94DF-9EBD1AAFA928}" destId="{68C0EBC7-BA06-4569-8C2F-2E909984502E}" srcOrd="2" destOrd="0" presId="urn:microsoft.com/office/officeart/2005/8/layout/hierarchy4"/>
    <dgm:cxn modelId="{183F5078-8EC9-47AE-8EA7-06C85476F824}" type="presParOf" srcId="{68C0EBC7-BA06-4569-8C2F-2E909984502E}" destId="{E8A56571-3820-4A87-8B7E-542EA606E6E9}" srcOrd="0" destOrd="0" presId="urn:microsoft.com/office/officeart/2005/8/layout/hierarchy4"/>
    <dgm:cxn modelId="{CC8DF13C-2674-4FDE-9293-9890B29FDDE8}" type="presParOf" srcId="{E8A56571-3820-4A87-8B7E-542EA606E6E9}" destId="{7A8FC1B8-5953-4878-9EE7-7649379F5FA6}" srcOrd="0" destOrd="0" presId="urn:microsoft.com/office/officeart/2005/8/layout/hierarchy4"/>
    <dgm:cxn modelId="{4030AA11-5203-4113-B0CE-2C9307CF2740}" type="presParOf" srcId="{E8A56571-3820-4A87-8B7E-542EA606E6E9}" destId="{7D13A677-5C92-4359-8A24-3CDA4BB18C6B}" srcOrd="1" destOrd="0" presId="urn:microsoft.com/office/officeart/2005/8/layout/hierarchy4"/>
    <dgm:cxn modelId="{D9DA5B23-E5F4-427E-B3C1-534A8D06797B}" type="presParOf" srcId="{68C0EBC7-BA06-4569-8C2F-2E909984502E}" destId="{BE1DC1E9-9FB7-4952-85B8-603B469D492B}" srcOrd="1" destOrd="0" presId="urn:microsoft.com/office/officeart/2005/8/layout/hierarchy4"/>
    <dgm:cxn modelId="{494268D2-65A2-4369-A62C-DE8781EC7CCB}" type="presParOf" srcId="{68C0EBC7-BA06-4569-8C2F-2E909984502E}" destId="{BE03C583-576F-411F-8D31-E43DD016DEE9}" srcOrd="2" destOrd="0" presId="urn:microsoft.com/office/officeart/2005/8/layout/hierarchy4"/>
    <dgm:cxn modelId="{32D175DA-1D95-4414-B6DE-0BD0B693F3C6}" type="presParOf" srcId="{BE03C583-576F-411F-8D31-E43DD016DEE9}" destId="{43425B66-B896-45E9-8268-997E44564EF9}" srcOrd="0" destOrd="0" presId="urn:microsoft.com/office/officeart/2005/8/layout/hierarchy4"/>
    <dgm:cxn modelId="{7EAD40BA-43DE-4063-B87E-807320C6629D}" type="presParOf" srcId="{BE03C583-576F-411F-8D31-E43DD016DEE9}" destId="{B37B0D69-71AE-42AC-9D5A-23E2B56F1D2D}" srcOrd="1" destOrd="0" presId="urn:microsoft.com/office/officeart/2005/8/layout/hierarchy4"/>
  </dgm:cxnLst>
  <dgm:bg/>
  <dgm:whole/>
</dgm:dataModel>
</file>

<file path=ppt/diagrams/data114.xml><?xml version="1.0" encoding="utf-8"?>
<dgm:dataModel xmlns:dgm="http://schemas.openxmlformats.org/drawingml/2006/diagram" xmlns:a="http://schemas.openxmlformats.org/drawingml/2006/main">
  <dgm:ptLst>
    <dgm:pt modelId="{10ED40AF-DFB1-4943-B6DB-2A904FAA918A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A86CAC57-BC04-4F37-AAC1-A8D41FFBFAAD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800" i="1" baseline="0" dirty="0" smtClean="0"/>
            <a:t>Juan Peláez Hernández</a:t>
          </a:r>
          <a:endParaRPr lang="es-CO" sz="2800" i="1" baseline="0" dirty="0"/>
        </a:p>
      </dgm:t>
    </dgm:pt>
    <dgm:pt modelId="{309F67F4-F09C-4170-840B-250CB612629D}" type="parTrans" cxnId="{C4A2A338-14A3-4867-AF4B-32E00D9D2A9E}">
      <dgm:prSet/>
      <dgm:spPr/>
      <dgm:t>
        <a:bodyPr/>
        <a:lstStyle/>
        <a:p>
          <a:endParaRPr lang="es-CO"/>
        </a:p>
      </dgm:t>
    </dgm:pt>
    <dgm:pt modelId="{60BBAC6B-1183-4459-8E5F-4FA1ED64380F}" type="sibTrans" cxnId="{C4A2A338-14A3-4867-AF4B-32E00D9D2A9E}">
      <dgm:prSet/>
      <dgm:spPr/>
      <dgm:t>
        <a:bodyPr/>
        <a:lstStyle/>
        <a:p>
          <a:endParaRPr lang="es-CO"/>
        </a:p>
      </dgm:t>
    </dgm:pt>
    <dgm:pt modelId="{5D495DAA-A2D4-4297-BBDD-6141A5A9CF05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Juan Peláez </a:t>
          </a:r>
          <a:r>
            <a:rPr lang="es-CO" sz="2000" dirty="0" err="1" smtClean="0"/>
            <a:t>Abeu</a:t>
          </a:r>
          <a:endParaRPr lang="es-CO" sz="2000" dirty="0"/>
        </a:p>
      </dgm:t>
    </dgm:pt>
    <dgm:pt modelId="{BB8CF656-C445-4C38-B8BA-0AB231635977}" type="parTrans" cxnId="{921B3357-2923-4033-893B-B37DBA031B9E}">
      <dgm:prSet/>
      <dgm:spPr/>
      <dgm:t>
        <a:bodyPr/>
        <a:lstStyle/>
        <a:p>
          <a:endParaRPr lang="es-CO"/>
        </a:p>
      </dgm:t>
    </dgm:pt>
    <dgm:pt modelId="{D523EA98-1BFF-495F-83EC-310E99D32259}" type="sibTrans" cxnId="{921B3357-2923-4033-893B-B37DBA031B9E}">
      <dgm:prSet/>
      <dgm:spPr/>
      <dgm:t>
        <a:bodyPr/>
        <a:lstStyle/>
        <a:p>
          <a:endParaRPr lang="es-CO"/>
        </a:p>
      </dgm:t>
    </dgm:pt>
    <dgm:pt modelId="{3253D48D-9D16-4B5F-BAC9-6102C9133C4B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baseline="0" dirty="0" smtClean="0"/>
            <a:t>María Hernández De La Vera Juncos</a:t>
          </a:r>
          <a:endParaRPr lang="es-CO" sz="2000" baseline="0" dirty="0"/>
        </a:p>
      </dgm:t>
    </dgm:pt>
    <dgm:pt modelId="{24ED88BE-49B6-4FAD-A775-68E69709295A}" type="sibTrans" cxnId="{1CC4AD65-2B21-4245-B77D-85E2EB946566}">
      <dgm:prSet/>
      <dgm:spPr/>
      <dgm:t>
        <a:bodyPr/>
        <a:lstStyle/>
        <a:p>
          <a:endParaRPr lang="es-CO"/>
        </a:p>
      </dgm:t>
    </dgm:pt>
    <dgm:pt modelId="{8900CA67-CDD7-408C-BD7A-2D22EA120E9F}" type="parTrans" cxnId="{1CC4AD65-2B21-4245-B77D-85E2EB946566}">
      <dgm:prSet/>
      <dgm:spPr/>
      <dgm:t>
        <a:bodyPr/>
        <a:lstStyle/>
        <a:p>
          <a:endParaRPr lang="es-CO"/>
        </a:p>
      </dgm:t>
    </dgm:pt>
    <dgm:pt modelId="{E75BF49A-0BBD-418B-A465-D5C73CDDC862}" type="pres">
      <dgm:prSet presAssocID="{10ED40AF-DFB1-4943-B6DB-2A904FAA918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EDBF8A7C-14B8-4582-897B-7D30F019BF04}" type="pres">
      <dgm:prSet presAssocID="{A86CAC57-BC04-4F37-AAC1-A8D41FFBFAAD}" presName="vertOne" presStyleCnt="0"/>
      <dgm:spPr/>
    </dgm:pt>
    <dgm:pt modelId="{095BFAB3-989E-47C8-AFCA-D001CAC199B8}" type="pres">
      <dgm:prSet presAssocID="{A86CAC57-BC04-4F37-AAC1-A8D41FFBFAAD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A0FFA1EB-A3FB-4384-B8F6-3B2E7C4A583F}" type="pres">
      <dgm:prSet presAssocID="{A86CAC57-BC04-4F37-AAC1-A8D41FFBFAAD}" presName="parTransOne" presStyleCnt="0"/>
      <dgm:spPr/>
    </dgm:pt>
    <dgm:pt modelId="{5B11D691-91CA-42A3-B218-07A9B6AB02AA}" type="pres">
      <dgm:prSet presAssocID="{A86CAC57-BC04-4F37-AAC1-A8D41FFBFAAD}" presName="horzOne" presStyleCnt="0"/>
      <dgm:spPr/>
    </dgm:pt>
    <dgm:pt modelId="{9292B7C3-825D-42C3-A420-003489CD87B0}" type="pres">
      <dgm:prSet presAssocID="{5D495DAA-A2D4-4297-BBDD-6141A5A9CF05}" presName="vertTwo" presStyleCnt="0"/>
      <dgm:spPr/>
    </dgm:pt>
    <dgm:pt modelId="{455C2BA8-D8D9-4498-A8E9-737312E840A6}" type="pres">
      <dgm:prSet presAssocID="{5D495DAA-A2D4-4297-BBDD-6141A5A9CF05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6A53FDA3-021A-492E-946B-53130AB11125}" type="pres">
      <dgm:prSet presAssocID="{5D495DAA-A2D4-4297-BBDD-6141A5A9CF05}" presName="horzTwo" presStyleCnt="0"/>
      <dgm:spPr/>
    </dgm:pt>
    <dgm:pt modelId="{9384F9F3-376F-4E66-83D2-CA5E45974C00}" type="pres">
      <dgm:prSet presAssocID="{D523EA98-1BFF-495F-83EC-310E99D32259}" presName="sibSpaceTwo" presStyleCnt="0"/>
      <dgm:spPr/>
    </dgm:pt>
    <dgm:pt modelId="{0C111A45-CE03-4519-960A-9A57D65A360F}" type="pres">
      <dgm:prSet presAssocID="{3253D48D-9D16-4B5F-BAC9-6102C9133C4B}" presName="vertTwo" presStyleCnt="0"/>
      <dgm:spPr/>
    </dgm:pt>
    <dgm:pt modelId="{FBF9FA92-0614-48AC-847A-7E704F1519AD}" type="pres">
      <dgm:prSet presAssocID="{3253D48D-9D16-4B5F-BAC9-6102C9133C4B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D8046317-1AD8-4776-92B8-99C519C8B251}" type="pres">
      <dgm:prSet presAssocID="{3253D48D-9D16-4B5F-BAC9-6102C9133C4B}" presName="horzTwo" presStyleCnt="0"/>
      <dgm:spPr/>
    </dgm:pt>
  </dgm:ptLst>
  <dgm:cxnLst>
    <dgm:cxn modelId="{A0B76EED-295D-4B78-8649-DF4127AB7244}" type="presOf" srcId="{A86CAC57-BC04-4F37-AAC1-A8D41FFBFAAD}" destId="{095BFAB3-989E-47C8-AFCA-D001CAC199B8}" srcOrd="0" destOrd="0" presId="urn:microsoft.com/office/officeart/2005/8/layout/hierarchy4"/>
    <dgm:cxn modelId="{C4A2A338-14A3-4867-AF4B-32E00D9D2A9E}" srcId="{10ED40AF-DFB1-4943-B6DB-2A904FAA918A}" destId="{A86CAC57-BC04-4F37-AAC1-A8D41FFBFAAD}" srcOrd="0" destOrd="0" parTransId="{309F67F4-F09C-4170-840B-250CB612629D}" sibTransId="{60BBAC6B-1183-4459-8E5F-4FA1ED64380F}"/>
    <dgm:cxn modelId="{921B3357-2923-4033-893B-B37DBA031B9E}" srcId="{A86CAC57-BC04-4F37-AAC1-A8D41FFBFAAD}" destId="{5D495DAA-A2D4-4297-BBDD-6141A5A9CF05}" srcOrd="0" destOrd="0" parTransId="{BB8CF656-C445-4C38-B8BA-0AB231635977}" sibTransId="{D523EA98-1BFF-495F-83EC-310E99D32259}"/>
    <dgm:cxn modelId="{1CC4AD65-2B21-4245-B77D-85E2EB946566}" srcId="{A86CAC57-BC04-4F37-AAC1-A8D41FFBFAAD}" destId="{3253D48D-9D16-4B5F-BAC9-6102C9133C4B}" srcOrd="1" destOrd="0" parTransId="{8900CA67-CDD7-408C-BD7A-2D22EA120E9F}" sibTransId="{24ED88BE-49B6-4FAD-A775-68E69709295A}"/>
    <dgm:cxn modelId="{B744852A-3230-4D45-ADD4-F8ECF5699AE5}" type="presOf" srcId="{5D495DAA-A2D4-4297-BBDD-6141A5A9CF05}" destId="{455C2BA8-D8D9-4498-A8E9-737312E840A6}" srcOrd="0" destOrd="0" presId="urn:microsoft.com/office/officeart/2005/8/layout/hierarchy4"/>
    <dgm:cxn modelId="{6365030D-428A-4082-A2D0-1C6270FBB97C}" type="presOf" srcId="{10ED40AF-DFB1-4943-B6DB-2A904FAA918A}" destId="{E75BF49A-0BBD-418B-A465-D5C73CDDC862}" srcOrd="0" destOrd="0" presId="urn:microsoft.com/office/officeart/2005/8/layout/hierarchy4"/>
    <dgm:cxn modelId="{331C9230-F689-441F-8AB5-C12A8ED761EF}" type="presOf" srcId="{3253D48D-9D16-4B5F-BAC9-6102C9133C4B}" destId="{FBF9FA92-0614-48AC-847A-7E704F1519AD}" srcOrd="0" destOrd="0" presId="urn:microsoft.com/office/officeart/2005/8/layout/hierarchy4"/>
    <dgm:cxn modelId="{11E72D85-971B-4E9E-B5D8-EC89977F6F42}" type="presParOf" srcId="{E75BF49A-0BBD-418B-A465-D5C73CDDC862}" destId="{EDBF8A7C-14B8-4582-897B-7D30F019BF04}" srcOrd="0" destOrd="0" presId="urn:microsoft.com/office/officeart/2005/8/layout/hierarchy4"/>
    <dgm:cxn modelId="{4735B40F-6C3E-4F7B-8B32-30355EABE221}" type="presParOf" srcId="{EDBF8A7C-14B8-4582-897B-7D30F019BF04}" destId="{095BFAB3-989E-47C8-AFCA-D001CAC199B8}" srcOrd="0" destOrd="0" presId="urn:microsoft.com/office/officeart/2005/8/layout/hierarchy4"/>
    <dgm:cxn modelId="{42B24D35-F60E-4CCC-B2F1-C91DD463DAC3}" type="presParOf" srcId="{EDBF8A7C-14B8-4582-897B-7D30F019BF04}" destId="{A0FFA1EB-A3FB-4384-B8F6-3B2E7C4A583F}" srcOrd="1" destOrd="0" presId="urn:microsoft.com/office/officeart/2005/8/layout/hierarchy4"/>
    <dgm:cxn modelId="{DA3770AD-27F0-47BC-9C63-79771FCDBEC4}" type="presParOf" srcId="{EDBF8A7C-14B8-4582-897B-7D30F019BF04}" destId="{5B11D691-91CA-42A3-B218-07A9B6AB02AA}" srcOrd="2" destOrd="0" presId="urn:microsoft.com/office/officeart/2005/8/layout/hierarchy4"/>
    <dgm:cxn modelId="{903979A0-2D6C-4F98-875F-B0AA4B1CB6BB}" type="presParOf" srcId="{5B11D691-91CA-42A3-B218-07A9B6AB02AA}" destId="{9292B7C3-825D-42C3-A420-003489CD87B0}" srcOrd="0" destOrd="0" presId="urn:microsoft.com/office/officeart/2005/8/layout/hierarchy4"/>
    <dgm:cxn modelId="{A433BD35-4FB1-42D4-9501-8BCEB0194B61}" type="presParOf" srcId="{9292B7C3-825D-42C3-A420-003489CD87B0}" destId="{455C2BA8-D8D9-4498-A8E9-737312E840A6}" srcOrd="0" destOrd="0" presId="urn:microsoft.com/office/officeart/2005/8/layout/hierarchy4"/>
    <dgm:cxn modelId="{C44F01BB-68C8-4D46-9822-758BD2271412}" type="presParOf" srcId="{9292B7C3-825D-42C3-A420-003489CD87B0}" destId="{6A53FDA3-021A-492E-946B-53130AB11125}" srcOrd="1" destOrd="0" presId="urn:microsoft.com/office/officeart/2005/8/layout/hierarchy4"/>
    <dgm:cxn modelId="{CD81C74D-4517-457B-B1E4-0DAD8B986254}" type="presParOf" srcId="{5B11D691-91CA-42A3-B218-07A9B6AB02AA}" destId="{9384F9F3-376F-4E66-83D2-CA5E45974C00}" srcOrd="1" destOrd="0" presId="urn:microsoft.com/office/officeart/2005/8/layout/hierarchy4"/>
    <dgm:cxn modelId="{6D9ED608-638C-4D18-BA67-E4C15C9FAF2A}" type="presParOf" srcId="{5B11D691-91CA-42A3-B218-07A9B6AB02AA}" destId="{0C111A45-CE03-4519-960A-9A57D65A360F}" srcOrd="2" destOrd="0" presId="urn:microsoft.com/office/officeart/2005/8/layout/hierarchy4"/>
    <dgm:cxn modelId="{C269ECA8-393F-45C5-9FD6-8A3DE141D919}" type="presParOf" srcId="{0C111A45-CE03-4519-960A-9A57D65A360F}" destId="{FBF9FA92-0614-48AC-847A-7E704F1519AD}" srcOrd="0" destOrd="0" presId="urn:microsoft.com/office/officeart/2005/8/layout/hierarchy4"/>
    <dgm:cxn modelId="{7DFD2556-334E-4496-B199-CFC5C132B42F}" type="presParOf" srcId="{0C111A45-CE03-4519-960A-9A57D65A360F}" destId="{D8046317-1AD8-4776-92B8-99C519C8B251}" srcOrd="1" destOrd="0" presId="urn:microsoft.com/office/officeart/2005/8/layout/hierarchy4"/>
  </dgm:cxnLst>
  <dgm:bg/>
  <dgm:whole/>
</dgm:dataModel>
</file>

<file path=ppt/diagrams/data115.xml><?xml version="1.0" encoding="utf-8"?>
<dgm:dataModel xmlns:dgm="http://schemas.openxmlformats.org/drawingml/2006/diagram" xmlns:a="http://schemas.openxmlformats.org/drawingml/2006/main">
  <dgm:ptLst>
    <dgm:pt modelId="{10ED40AF-DFB1-4943-B6DB-2A904FAA918A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F9FB4DF1-BC79-4013-BBC8-65EEDFE2F1E7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800" i="1" dirty="0" smtClean="0"/>
            <a:t>Juana Josefa Ruiz De la Cámara</a:t>
          </a:r>
          <a:endParaRPr lang="es-CO" sz="2800" i="1" dirty="0"/>
        </a:p>
      </dgm:t>
    </dgm:pt>
    <dgm:pt modelId="{56D0D609-A2FE-46B8-A5A1-4ADFC9762699}" type="parTrans" cxnId="{A785BBAD-0751-4AD2-94CE-385F35DCD911}">
      <dgm:prSet/>
      <dgm:spPr/>
      <dgm:t>
        <a:bodyPr/>
        <a:lstStyle/>
        <a:p>
          <a:endParaRPr lang="es-CO"/>
        </a:p>
      </dgm:t>
    </dgm:pt>
    <dgm:pt modelId="{5E17F26B-0E36-4629-97D4-96873D71E097}" type="sibTrans" cxnId="{A785BBAD-0751-4AD2-94CE-385F35DCD911}">
      <dgm:prSet/>
      <dgm:spPr/>
      <dgm:t>
        <a:bodyPr/>
        <a:lstStyle/>
        <a:p>
          <a:endParaRPr lang="es-CO"/>
        </a:p>
      </dgm:t>
    </dgm:pt>
    <dgm:pt modelId="{113E8E88-5C8C-47B4-8852-82A629B1ABDE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dirty="0" smtClean="0"/>
            <a:t>Diego                                    Ruiz De La Cámara</a:t>
          </a:r>
          <a:endParaRPr lang="es-CO" sz="1600" dirty="0"/>
        </a:p>
      </dgm:t>
    </dgm:pt>
    <dgm:pt modelId="{0EE2CB6A-DCA5-4AFE-A1BD-90268820CD92}" type="parTrans" cxnId="{CACE5269-F8C4-47BF-BDFD-FE27938F03C9}">
      <dgm:prSet/>
      <dgm:spPr/>
      <dgm:t>
        <a:bodyPr/>
        <a:lstStyle/>
        <a:p>
          <a:endParaRPr lang="es-CO"/>
        </a:p>
      </dgm:t>
    </dgm:pt>
    <dgm:pt modelId="{FF539961-7FB8-43BA-A892-0E3B263ECF19}" type="sibTrans" cxnId="{CACE5269-F8C4-47BF-BDFD-FE27938F03C9}">
      <dgm:prSet/>
      <dgm:spPr/>
      <dgm:t>
        <a:bodyPr/>
        <a:lstStyle/>
        <a:p>
          <a:endParaRPr lang="es-CO"/>
        </a:p>
      </dgm:t>
    </dgm:pt>
    <dgm:pt modelId="{C5E3FD91-F8A5-44D4-ABE5-1C13804C8C23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Mencia De Carvajal Martínez</a:t>
          </a:r>
          <a:endParaRPr lang="es-CO" sz="2000" dirty="0"/>
        </a:p>
      </dgm:t>
    </dgm:pt>
    <dgm:pt modelId="{FC5B49A8-6934-4EB8-9624-9BE612A8AC47}" type="parTrans" cxnId="{1E1A8BB1-19F4-4C49-94F9-F1C358C2807D}">
      <dgm:prSet/>
      <dgm:spPr/>
      <dgm:t>
        <a:bodyPr/>
        <a:lstStyle/>
        <a:p>
          <a:endParaRPr lang="es-CO"/>
        </a:p>
      </dgm:t>
    </dgm:pt>
    <dgm:pt modelId="{D4B027D3-B441-49A0-8E6F-237EC8DB0E42}" type="sibTrans" cxnId="{1E1A8BB1-19F4-4C49-94F9-F1C358C2807D}">
      <dgm:prSet/>
      <dgm:spPr/>
      <dgm:t>
        <a:bodyPr/>
        <a:lstStyle/>
        <a:p>
          <a:endParaRPr lang="es-CO"/>
        </a:p>
      </dgm:t>
    </dgm:pt>
    <dgm:pt modelId="{549D5E95-019B-4202-8A73-D8FC2E4DAD38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400" dirty="0" smtClean="0"/>
            <a:t>Juan                     Ruiz De La Parra</a:t>
          </a:r>
          <a:endParaRPr lang="es-CO" sz="1400" dirty="0"/>
        </a:p>
      </dgm:t>
    </dgm:pt>
    <dgm:pt modelId="{3CAB9FDC-A0B1-4C2F-A43D-A1899094752E}" type="parTrans" cxnId="{74EFE3CF-B627-4055-88C2-E825A715CE12}">
      <dgm:prSet/>
      <dgm:spPr/>
      <dgm:t>
        <a:bodyPr/>
        <a:lstStyle/>
        <a:p>
          <a:endParaRPr lang="es-CO"/>
        </a:p>
      </dgm:t>
    </dgm:pt>
    <dgm:pt modelId="{36E7AF75-D158-48D6-B6A0-9D91010C4293}" type="sibTrans" cxnId="{74EFE3CF-B627-4055-88C2-E825A715CE12}">
      <dgm:prSet/>
      <dgm:spPr/>
      <dgm:t>
        <a:bodyPr/>
        <a:lstStyle/>
        <a:p>
          <a:endParaRPr lang="es-CO"/>
        </a:p>
      </dgm:t>
    </dgm:pt>
    <dgm:pt modelId="{457E1C0A-3308-4FFD-B6EE-D955B81C8537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400" baseline="0" dirty="0" smtClean="0"/>
            <a:t>Elvira Martínez De Cárdenas</a:t>
          </a:r>
          <a:endParaRPr lang="es-CO" sz="1400" baseline="0" dirty="0"/>
        </a:p>
      </dgm:t>
    </dgm:pt>
    <dgm:pt modelId="{B418B993-488F-461D-B3A1-E23B316087AE}" type="parTrans" cxnId="{F16123E2-3201-4C8E-9F21-0CCCE665B940}">
      <dgm:prSet/>
      <dgm:spPr/>
      <dgm:t>
        <a:bodyPr/>
        <a:lstStyle/>
        <a:p>
          <a:endParaRPr lang="es-CO"/>
        </a:p>
      </dgm:t>
    </dgm:pt>
    <dgm:pt modelId="{FA56BD7C-5D28-4BFC-99A5-46C896C97917}" type="sibTrans" cxnId="{F16123E2-3201-4C8E-9F21-0CCCE665B940}">
      <dgm:prSet/>
      <dgm:spPr/>
      <dgm:t>
        <a:bodyPr/>
        <a:lstStyle/>
        <a:p>
          <a:endParaRPr lang="es-CO"/>
        </a:p>
      </dgm:t>
    </dgm:pt>
    <dgm:pt modelId="{A4D66A62-CBA9-45B6-A4B3-FCBC1D77C8F3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baseline="0" dirty="0" smtClean="0"/>
            <a:t>Rodrigo                            Sánchez </a:t>
          </a:r>
          <a:r>
            <a:rPr lang="es-CO" sz="1600" baseline="0" dirty="0" err="1" smtClean="0"/>
            <a:t>Torreblanca</a:t>
          </a:r>
          <a:r>
            <a:rPr lang="es-CO" sz="1600" baseline="0" dirty="0" smtClean="0"/>
            <a:t>             De Carvajal</a:t>
          </a:r>
          <a:endParaRPr lang="es-CO" sz="1600" baseline="0" dirty="0"/>
        </a:p>
      </dgm:t>
    </dgm:pt>
    <dgm:pt modelId="{9D6AFE9A-F91E-4CD4-9239-10A18B36E34F}" type="parTrans" cxnId="{4A248C1A-0F5F-41FD-8239-E2199E1D3473}">
      <dgm:prSet/>
      <dgm:spPr/>
      <dgm:t>
        <a:bodyPr/>
        <a:lstStyle/>
        <a:p>
          <a:endParaRPr lang="es-CO"/>
        </a:p>
      </dgm:t>
    </dgm:pt>
    <dgm:pt modelId="{34D10D2D-031C-47F9-8027-EC59F00D92BB}" type="sibTrans" cxnId="{4A248C1A-0F5F-41FD-8239-E2199E1D3473}">
      <dgm:prSet/>
      <dgm:spPr/>
      <dgm:t>
        <a:bodyPr/>
        <a:lstStyle/>
        <a:p>
          <a:endParaRPr lang="es-CO"/>
        </a:p>
      </dgm:t>
    </dgm:pt>
    <dgm:pt modelId="{5F5DA85B-3D5C-40DF-87BB-57728A143516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900" baseline="0" dirty="0" smtClean="0"/>
            <a:t>Juana Martín</a:t>
          </a:r>
          <a:endParaRPr lang="es-CO" sz="1900" baseline="0" dirty="0"/>
        </a:p>
      </dgm:t>
    </dgm:pt>
    <dgm:pt modelId="{6CBF8E4A-47E3-4AEB-B36C-B953FBF76E85}" type="parTrans" cxnId="{8F67C91C-87D1-4155-8447-AEE490547B32}">
      <dgm:prSet/>
      <dgm:spPr/>
      <dgm:t>
        <a:bodyPr/>
        <a:lstStyle/>
        <a:p>
          <a:endParaRPr lang="es-CO"/>
        </a:p>
      </dgm:t>
    </dgm:pt>
    <dgm:pt modelId="{3241B6E5-3E29-4615-843E-E93ECB315A23}" type="sibTrans" cxnId="{8F67C91C-87D1-4155-8447-AEE490547B32}">
      <dgm:prSet/>
      <dgm:spPr/>
      <dgm:t>
        <a:bodyPr/>
        <a:lstStyle/>
        <a:p>
          <a:endParaRPr lang="es-CO"/>
        </a:p>
      </dgm:t>
    </dgm:pt>
    <dgm:pt modelId="{A79EC715-D376-49CE-A025-1975D87EBE49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400" baseline="0" dirty="0" smtClean="0"/>
            <a:t>Bartolomé Sánchez Torre Blanca</a:t>
          </a:r>
          <a:endParaRPr lang="es-CO" sz="1400" baseline="0" dirty="0"/>
        </a:p>
      </dgm:t>
    </dgm:pt>
    <dgm:pt modelId="{776D3020-F994-424C-B0B5-5BA5B8161911}" type="parTrans" cxnId="{713B7E54-1758-4F54-9386-D43877115C41}">
      <dgm:prSet/>
      <dgm:spPr/>
      <dgm:t>
        <a:bodyPr/>
        <a:lstStyle/>
        <a:p>
          <a:endParaRPr lang="es-CO"/>
        </a:p>
      </dgm:t>
    </dgm:pt>
    <dgm:pt modelId="{99985047-3B5D-41F8-8D37-B7AB06032BA8}" type="sibTrans" cxnId="{713B7E54-1758-4F54-9386-D43877115C41}">
      <dgm:prSet/>
      <dgm:spPr/>
      <dgm:t>
        <a:bodyPr/>
        <a:lstStyle/>
        <a:p>
          <a:endParaRPr lang="es-CO"/>
        </a:p>
      </dgm:t>
    </dgm:pt>
    <dgm:pt modelId="{DE399BE7-7E06-41A5-B5AA-ED3C76540EE0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400" dirty="0" smtClean="0"/>
            <a:t>Mencia              De Carvajal Vásquez</a:t>
          </a:r>
          <a:endParaRPr lang="es-CO" sz="1400" dirty="0"/>
        </a:p>
      </dgm:t>
    </dgm:pt>
    <dgm:pt modelId="{CEA601D5-268A-41CF-B09A-024DD572D8E0}" type="parTrans" cxnId="{8CD80E5B-8281-4E8B-9638-5A95A1CD6387}">
      <dgm:prSet/>
      <dgm:spPr/>
      <dgm:t>
        <a:bodyPr/>
        <a:lstStyle/>
        <a:p>
          <a:endParaRPr lang="es-CO"/>
        </a:p>
      </dgm:t>
    </dgm:pt>
    <dgm:pt modelId="{59C2177A-751A-41E4-9B38-1B43D86B871D}" type="sibTrans" cxnId="{8CD80E5B-8281-4E8B-9638-5A95A1CD6387}">
      <dgm:prSet/>
      <dgm:spPr/>
      <dgm:t>
        <a:bodyPr/>
        <a:lstStyle/>
        <a:p>
          <a:endParaRPr lang="es-CO"/>
        </a:p>
      </dgm:t>
    </dgm:pt>
    <dgm:pt modelId="{C16CBB76-9EE0-4DE7-B7CA-8A3AEF032148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dirty="0" smtClean="0"/>
            <a:t>Pedro                                                        Martín De Ávila</a:t>
          </a:r>
          <a:endParaRPr lang="es-CO" sz="1600" dirty="0"/>
        </a:p>
      </dgm:t>
    </dgm:pt>
    <dgm:pt modelId="{642B1939-77DE-48CA-90E9-944C5A463EC3}" type="parTrans" cxnId="{09FEF487-9960-4F57-B0C3-18E99FDBCB7A}">
      <dgm:prSet/>
      <dgm:spPr/>
      <dgm:t>
        <a:bodyPr/>
        <a:lstStyle/>
        <a:p>
          <a:endParaRPr lang="es-CO"/>
        </a:p>
      </dgm:t>
    </dgm:pt>
    <dgm:pt modelId="{677FC396-2BBF-4F89-BB32-35E74F8F091B}" type="sibTrans" cxnId="{09FEF487-9960-4F57-B0C3-18E99FDBCB7A}">
      <dgm:prSet/>
      <dgm:spPr/>
      <dgm:t>
        <a:bodyPr/>
        <a:lstStyle/>
        <a:p>
          <a:endParaRPr lang="es-CO"/>
        </a:p>
      </dgm:t>
    </dgm:pt>
    <dgm:pt modelId="{3BAC1F99-7A04-475C-A8A7-08FF7F5293C9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CO" sz="1400" baseline="0" dirty="0" smtClean="0"/>
            <a:t>Francisca Martínez</a:t>
          </a:r>
          <a:endParaRPr lang="es-CO" sz="1400" baseline="0" dirty="0"/>
        </a:p>
      </dgm:t>
    </dgm:pt>
    <dgm:pt modelId="{B2B73DAE-35F2-4B05-A323-F7FC8E9B0997}" type="parTrans" cxnId="{6D7E8BA5-1C26-40F3-B89E-7E78496E333D}">
      <dgm:prSet/>
      <dgm:spPr/>
      <dgm:t>
        <a:bodyPr/>
        <a:lstStyle/>
        <a:p>
          <a:endParaRPr lang="es-CO"/>
        </a:p>
      </dgm:t>
    </dgm:pt>
    <dgm:pt modelId="{A2006F65-9D40-479F-9132-36907B4EB1F8}" type="sibTrans" cxnId="{6D7E8BA5-1C26-40F3-B89E-7E78496E333D}">
      <dgm:prSet/>
      <dgm:spPr/>
      <dgm:t>
        <a:bodyPr/>
        <a:lstStyle/>
        <a:p>
          <a:endParaRPr lang="es-CO"/>
        </a:p>
      </dgm:t>
    </dgm:pt>
    <dgm:pt modelId="{9E5B9492-CD21-4B49-B61B-9A9C846E433E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400" baseline="0" dirty="0" smtClean="0"/>
            <a:t>Pedro                                Martín Hernández</a:t>
          </a:r>
          <a:endParaRPr lang="es-CO" sz="1400" baseline="0" dirty="0"/>
        </a:p>
      </dgm:t>
    </dgm:pt>
    <dgm:pt modelId="{F3DFB467-7C08-4979-82E8-D3124B2BB0E9}" type="parTrans" cxnId="{01387BC4-6B27-4921-AF23-04BC05CE3AF7}">
      <dgm:prSet/>
      <dgm:spPr/>
      <dgm:t>
        <a:bodyPr/>
        <a:lstStyle/>
        <a:p>
          <a:endParaRPr lang="es-CO"/>
        </a:p>
      </dgm:t>
    </dgm:pt>
    <dgm:pt modelId="{84A8286E-888B-4095-90DF-EE8522B71A09}" type="sibTrans" cxnId="{01387BC4-6B27-4921-AF23-04BC05CE3AF7}">
      <dgm:prSet/>
      <dgm:spPr/>
      <dgm:t>
        <a:bodyPr/>
        <a:lstStyle/>
        <a:p>
          <a:endParaRPr lang="es-CO"/>
        </a:p>
      </dgm:t>
    </dgm:pt>
    <dgm:pt modelId="{5DEDBDCB-7FD6-4BDE-A8D5-04552B27BD59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rgbClr val="FFFFD1"/>
        </a:solidFill>
      </dgm:spPr>
      <dgm:t>
        <a:bodyPr/>
        <a:lstStyle/>
        <a:p>
          <a:r>
            <a:rPr lang="es-CO" sz="1500" baseline="0" dirty="0" smtClean="0"/>
            <a:t>N. N. 1</a:t>
          </a:r>
          <a:endParaRPr lang="es-CO" sz="1500" baseline="0" dirty="0"/>
        </a:p>
      </dgm:t>
    </dgm:pt>
    <dgm:pt modelId="{26EA60F2-8803-4F4B-9CB7-CFBC5B6CD0BD}" type="parTrans" cxnId="{2CC11067-2A4E-4E9E-AC00-62A31A6DC75C}">
      <dgm:prSet/>
      <dgm:spPr/>
      <dgm:t>
        <a:bodyPr/>
        <a:lstStyle/>
        <a:p>
          <a:endParaRPr lang="es-CO"/>
        </a:p>
      </dgm:t>
    </dgm:pt>
    <dgm:pt modelId="{CC83B7B1-B549-4649-8AE9-6BAA08D6FEE6}" type="sibTrans" cxnId="{2CC11067-2A4E-4E9E-AC00-62A31A6DC75C}">
      <dgm:prSet/>
      <dgm:spPr/>
      <dgm:t>
        <a:bodyPr/>
        <a:lstStyle/>
        <a:p>
          <a:endParaRPr lang="es-CO"/>
        </a:p>
      </dgm:t>
    </dgm:pt>
    <dgm:pt modelId="{E75BF49A-0BBD-418B-A465-D5C73CDDC862}" type="pres">
      <dgm:prSet presAssocID="{10ED40AF-DFB1-4943-B6DB-2A904FAA918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B0BF48B5-27B3-45CB-87D0-F429914C40F7}" type="pres">
      <dgm:prSet presAssocID="{F9FB4DF1-BC79-4013-BBC8-65EEDFE2F1E7}" presName="vertOne" presStyleCnt="0"/>
      <dgm:spPr/>
    </dgm:pt>
    <dgm:pt modelId="{7BF31646-13EF-4DC2-A787-D2AB7E617D37}" type="pres">
      <dgm:prSet presAssocID="{F9FB4DF1-BC79-4013-BBC8-65EEDFE2F1E7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4CD9E482-AA6C-4E54-ADA0-3FB7D73A6A9A}" type="pres">
      <dgm:prSet presAssocID="{F9FB4DF1-BC79-4013-BBC8-65EEDFE2F1E7}" presName="parTransOne" presStyleCnt="0"/>
      <dgm:spPr/>
    </dgm:pt>
    <dgm:pt modelId="{8A07BB26-A9CE-44F8-A887-61B60F01055A}" type="pres">
      <dgm:prSet presAssocID="{F9FB4DF1-BC79-4013-BBC8-65EEDFE2F1E7}" presName="horzOne" presStyleCnt="0"/>
      <dgm:spPr/>
    </dgm:pt>
    <dgm:pt modelId="{F2F29CB8-16CC-4061-A4CD-E8A2FDED66DD}" type="pres">
      <dgm:prSet presAssocID="{113E8E88-5C8C-47B4-8852-82A629B1ABDE}" presName="vertTwo" presStyleCnt="0"/>
      <dgm:spPr/>
    </dgm:pt>
    <dgm:pt modelId="{A213C757-6667-446E-849F-D6689F66BFA7}" type="pres">
      <dgm:prSet presAssocID="{113E8E88-5C8C-47B4-8852-82A629B1ABDE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7773AF9F-B602-4669-A329-95D8CCB16393}" type="pres">
      <dgm:prSet presAssocID="{113E8E88-5C8C-47B4-8852-82A629B1ABDE}" presName="parTransTwo" presStyleCnt="0"/>
      <dgm:spPr/>
    </dgm:pt>
    <dgm:pt modelId="{1124E16D-CB19-4C65-B211-6A49B7C6670D}" type="pres">
      <dgm:prSet presAssocID="{113E8E88-5C8C-47B4-8852-82A629B1ABDE}" presName="horzTwo" presStyleCnt="0"/>
      <dgm:spPr/>
    </dgm:pt>
    <dgm:pt modelId="{8C20D316-CE10-49B7-9FF9-B9F0C3BE5F19}" type="pres">
      <dgm:prSet presAssocID="{549D5E95-019B-4202-8A73-D8FC2E4DAD38}" presName="vertThree" presStyleCnt="0"/>
      <dgm:spPr/>
    </dgm:pt>
    <dgm:pt modelId="{54101993-DDD3-4113-B57B-302413531FCC}" type="pres">
      <dgm:prSet presAssocID="{549D5E95-019B-4202-8A73-D8FC2E4DAD38}" presName="txThre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CB91C3F9-265B-469C-8CDE-1E605CEEEFFD}" type="pres">
      <dgm:prSet presAssocID="{549D5E95-019B-4202-8A73-D8FC2E4DAD38}" presName="horzThree" presStyleCnt="0"/>
      <dgm:spPr/>
    </dgm:pt>
    <dgm:pt modelId="{B12E73BD-E25B-4A74-BD3F-5196A03928C8}" type="pres">
      <dgm:prSet presAssocID="{36E7AF75-D158-48D6-B6A0-9D91010C4293}" presName="sibSpaceThree" presStyleCnt="0"/>
      <dgm:spPr/>
    </dgm:pt>
    <dgm:pt modelId="{9C1F6902-A30A-4711-9A19-A62DD607F4CF}" type="pres">
      <dgm:prSet presAssocID="{457E1C0A-3308-4FFD-B6EE-D955B81C8537}" presName="vertThree" presStyleCnt="0"/>
      <dgm:spPr/>
    </dgm:pt>
    <dgm:pt modelId="{BAC6E577-00E4-4CD4-B7C9-28D6803AB2D8}" type="pres">
      <dgm:prSet presAssocID="{457E1C0A-3308-4FFD-B6EE-D955B81C8537}" presName="txThre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92DB56A8-DAC8-44C5-B2DF-6F0E8614CB45}" type="pres">
      <dgm:prSet presAssocID="{457E1C0A-3308-4FFD-B6EE-D955B81C8537}" presName="horzThree" presStyleCnt="0"/>
      <dgm:spPr/>
    </dgm:pt>
    <dgm:pt modelId="{8DD858AD-1110-444F-B046-4F83D73E263C}" type="pres">
      <dgm:prSet presAssocID="{FF539961-7FB8-43BA-A892-0E3B263ECF19}" presName="sibSpaceTwo" presStyleCnt="0"/>
      <dgm:spPr/>
    </dgm:pt>
    <dgm:pt modelId="{4263835D-E91E-4DE6-84B8-B7A247149DD4}" type="pres">
      <dgm:prSet presAssocID="{C5E3FD91-F8A5-44D4-ABE5-1C13804C8C23}" presName="vertTwo" presStyleCnt="0"/>
      <dgm:spPr/>
    </dgm:pt>
    <dgm:pt modelId="{65E0A03C-B0B1-4218-9238-6F2626ECF397}" type="pres">
      <dgm:prSet presAssocID="{C5E3FD91-F8A5-44D4-ABE5-1C13804C8C23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09A551AE-4FE6-43B8-A300-AC6929EFAFD3}" type="pres">
      <dgm:prSet presAssocID="{C5E3FD91-F8A5-44D4-ABE5-1C13804C8C23}" presName="parTransTwo" presStyleCnt="0"/>
      <dgm:spPr/>
    </dgm:pt>
    <dgm:pt modelId="{FDCC7DEC-AB94-4853-83FC-B0BD4409F5FB}" type="pres">
      <dgm:prSet presAssocID="{C5E3FD91-F8A5-44D4-ABE5-1C13804C8C23}" presName="horzTwo" presStyleCnt="0"/>
      <dgm:spPr/>
    </dgm:pt>
    <dgm:pt modelId="{7A6E84FC-76A2-451C-8084-445CE9FF6828}" type="pres">
      <dgm:prSet presAssocID="{A4D66A62-CBA9-45B6-A4B3-FCBC1D77C8F3}" presName="vertThree" presStyleCnt="0"/>
      <dgm:spPr/>
    </dgm:pt>
    <dgm:pt modelId="{4A2ACE76-6720-4CB9-81E5-B13BE0858E83}" type="pres">
      <dgm:prSet presAssocID="{A4D66A62-CBA9-45B6-A4B3-FCBC1D77C8F3}" presName="txThre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8B6577D6-3FA1-4995-9076-E21D59F605E7}" type="pres">
      <dgm:prSet presAssocID="{A4D66A62-CBA9-45B6-A4B3-FCBC1D77C8F3}" presName="parTransThree" presStyleCnt="0"/>
      <dgm:spPr/>
    </dgm:pt>
    <dgm:pt modelId="{B3DD2F1D-C4BB-4530-9DC3-5FEACD680C05}" type="pres">
      <dgm:prSet presAssocID="{A4D66A62-CBA9-45B6-A4B3-FCBC1D77C8F3}" presName="horzThree" presStyleCnt="0"/>
      <dgm:spPr/>
    </dgm:pt>
    <dgm:pt modelId="{689C5B6C-5D38-49A4-B004-E6013D268BB1}" type="pres">
      <dgm:prSet presAssocID="{A79EC715-D376-49CE-A025-1975D87EBE49}" presName="vertFour" presStyleCnt="0">
        <dgm:presLayoutVars>
          <dgm:chPref val="3"/>
        </dgm:presLayoutVars>
      </dgm:prSet>
      <dgm:spPr/>
    </dgm:pt>
    <dgm:pt modelId="{230E231C-B410-4CAD-B472-DDB521588AC0}" type="pres">
      <dgm:prSet presAssocID="{A79EC715-D376-49CE-A025-1975D87EBE49}" presName="txFour" presStyleLbl="node4" presStyleIdx="0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35AE31D5-65FD-49D2-87F6-45484A4988CB}" type="pres">
      <dgm:prSet presAssocID="{A79EC715-D376-49CE-A025-1975D87EBE49}" presName="horzFour" presStyleCnt="0"/>
      <dgm:spPr/>
    </dgm:pt>
    <dgm:pt modelId="{36CBE573-2E5A-4E69-BB34-655857D36D0D}" type="pres">
      <dgm:prSet presAssocID="{99985047-3B5D-41F8-8D37-B7AB06032BA8}" presName="sibSpaceFour" presStyleCnt="0"/>
      <dgm:spPr/>
    </dgm:pt>
    <dgm:pt modelId="{641DD104-E82C-4309-A94F-F5CA10D0BF33}" type="pres">
      <dgm:prSet presAssocID="{DE399BE7-7E06-41A5-B5AA-ED3C76540EE0}" presName="vertFour" presStyleCnt="0">
        <dgm:presLayoutVars>
          <dgm:chPref val="3"/>
        </dgm:presLayoutVars>
      </dgm:prSet>
      <dgm:spPr/>
    </dgm:pt>
    <dgm:pt modelId="{3D2540EB-0B24-4865-A26E-AAC85341AEC9}" type="pres">
      <dgm:prSet presAssocID="{DE399BE7-7E06-41A5-B5AA-ED3C76540EE0}" presName="txFour" presStyleLbl="node4" presStyleIdx="1" presStyleCnt="6" custLinFactNeighborX="-3405" custLinFactNeighborY="-1063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5E93F8AC-4B2E-4451-83FB-20C8881BCDF4}" type="pres">
      <dgm:prSet presAssocID="{DE399BE7-7E06-41A5-B5AA-ED3C76540EE0}" presName="horzFour" presStyleCnt="0"/>
      <dgm:spPr/>
    </dgm:pt>
    <dgm:pt modelId="{13C534E9-9436-43CF-9F43-03F01ED4CEB2}" type="pres">
      <dgm:prSet presAssocID="{34D10D2D-031C-47F9-8027-EC59F00D92BB}" presName="sibSpaceThree" presStyleCnt="0"/>
      <dgm:spPr/>
    </dgm:pt>
    <dgm:pt modelId="{8144EF1F-8D92-4FBD-B7AB-69D0C657FE98}" type="pres">
      <dgm:prSet presAssocID="{5F5DA85B-3D5C-40DF-87BB-57728A143516}" presName="vertThree" presStyleCnt="0"/>
      <dgm:spPr/>
    </dgm:pt>
    <dgm:pt modelId="{83DE8A59-97DA-4159-B091-690EE500F5AD}" type="pres">
      <dgm:prSet presAssocID="{5F5DA85B-3D5C-40DF-87BB-57728A143516}" presName="txThre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14B26E33-9EA7-45A1-9E61-B6409C6D2CDE}" type="pres">
      <dgm:prSet presAssocID="{5F5DA85B-3D5C-40DF-87BB-57728A143516}" presName="parTransThree" presStyleCnt="0"/>
      <dgm:spPr/>
    </dgm:pt>
    <dgm:pt modelId="{7AD2FC37-5FB5-4DBC-85AB-74EF0E2823F1}" type="pres">
      <dgm:prSet presAssocID="{5F5DA85B-3D5C-40DF-87BB-57728A143516}" presName="horzThree" presStyleCnt="0"/>
      <dgm:spPr/>
    </dgm:pt>
    <dgm:pt modelId="{6C002D6D-7F9C-4022-9E32-FBF55BE384DE}" type="pres">
      <dgm:prSet presAssocID="{C16CBB76-9EE0-4DE7-B7CA-8A3AEF032148}" presName="vertFour" presStyleCnt="0">
        <dgm:presLayoutVars>
          <dgm:chPref val="3"/>
        </dgm:presLayoutVars>
      </dgm:prSet>
      <dgm:spPr/>
    </dgm:pt>
    <dgm:pt modelId="{A4BA52C8-6538-4D3B-AE46-EAE927FAA6E1}" type="pres">
      <dgm:prSet presAssocID="{C16CBB76-9EE0-4DE7-B7CA-8A3AEF032148}" presName="txFour" presStyleLbl="node4" presStyleIdx="2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35AC0DE5-870D-4AC6-B697-335A96D2D702}" type="pres">
      <dgm:prSet presAssocID="{C16CBB76-9EE0-4DE7-B7CA-8A3AEF032148}" presName="parTransFour" presStyleCnt="0"/>
      <dgm:spPr/>
    </dgm:pt>
    <dgm:pt modelId="{5E5E3F86-964D-49EC-B61E-1CD12F339D38}" type="pres">
      <dgm:prSet presAssocID="{C16CBB76-9EE0-4DE7-B7CA-8A3AEF032148}" presName="horzFour" presStyleCnt="0"/>
      <dgm:spPr/>
    </dgm:pt>
    <dgm:pt modelId="{570C23A5-2319-4E7D-8835-D9FACA956F6C}" type="pres">
      <dgm:prSet presAssocID="{9E5B9492-CD21-4B49-B61B-9A9C846E433E}" presName="vertFour" presStyleCnt="0">
        <dgm:presLayoutVars>
          <dgm:chPref val="3"/>
        </dgm:presLayoutVars>
      </dgm:prSet>
      <dgm:spPr/>
    </dgm:pt>
    <dgm:pt modelId="{D9956A63-DB1B-440E-B922-D190635A870D}" type="pres">
      <dgm:prSet presAssocID="{9E5B9492-CD21-4B49-B61B-9A9C846E433E}" presName="txFour" presStyleLbl="node4" presStyleIdx="3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51D47F85-C0DE-4882-95EF-4015B39B77CC}" type="pres">
      <dgm:prSet presAssocID="{9E5B9492-CD21-4B49-B61B-9A9C846E433E}" presName="horzFour" presStyleCnt="0"/>
      <dgm:spPr/>
    </dgm:pt>
    <dgm:pt modelId="{8854F5D6-C88F-4AD0-AC77-DD5AB7E30777}" type="pres">
      <dgm:prSet presAssocID="{84A8286E-888B-4095-90DF-EE8522B71A09}" presName="sibSpaceFour" presStyleCnt="0"/>
      <dgm:spPr/>
    </dgm:pt>
    <dgm:pt modelId="{AED84457-41E3-48DA-B27E-CC0E7C48D7C4}" type="pres">
      <dgm:prSet presAssocID="{5DEDBDCB-7FD6-4BDE-A8D5-04552B27BD59}" presName="vertFour" presStyleCnt="0">
        <dgm:presLayoutVars>
          <dgm:chPref val="3"/>
        </dgm:presLayoutVars>
      </dgm:prSet>
      <dgm:spPr/>
    </dgm:pt>
    <dgm:pt modelId="{E4FE8F0E-14D2-4A82-8F4E-AD678593B0FC}" type="pres">
      <dgm:prSet presAssocID="{5DEDBDCB-7FD6-4BDE-A8D5-04552B27BD59}" presName="txFour" presStyleLbl="node4" presStyleIdx="4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CC0DEC15-5938-4262-91EB-EF7F42CFC315}" type="pres">
      <dgm:prSet presAssocID="{5DEDBDCB-7FD6-4BDE-A8D5-04552B27BD59}" presName="horzFour" presStyleCnt="0"/>
      <dgm:spPr/>
    </dgm:pt>
    <dgm:pt modelId="{711CC2EA-E551-4300-9782-654202975AA3}" type="pres">
      <dgm:prSet presAssocID="{677FC396-2BBF-4F89-BB32-35E74F8F091B}" presName="sibSpaceFour" presStyleCnt="0"/>
      <dgm:spPr/>
    </dgm:pt>
    <dgm:pt modelId="{F9EB10AC-C8ED-45A1-9818-1A3AE816EBAB}" type="pres">
      <dgm:prSet presAssocID="{3BAC1F99-7A04-475C-A8A7-08FF7F5293C9}" presName="vertFour" presStyleCnt="0">
        <dgm:presLayoutVars>
          <dgm:chPref val="3"/>
        </dgm:presLayoutVars>
      </dgm:prSet>
      <dgm:spPr/>
    </dgm:pt>
    <dgm:pt modelId="{E98D624C-1CF6-4DB2-9A31-22B8B3040050}" type="pres">
      <dgm:prSet presAssocID="{3BAC1F99-7A04-475C-A8A7-08FF7F5293C9}" presName="txFour" presStyleLbl="node4" presStyleIdx="5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354069AB-66A7-43A7-B367-805546D58FAF}" type="pres">
      <dgm:prSet presAssocID="{3BAC1F99-7A04-475C-A8A7-08FF7F5293C9}" presName="horzFour" presStyleCnt="0"/>
      <dgm:spPr/>
    </dgm:pt>
  </dgm:ptLst>
  <dgm:cxnLst>
    <dgm:cxn modelId="{8F67C91C-87D1-4155-8447-AEE490547B32}" srcId="{C5E3FD91-F8A5-44D4-ABE5-1C13804C8C23}" destId="{5F5DA85B-3D5C-40DF-87BB-57728A143516}" srcOrd="1" destOrd="0" parTransId="{6CBF8E4A-47E3-4AEB-B36C-B953FBF76E85}" sibTransId="{3241B6E5-3E29-4615-843E-E93ECB315A23}"/>
    <dgm:cxn modelId="{12D94AE8-B63D-4A0E-839C-8761CC745696}" type="presOf" srcId="{A4D66A62-CBA9-45B6-A4B3-FCBC1D77C8F3}" destId="{4A2ACE76-6720-4CB9-81E5-B13BE0858E83}" srcOrd="0" destOrd="0" presId="urn:microsoft.com/office/officeart/2005/8/layout/hierarchy4"/>
    <dgm:cxn modelId="{1E1A8BB1-19F4-4C49-94F9-F1C358C2807D}" srcId="{F9FB4DF1-BC79-4013-BBC8-65EEDFE2F1E7}" destId="{C5E3FD91-F8A5-44D4-ABE5-1C13804C8C23}" srcOrd="1" destOrd="0" parTransId="{FC5B49A8-6934-4EB8-9624-9BE612A8AC47}" sibTransId="{D4B027D3-B441-49A0-8E6F-237EC8DB0E42}"/>
    <dgm:cxn modelId="{0E09AAD2-6C2D-4C86-99B9-41EF94D729F2}" type="presOf" srcId="{457E1C0A-3308-4FFD-B6EE-D955B81C8537}" destId="{BAC6E577-00E4-4CD4-B7C9-28D6803AB2D8}" srcOrd="0" destOrd="0" presId="urn:microsoft.com/office/officeart/2005/8/layout/hierarchy4"/>
    <dgm:cxn modelId="{6E8C154B-5B95-4068-91C6-4F12CA8B0957}" type="presOf" srcId="{5F5DA85B-3D5C-40DF-87BB-57728A143516}" destId="{83DE8A59-97DA-4159-B091-690EE500F5AD}" srcOrd="0" destOrd="0" presId="urn:microsoft.com/office/officeart/2005/8/layout/hierarchy4"/>
    <dgm:cxn modelId="{54807B83-80F9-4E7F-820B-F85FA25E2F0D}" type="presOf" srcId="{3BAC1F99-7A04-475C-A8A7-08FF7F5293C9}" destId="{E98D624C-1CF6-4DB2-9A31-22B8B3040050}" srcOrd="0" destOrd="0" presId="urn:microsoft.com/office/officeart/2005/8/layout/hierarchy4"/>
    <dgm:cxn modelId="{2CC11067-2A4E-4E9E-AC00-62A31A6DC75C}" srcId="{C16CBB76-9EE0-4DE7-B7CA-8A3AEF032148}" destId="{5DEDBDCB-7FD6-4BDE-A8D5-04552B27BD59}" srcOrd="1" destOrd="0" parTransId="{26EA60F2-8803-4F4B-9CB7-CFBC5B6CD0BD}" sibTransId="{CC83B7B1-B549-4649-8AE9-6BAA08D6FEE6}"/>
    <dgm:cxn modelId="{33C164B9-B89D-4ED6-B716-C28CE1ECA1BE}" type="presOf" srcId="{9E5B9492-CD21-4B49-B61B-9A9C846E433E}" destId="{D9956A63-DB1B-440E-B922-D190635A870D}" srcOrd="0" destOrd="0" presId="urn:microsoft.com/office/officeart/2005/8/layout/hierarchy4"/>
    <dgm:cxn modelId="{A785BBAD-0751-4AD2-94CE-385F35DCD911}" srcId="{10ED40AF-DFB1-4943-B6DB-2A904FAA918A}" destId="{F9FB4DF1-BC79-4013-BBC8-65EEDFE2F1E7}" srcOrd="0" destOrd="0" parTransId="{56D0D609-A2FE-46B8-A5A1-4ADFC9762699}" sibTransId="{5E17F26B-0E36-4629-97D4-96873D71E097}"/>
    <dgm:cxn modelId="{41A1BABF-A131-4A36-9D8D-44FAA59ABFEF}" type="presOf" srcId="{549D5E95-019B-4202-8A73-D8FC2E4DAD38}" destId="{54101993-DDD3-4113-B57B-302413531FCC}" srcOrd="0" destOrd="0" presId="urn:microsoft.com/office/officeart/2005/8/layout/hierarchy4"/>
    <dgm:cxn modelId="{F24B226A-5B97-4A77-ABDE-5E0ADF69CB46}" type="presOf" srcId="{10ED40AF-DFB1-4943-B6DB-2A904FAA918A}" destId="{E75BF49A-0BBD-418B-A465-D5C73CDDC862}" srcOrd="0" destOrd="0" presId="urn:microsoft.com/office/officeart/2005/8/layout/hierarchy4"/>
    <dgm:cxn modelId="{A493A413-7A20-43E5-8234-07EB9B952FC7}" type="presOf" srcId="{C16CBB76-9EE0-4DE7-B7CA-8A3AEF032148}" destId="{A4BA52C8-6538-4D3B-AE46-EAE927FAA6E1}" srcOrd="0" destOrd="0" presId="urn:microsoft.com/office/officeart/2005/8/layout/hierarchy4"/>
    <dgm:cxn modelId="{4A248C1A-0F5F-41FD-8239-E2199E1D3473}" srcId="{C5E3FD91-F8A5-44D4-ABE5-1C13804C8C23}" destId="{A4D66A62-CBA9-45B6-A4B3-FCBC1D77C8F3}" srcOrd="0" destOrd="0" parTransId="{9D6AFE9A-F91E-4CD4-9239-10A18B36E34F}" sibTransId="{34D10D2D-031C-47F9-8027-EC59F00D92BB}"/>
    <dgm:cxn modelId="{7EFA449C-E06B-49D0-8FCC-F7EB68E7F41D}" type="presOf" srcId="{DE399BE7-7E06-41A5-B5AA-ED3C76540EE0}" destId="{3D2540EB-0B24-4865-A26E-AAC85341AEC9}" srcOrd="0" destOrd="0" presId="urn:microsoft.com/office/officeart/2005/8/layout/hierarchy4"/>
    <dgm:cxn modelId="{09FEF487-9960-4F57-B0C3-18E99FDBCB7A}" srcId="{5F5DA85B-3D5C-40DF-87BB-57728A143516}" destId="{C16CBB76-9EE0-4DE7-B7CA-8A3AEF032148}" srcOrd="0" destOrd="0" parTransId="{642B1939-77DE-48CA-90E9-944C5A463EC3}" sibTransId="{677FC396-2BBF-4F89-BB32-35E74F8F091B}"/>
    <dgm:cxn modelId="{CACE5269-F8C4-47BF-BDFD-FE27938F03C9}" srcId="{F9FB4DF1-BC79-4013-BBC8-65EEDFE2F1E7}" destId="{113E8E88-5C8C-47B4-8852-82A629B1ABDE}" srcOrd="0" destOrd="0" parTransId="{0EE2CB6A-DCA5-4AFE-A1BD-90268820CD92}" sibTransId="{FF539961-7FB8-43BA-A892-0E3B263ECF19}"/>
    <dgm:cxn modelId="{6F26797E-A95A-401C-8CD7-7B059B2FFB64}" type="presOf" srcId="{F9FB4DF1-BC79-4013-BBC8-65EEDFE2F1E7}" destId="{7BF31646-13EF-4DC2-A787-D2AB7E617D37}" srcOrd="0" destOrd="0" presId="urn:microsoft.com/office/officeart/2005/8/layout/hierarchy4"/>
    <dgm:cxn modelId="{8CD80E5B-8281-4E8B-9638-5A95A1CD6387}" srcId="{A4D66A62-CBA9-45B6-A4B3-FCBC1D77C8F3}" destId="{DE399BE7-7E06-41A5-B5AA-ED3C76540EE0}" srcOrd="1" destOrd="0" parTransId="{CEA601D5-268A-41CF-B09A-024DD572D8E0}" sibTransId="{59C2177A-751A-41E4-9B38-1B43D86B871D}"/>
    <dgm:cxn modelId="{01387BC4-6B27-4921-AF23-04BC05CE3AF7}" srcId="{C16CBB76-9EE0-4DE7-B7CA-8A3AEF032148}" destId="{9E5B9492-CD21-4B49-B61B-9A9C846E433E}" srcOrd="0" destOrd="0" parTransId="{F3DFB467-7C08-4979-82E8-D3124B2BB0E9}" sibTransId="{84A8286E-888B-4095-90DF-EE8522B71A09}"/>
    <dgm:cxn modelId="{854483A7-1E05-4B0C-83CF-71598D60A6B7}" type="presOf" srcId="{5DEDBDCB-7FD6-4BDE-A8D5-04552B27BD59}" destId="{E4FE8F0E-14D2-4A82-8F4E-AD678593B0FC}" srcOrd="0" destOrd="0" presId="urn:microsoft.com/office/officeart/2005/8/layout/hierarchy4"/>
    <dgm:cxn modelId="{74EFE3CF-B627-4055-88C2-E825A715CE12}" srcId="{113E8E88-5C8C-47B4-8852-82A629B1ABDE}" destId="{549D5E95-019B-4202-8A73-D8FC2E4DAD38}" srcOrd="0" destOrd="0" parTransId="{3CAB9FDC-A0B1-4C2F-A43D-A1899094752E}" sibTransId="{36E7AF75-D158-48D6-B6A0-9D91010C4293}"/>
    <dgm:cxn modelId="{F16123E2-3201-4C8E-9F21-0CCCE665B940}" srcId="{113E8E88-5C8C-47B4-8852-82A629B1ABDE}" destId="{457E1C0A-3308-4FFD-B6EE-D955B81C8537}" srcOrd="1" destOrd="0" parTransId="{B418B993-488F-461D-B3A1-E23B316087AE}" sibTransId="{FA56BD7C-5D28-4BFC-99A5-46C896C97917}"/>
    <dgm:cxn modelId="{210B326F-10A4-4BF1-84B7-DE0244706D0A}" type="presOf" srcId="{C5E3FD91-F8A5-44D4-ABE5-1C13804C8C23}" destId="{65E0A03C-B0B1-4218-9238-6F2626ECF397}" srcOrd="0" destOrd="0" presId="urn:microsoft.com/office/officeart/2005/8/layout/hierarchy4"/>
    <dgm:cxn modelId="{087BE7D4-D1FD-4D6D-97FE-EA1EDD3ED26D}" type="presOf" srcId="{113E8E88-5C8C-47B4-8852-82A629B1ABDE}" destId="{A213C757-6667-446E-849F-D6689F66BFA7}" srcOrd="0" destOrd="0" presId="urn:microsoft.com/office/officeart/2005/8/layout/hierarchy4"/>
    <dgm:cxn modelId="{713B7E54-1758-4F54-9386-D43877115C41}" srcId="{A4D66A62-CBA9-45B6-A4B3-FCBC1D77C8F3}" destId="{A79EC715-D376-49CE-A025-1975D87EBE49}" srcOrd="0" destOrd="0" parTransId="{776D3020-F994-424C-B0B5-5BA5B8161911}" sibTransId="{99985047-3B5D-41F8-8D37-B7AB06032BA8}"/>
    <dgm:cxn modelId="{6D7E8BA5-1C26-40F3-B89E-7E78496E333D}" srcId="{5F5DA85B-3D5C-40DF-87BB-57728A143516}" destId="{3BAC1F99-7A04-475C-A8A7-08FF7F5293C9}" srcOrd="1" destOrd="0" parTransId="{B2B73DAE-35F2-4B05-A323-F7FC8E9B0997}" sibTransId="{A2006F65-9D40-479F-9132-36907B4EB1F8}"/>
    <dgm:cxn modelId="{D292119A-8785-4CA4-971D-A165FCF057AA}" type="presOf" srcId="{A79EC715-D376-49CE-A025-1975D87EBE49}" destId="{230E231C-B410-4CAD-B472-DDB521588AC0}" srcOrd="0" destOrd="0" presId="urn:microsoft.com/office/officeart/2005/8/layout/hierarchy4"/>
    <dgm:cxn modelId="{C83F878B-DB62-456B-9A9B-02D629ECD74D}" type="presParOf" srcId="{E75BF49A-0BBD-418B-A465-D5C73CDDC862}" destId="{B0BF48B5-27B3-45CB-87D0-F429914C40F7}" srcOrd="0" destOrd="0" presId="urn:microsoft.com/office/officeart/2005/8/layout/hierarchy4"/>
    <dgm:cxn modelId="{99ED6AB2-9576-46FF-AFAA-9642B58F39BF}" type="presParOf" srcId="{B0BF48B5-27B3-45CB-87D0-F429914C40F7}" destId="{7BF31646-13EF-4DC2-A787-D2AB7E617D37}" srcOrd="0" destOrd="0" presId="urn:microsoft.com/office/officeart/2005/8/layout/hierarchy4"/>
    <dgm:cxn modelId="{2D01F02C-D7D9-47D7-9D1E-9960CD92065C}" type="presParOf" srcId="{B0BF48B5-27B3-45CB-87D0-F429914C40F7}" destId="{4CD9E482-AA6C-4E54-ADA0-3FB7D73A6A9A}" srcOrd="1" destOrd="0" presId="urn:microsoft.com/office/officeart/2005/8/layout/hierarchy4"/>
    <dgm:cxn modelId="{6ACEB84E-ACFE-43E2-B8E4-72F5E8806C05}" type="presParOf" srcId="{B0BF48B5-27B3-45CB-87D0-F429914C40F7}" destId="{8A07BB26-A9CE-44F8-A887-61B60F01055A}" srcOrd="2" destOrd="0" presId="urn:microsoft.com/office/officeart/2005/8/layout/hierarchy4"/>
    <dgm:cxn modelId="{AFB0CA40-A5FB-4F88-A23F-6B77DCAA3B64}" type="presParOf" srcId="{8A07BB26-A9CE-44F8-A887-61B60F01055A}" destId="{F2F29CB8-16CC-4061-A4CD-E8A2FDED66DD}" srcOrd="0" destOrd="0" presId="urn:microsoft.com/office/officeart/2005/8/layout/hierarchy4"/>
    <dgm:cxn modelId="{D6743ACB-BBF5-4EAA-A7C2-D2A4D18A817C}" type="presParOf" srcId="{F2F29CB8-16CC-4061-A4CD-E8A2FDED66DD}" destId="{A213C757-6667-446E-849F-D6689F66BFA7}" srcOrd="0" destOrd="0" presId="urn:microsoft.com/office/officeart/2005/8/layout/hierarchy4"/>
    <dgm:cxn modelId="{D31C033F-23B9-4469-B4F7-844EC9895B64}" type="presParOf" srcId="{F2F29CB8-16CC-4061-A4CD-E8A2FDED66DD}" destId="{7773AF9F-B602-4669-A329-95D8CCB16393}" srcOrd="1" destOrd="0" presId="urn:microsoft.com/office/officeart/2005/8/layout/hierarchy4"/>
    <dgm:cxn modelId="{841F5FBB-7EFF-45F8-B1A7-DE1623473E2F}" type="presParOf" srcId="{F2F29CB8-16CC-4061-A4CD-E8A2FDED66DD}" destId="{1124E16D-CB19-4C65-B211-6A49B7C6670D}" srcOrd="2" destOrd="0" presId="urn:microsoft.com/office/officeart/2005/8/layout/hierarchy4"/>
    <dgm:cxn modelId="{46FBFF5B-E04A-467C-B569-294D8BD408E5}" type="presParOf" srcId="{1124E16D-CB19-4C65-B211-6A49B7C6670D}" destId="{8C20D316-CE10-49B7-9FF9-B9F0C3BE5F19}" srcOrd="0" destOrd="0" presId="urn:microsoft.com/office/officeart/2005/8/layout/hierarchy4"/>
    <dgm:cxn modelId="{6048D10D-ED2D-44FB-A36E-F5E70D10B29A}" type="presParOf" srcId="{8C20D316-CE10-49B7-9FF9-B9F0C3BE5F19}" destId="{54101993-DDD3-4113-B57B-302413531FCC}" srcOrd="0" destOrd="0" presId="urn:microsoft.com/office/officeart/2005/8/layout/hierarchy4"/>
    <dgm:cxn modelId="{82D10EBE-6168-467F-A6D6-6A113EA017A1}" type="presParOf" srcId="{8C20D316-CE10-49B7-9FF9-B9F0C3BE5F19}" destId="{CB91C3F9-265B-469C-8CDE-1E605CEEEFFD}" srcOrd="1" destOrd="0" presId="urn:microsoft.com/office/officeart/2005/8/layout/hierarchy4"/>
    <dgm:cxn modelId="{4D56033C-6AB0-4D29-8892-ADD03CFEC04F}" type="presParOf" srcId="{1124E16D-CB19-4C65-B211-6A49B7C6670D}" destId="{B12E73BD-E25B-4A74-BD3F-5196A03928C8}" srcOrd="1" destOrd="0" presId="urn:microsoft.com/office/officeart/2005/8/layout/hierarchy4"/>
    <dgm:cxn modelId="{04215149-A677-442E-9C77-B527D239BE65}" type="presParOf" srcId="{1124E16D-CB19-4C65-B211-6A49B7C6670D}" destId="{9C1F6902-A30A-4711-9A19-A62DD607F4CF}" srcOrd="2" destOrd="0" presId="urn:microsoft.com/office/officeart/2005/8/layout/hierarchy4"/>
    <dgm:cxn modelId="{5BF37158-87A8-4B41-B865-9986F8628A2C}" type="presParOf" srcId="{9C1F6902-A30A-4711-9A19-A62DD607F4CF}" destId="{BAC6E577-00E4-4CD4-B7C9-28D6803AB2D8}" srcOrd="0" destOrd="0" presId="urn:microsoft.com/office/officeart/2005/8/layout/hierarchy4"/>
    <dgm:cxn modelId="{54FD1A2C-0AF2-4F02-BC7B-64C9C648BC98}" type="presParOf" srcId="{9C1F6902-A30A-4711-9A19-A62DD607F4CF}" destId="{92DB56A8-DAC8-44C5-B2DF-6F0E8614CB45}" srcOrd="1" destOrd="0" presId="urn:microsoft.com/office/officeart/2005/8/layout/hierarchy4"/>
    <dgm:cxn modelId="{15E1F9BF-D6D6-4A4F-A6D0-1B63DA3175DC}" type="presParOf" srcId="{8A07BB26-A9CE-44F8-A887-61B60F01055A}" destId="{8DD858AD-1110-444F-B046-4F83D73E263C}" srcOrd="1" destOrd="0" presId="urn:microsoft.com/office/officeart/2005/8/layout/hierarchy4"/>
    <dgm:cxn modelId="{861AC8F3-B32B-45FE-8B3D-2A9F45795BCD}" type="presParOf" srcId="{8A07BB26-A9CE-44F8-A887-61B60F01055A}" destId="{4263835D-E91E-4DE6-84B8-B7A247149DD4}" srcOrd="2" destOrd="0" presId="urn:microsoft.com/office/officeart/2005/8/layout/hierarchy4"/>
    <dgm:cxn modelId="{9DA49760-82E2-4410-ACB0-8BD821A60FFE}" type="presParOf" srcId="{4263835D-E91E-4DE6-84B8-B7A247149DD4}" destId="{65E0A03C-B0B1-4218-9238-6F2626ECF397}" srcOrd="0" destOrd="0" presId="urn:microsoft.com/office/officeart/2005/8/layout/hierarchy4"/>
    <dgm:cxn modelId="{96F5CC64-794D-4BC1-9ECC-09E5B3750206}" type="presParOf" srcId="{4263835D-E91E-4DE6-84B8-B7A247149DD4}" destId="{09A551AE-4FE6-43B8-A300-AC6929EFAFD3}" srcOrd="1" destOrd="0" presId="urn:microsoft.com/office/officeart/2005/8/layout/hierarchy4"/>
    <dgm:cxn modelId="{0FDAB1D9-F192-482D-804C-BF9FB799CCFF}" type="presParOf" srcId="{4263835D-E91E-4DE6-84B8-B7A247149DD4}" destId="{FDCC7DEC-AB94-4853-83FC-B0BD4409F5FB}" srcOrd="2" destOrd="0" presId="urn:microsoft.com/office/officeart/2005/8/layout/hierarchy4"/>
    <dgm:cxn modelId="{55E8EA44-DA0E-47B1-A40C-BE28F504442B}" type="presParOf" srcId="{FDCC7DEC-AB94-4853-83FC-B0BD4409F5FB}" destId="{7A6E84FC-76A2-451C-8084-445CE9FF6828}" srcOrd="0" destOrd="0" presId="urn:microsoft.com/office/officeart/2005/8/layout/hierarchy4"/>
    <dgm:cxn modelId="{1033ECFD-652F-445E-991D-491DD799B2F7}" type="presParOf" srcId="{7A6E84FC-76A2-451C-8084-445CE9FF6828}" destId="{4A2ACE76-6720-4CB9-81E5-B13BE0858E83}" srcOrd="0" destOrd="0" presId="urn:microsoft.com/office/officeart/2005/8/layout/hierarchy4"/>
    <dgm:cxn modelId="{7B3C947D-053B-4B3C-BA10-E766FD276D0B}" type="presParOf" srcId="{7A6E84FC-76A2-451C-8084-445CE9FF6828}" destId="{8B6577D6-3FA1-4995-9076-E21D59F605E7}" srcOrd="1" destOrd="0" presId="urn:microsoft.com/office/officeart/2005/8/layout/hierarchy4"/>
    <dgm:cxn modelId="{18DAA520-1FCD-434E-8034-5DEB1E05DB62}" type="presParOf" srcId="{7A6E84FC-76A2-451C-8084-445CE9FF6828}" destId="{B3DD2F1D-C4BB-4530-9DC3-5FEACD680C05}" srcOrd="2" destOrd="0" presId="urn:microsoft.com/office/officeart/2005/8/layout/hierarchy4"/>
    <dgm:cxn modelId="{341EA19D-98EC-4B52-9BD3-DDBC11A71231}" type="presParOf" srcId="{B3DD2F1D-C4BB-4530-9DC3-5FEACD680C05}" destId="{689C5B6C-5D38-49A4-B004-E6013D268BB1}" srcOrd="0" destOrd="0" presId="urn:microsoft.com/office/officeart/2005/8/layout/hierarchy4"/>
    <dgm:cxn modelId="{AA330922-2964-4AC6-B3DF-2F1AF8D4DD8F}" type="presParOf" srcId="{689C5B6C-5D38-49A4-B004-E6013D268BB1}" destId="{230E231C-B410-4CAD-B472-DDB521588AC0}" srcOrd="0" destOrd="0" presId="urn:microsoft.com/office/officeart/2005/8/layout/hierarchy4"/>
    <dgm:cxn modelId="{7FD0350A-081F-4171-AFFB-9D44DDF6C20C}" type="presParOf" srcId="{689C5B6C-5D38-49A4-B004-E6013D268BB1}" destId="{35AE31D5-65FD-49D2-87F6-45484A4988CB}" srcOrd="1" destOrd="0" presId="urn:microsoft.com/office/officeart/2005/8/layout/hierarchy4"/>
    <dgm:cxn modelId="{04DC34A8-25FB-4E7F-B5AD-7E44422303D7}" type="presParOf" srcId="{B3DD2F1D-C4BB-4530-9DC3-5FEACD680C05}" destId="{36CBE573-2E5A-4E69-BB34-655857D36D0D}" srcOrd="1" destOrd="0" presId="urn:microsoft.com/office/officeart/2005/8/layout/hierarchy4"/>
    <dgm:cxn modelId="{B1CC5A6A-7691-45BC-9312-154CB3431B8D}" type="presParOf" srcId="{B3DD2F1D-C4BB-4530-9DC3-5FEACD680C05}" destId="{641DD104-E82C-4309-A94F-F5CA10D0BF33}" srcOrd="2" destOrd="0" presId="urn:microsoft.com/office/officeart/2005/8/layout/hierarchy4"/>
    <dgm:cxn modelId="{D81E0CDD-3A6E-4779-82A5-0BDE091C181E}" type="presParOf" srcId="{641DD104-E82C-4309-A94F-F5CA10D0BF33}" destId="{3D2540EB-0B24-4865-A26E-AAC85341AEC9}" srcOrd="0" destOrd="0" presId="urn:microsoft.com/office/officeart/2005/8/layout/hierarchy4"/>
    <dgm:cxn modelId="{65C1C7D4-D126-437E-9EDD-2FB882DA70E5}" type="presParOf" srcId="{641DD104-E82C-4309-A94F-F5CA10D0BF33}" destId="{5E93F8AC-4B2E-4451-83FB-20C8881BCDF4}" srcOrd="1" destOrd="0" presId="urn:microsoft.com/office/officeart/2005/8/layout/hierarchy4"/>
    <dgm:cxn modelId="{EC01460C-FE5C-4466-BBE4-B3D2DE61AA48}" type="presParOf" srcId="{FDCC7DEC-AB94-4853-83FC-B0BD4409F5FB}" destId="{13C534E9-9436-43CF-9F43-03F01ED4CEB2}" srcOrd="1" destOrd="0" presId="urn:microsoft.com/office/officeart/2005/8/layout/hierarchy4"/>
    <dgm:cxn modelId="{BCFE501C-A544-4C54-91F5-50FA1328CCC0}" type="presParOf" srcId="{FDCC7DEC-AB94-4853-83FC-B0BD4409F5FB}" destId="{8144EF1F-8D92-4FBD-B7AB-69D0C657FE98}" srcOrd="2" destOrd="0" presId="urn:microsoft.com/office/officeart/2005/8/layout/hierarchy4"/>
    <dgm:cxn modelId="{102E913A-A195-4199-B1C7-F5450F152077}" type="presParOf" srcId="{8144EF1F-8D92-4FBD-B7AB-69D0C657FE98}" destId="{83DE8A59-97DA-4159-B091-690EE500F5AD}" srcOrd="0" destOrd="0" presId="urn:microsoft.com/office/officeart/2005/8/layout/hierarchy4"/>
    <dgm:cxn modelId="{01659872-A75C-4F32-AD59-91976BB851BD}" type="presParOf" srcId="{8144EF1F-8D92-4FBD-B7AB-69D0C657FE98}" destId="{14B26E33-9EA7-45A1-9E61-B6409C6D2CDE}" srcOrd="1" destOrd="0" presId="urn:microsoft.com/office/officeart/2005/8/layout/hierarchy4"/>
    <dgm:cxn modelId="{D4F53380-C93F-4D82-A48B-956B478EDA44}" type="presParOf" srcId="{8144EF1F-8D92-4FBD-B7AB-69D0C657FE98}" destId="{7AD2FC37-5FB5-4DBC-85AB-74EF0E2823F1}" srcOrd="2" destOrd="0" presId="urn:microsoft.com/office/officeart/2005/8/layout/hierarchy4"/>
    <dgm:cxn modelId="{F55E441F-E673-4236-98FE-5C6426A3B096}" type="presParOf" srcId="{7AD2FC37-5FB5-4DBC-85AB-74EF0E2823F1}" destId="{6C002D6D-7F9C-4022-9E32-FBF55BE384DE}" srcOrd="0" destOrd="0" presId="urn:microsoft.com/office/officeart/2005/8/layout/hierarchy4"/>
    <dgm:cxn modelId="{E27C5CCB-000F-4C61-B104-FCBEA8F88FEF}" type="presParOf" srcId="{6C002D6D-7F9C-4022-9E32-FBF55BE384DE}" destId="{A4BA52C8-6538-4D3B-AE46-EAE927FAA6E1}" srcOrd="0" destOrd="0" presId="urn:microsoft.com/office/officeart/2005/8/layout/hierarchy4"/>
    <dgm:cxn modelId="{19B3458B-3D4D-4D1E-B259-7C77611A9230}" type="presParOf" srcId="{6C002D6D-7F9C-4022-9E32-FBF55BE384DE}" destId="{35AC0DE5-870D-4AC6-B697-335A96D2D702}" srcOrd="1" destOrd="0" presId="urn:microsoft.com/office/officeart/2005/8/layout/hierarchy4"/>
    <dgm:cxn modelId="{28672E45-AE8B-49C9-B2CD-AB1677E502C4}" type="presParOf" srcId="{6C002D6D-7F9C-4022-9E32-FBF55BE384DE}" destId="{5E5E3F86-964D-49EC-B61E-1CD12F339D38}" srcOrd="2" destOrd="0" presId="urn:microsoft.com/office/officeart/2005/8/layout/hierarchy4"/>
    <dgm:cxn modelId="{D3F2FB49-37A8-4E7E-93A5-320D42F148B1}" type="presParOf" srcId="{5E5E3F86-964D-49EC-B61E-1CD12F339D38}" destId="{570C23A5-2319-4E7D-8835-D9FACA956F6C}" srcOrd="0" destOrd="0" presId="urn:microsoft.com/office/officeart/2005/8/layout/hierarchy4"/>
    <dgm:cxn modelId="{85693DC2-E6A3-4D0D-9887-AB605F6F064B}" type="presParOf" srcId="{570C23A5-2319-4E7D-8835-D9FACA956F6C}" destId="{D9956A63-DB1B-440E-B922-D190635A870D}" srcOrd="0" destOrd="0" presId="urn:microsoft.com/office/officeart/2005/8/layout/hierarchy4"/>
    <dgm:cxn modelId="{F406143D-62FF-46F5-B642-3949D0384BF2}" type="presParOf" srcId="{570C23A5-2319-4E7D-8835-D9FACA956F6C}" destId="{51D47F85-C0DE-4882-95EF-4015B39B77CC}" srcOrd="1" destOrd="0" presId="urn:microsoft.com/office/officeart/2005/8/layout/hierarchy4"/>
    <dgm:cxn modelId="{FAB52202-36B5-4C52-82DF-4994E97CB198}" type="presParOf" srcId="{5E5E3F86-964D-49EC-B61E-1CD12F339D38}" destId="{8854F5D6-C88F-4AD0-AC77-DD5AB7E30777}" srcOrd="1" destOrd="0" presId="urn:microsoft.com/office/officeart/2005/8/layout/hierarchy4"/>
    <dgm:cxn modelId="{CB8B3B1D-BA9A-4ECB-90CA-BDC91BE70969}" type="presParOf" srcId="{5E5E3F86-964D-49EC-B61E-1CD12F339D38}" destId="{AED84457-41E3-48DA-B27E-CC0E7C48D7C4}" srcOrd="2" destOrd="0" presId="urn:microsoft.com/office/officeart/2005/8/layout/hierarchy4"/>
    <dgm:cxn modelId="{7D559AC8-0660-4C17-984E-05E459793FA8}" type="presParOf" srcId="{AED84457-41E3-48DA-B27E-CC0E7C48D7C4}" destId="{E4FE8F0E-14D2-4A82-8F4E-AD678593B0FC}" srcOrd="0" destOrd="0" presId="urn:microsoft.com/office/officeart/2005/8/layout/hierarchy4"/>
    <dgm:cxn modelId="{DFCD62E3-75CC-4DF3-9919-209E5FB7CBBF}" type="presParOf" srcId="{AED84457-41E3-48DA-B27E-CC0E7C48D7C4}" destId="{CC0DEC15-5938-4262-91EB-EF7F42CFC315}" srcOrd="1" destOrd="0" presId="urn:microsoft.com/office/officeart/2005/8/layout/hierarchy4"/>
    <dgm:cxn modelId="{63B788A7-4DFB-4C35-9622-9117D729BF76}" type="presParOf" srcId="{7AD2FC37-5FB5-4DBC-85AB-74EF0E2823F1}" destId="{711CC2EA-E551-4300-9782-654202975AA3}" srcOrd="1" destOrd="0" presId="urn:microsoft.com/office/officeart/2005/8/layout/hierarchy4"/>
    <dgm:cxn modelId="{D5B48D2B-5902-4057-AAD5-24E94FBB0927}" type="presParOf" srcId="{7AD2FC37-5FB5-4DBC-85AB-74EF0E2823F1}" destId="{F9EB10AC-C8ED-45A1-9818-1A3AE816EBAB}" srcOrd="2" destOrd="0" presId="urn:microsoft.com/office/officeart/2005/8/layout/hierarchy4"/>
    <dgm:cxn modelId="{127F0E73-99E0-4D3F-B4AC-4A05B4D8427A}" type="presParOf" srcId="{F9EB10AC-C8ED-45A1-9818-1A3AE816EBAB}" destId="{E98D624C-1CF6-4DB2-9A31-22B8B3040050}" srcOrd="0" destOrd="0" presId="urn:microsoft.com/office/officeart/2005/8/layout/hierarchy4"/>
    <dgm:cxn modelId="{5430572A-F033-4F47-9C9F-3E51943C5551}" type="presParOf" srcId="{F9EB10AC-C8ED-45A1-9818-1A3AE816EBAB}" destId="{354069AB-66A7-43A7-B367-805546D58FAF}" srcOrd="1" destOrd="0" presId="urn:microsoft.com/office/officeart/2005/8/layout/hierarchy4"/>
  </dgm:cxnLst>
  <dgm:bg/>
  <dgm:whole/>
</dgm:dataModel>
</file>

<file path=ppt/diagrams/data116.xml><?xml version="1.0" encoding="utf-8"?>
<dgm:dataModel xmlns:dgm="http://schemas.openxmlformats.org/drawingml/2006/diagram" xmlns:a="http://schemas.openxmlformats.org/drawingml/2006/main">
  <dgm:ptLst>
    <dgm:pt modelId="{10ED40AF-DFB1-4943-B6DB-2A904FAA918A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E0DC655E-66E8-4443-AE28-8D99D1F2DACA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2400" i="0" dirty="0" smtClean="0"/>
            <a:t>María Gertrudis Restrepo López</a:t>
          </a:r>
          <a:endParaRPr lang="es-CO" sz="2400" i="0" dirty="0"/>
        </a:p>
      </dgm:t>
    </dgm:pt>
    <dgm:pt modelId="{D0EADE4D-67A6-4DC4-A164-94CD0B19A387}" type="parTrans" cxnId="{F2C9849C-C4D7-41F0-927A-4811463D50BB}">
      <dgm:prSet/>
      <dgm:spPr/>
      <dgm:t>
        <a:bodyPr/>
        <a:lstStyle/>
        <a:p>
          <a:endParaRPr lang="es-CO"/>
        </a:p>
      </dgm:t>
    </dgm:pt>
    <dgm:pt modelId="{7DA61904-AC94-436B-8190-5BBFB0B7D86A}" type="sibTrans" cxnId="{F2C9849C-C4D7-41F0-927A-4811463D50BB}">
      <dgm:prSet/>
      <dgm:spPr/>
      <dgm:t>
        <a:bodyPr/>
        <a:lstStyle/>
        <a:p>
          <a:endParaRPr lang="es-CO"/>
        </a:p>
      </dgm:t>
    </dgm:pt>
    <dgm:pt modelId="{F040CA3D-F0CB-45F8-A7A8-99E8444C9BAE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400" dirty="0" smtClean="0"/>
            <a:t>Catalina López Correal</a:t>
          </a:r>
          <a:endParaRPr lang="es-CO" sz="2400" dirty="0"/>
        </a:p>
      </dgm:t>
    </dgm:pt>
    <dgm:pt modelId="{07B846D4-FCF3-4D45-AC1C-A11DDDDF4906}" type="parTrans" cxnId="{FC03425A-8966-4BB8-843F-D5F9EA314076}">
      <dgm:prSet/>
      <dgm:spPr/>
      <dgm:t>
        <a:bodyPr/>
        <a:lstStyle/>
        <a:p>
          <a:endParaRPr lang="es-CO"/>
        </a:p>
      </dgm:t>
    </dgm:pt>
    <dgm:pt modelId="{E42F5556-E59A-4477-BFF5-B6C96C585844}" type="sibTrans" cxnId="{FC03425A-8966-4BB8-843F-D5F9EA314076}">
      <dgm:prSet/>
      <dgm:spPr/>
      <dgm:t>
        <a:bodyPr/>
        <a:lstStyle/>
        <a:p>
          <a:endParaRPr lang="es-CO"/>
        </a:p>
      </dgm:t>
    </dgm:pt>
    <dgm:pt modelId="{ABC46F32-5EEC-4B0C-8452-7E1E17F687E0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baseline="0" dirty="0" smtClean="0"/>
            <a:t>Rodrigo López </a:t>
          </a:r>
          <a:r>
            <a:rPr lang="es-CO" sz="1800" baseline="0" dirty="0" err="1" smtClean="0"/>
            <a:t>Atuesta</a:t>
          </a:r>
          <a:endParaRPr lang="es-CO" sz="1800" baseline="0" dirty="0"/>
        </a:p>
      </dgm:t>
    </dgm:pt>
    <dgm:pt modelId="{B7E079BF-7606-474F-AB1C-C5FC1AC2DEC6}" type="parTrans" cxnId="{B2003C92-3E78-4116-9008-FA8895068FB7}">
      <dgm:prSet/>
      <dgm:spPr/>
      <dgm:t>
        <a:bodyPr/>
        <a:lstStyle/>
        <a:p>
          <a:endParaRPr lang="es-CO"/>
        </a:p>
      </dgm:t>
    </dgm:pt>
    <dgm:pt modelId="{A7724CD1-3E71-41A8-AE9D-D0078E373DBC}" type="sibTrans" cxnId="{B2003C92-3E78-4116-9008-FA8895068FB7}">
      <dgm:prSet/>
      <dgm:spPr/>
      <dgm:t>
        <a:bodyPr/>
        <a:lstStyle/>
        <a:p>
          <a:endParaRPr lang="es-CO"/>
        </a:p>
      </dgm:t>
    </dgm:pt>
    <dgm:pt modelId="{4519CF60-A007-4C41-87F9-24D017E8771D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Tomasa Correal De Ocampo Ruiz</a:t>
          </a:r>
          <a:endParaRPr lang="es-CO" sz="2000" dirty="0"/>
        </a:p>
      </dgm:t>
    </dgm:pt>
    <dgm:pt modelId="{7DEB6EED-41C0-4EA0-86ED-E0A0BFADCE54}" type="parTrans" cxnId="{76C68293-1909-4A64-9D88-7D2A5293BC12}">
      <dgm:prSet/>
      <dgm:spPr/>
      <dgm:t>
        <a:bodyPr/>
        <a:lstStyle/>
        <a:p>
          <a:endParaRPr lang="es-CO"/>
        </a:p>
      </dgm:t>
    </dgm:pt>
    <dgm:pt modelId="{BB610ED4-43AE-41F8-865A-A2D913EBC8C6}" type="sibTrans" cxnId="{76C68293-1909-4A64-9D88-7D2A5293BC12}">
      <dgm:prSet/>
      <dgm:spPr/>
      <dgm:t>
        <a:bodyPr/>
        <a:lstStyle/>
        <a:p>
          <a:endParaRPr lang="es-CO"/>
        </a:p>
      </dgm:t>
    </dgm:pt>
    <dgm:pt modelId="{0E2F2EA3-AF50-493F-96D5-C8FE05D91961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dirty="0" smtClean="0"/>
            <a:t>Francisco                               Correa De Ocampo               </a:t>
          </a:r>
          <a:r>
            <a:rPr lang="es-CO" sz="1200" dirty="0" smtClean="0">
              <a:sym typeface="Wingdings" pitchFamily="2" charset="2"/>
            </a:rPr>
            <a:t> D 118</a:t>
          </a:r>
          <a:endParaRPr lang="es-CO" sz="1200" dirty="0"/>
        </a:p>
      </dgm:t>
    </dgm:pt>
    <dgm:pt modelId="{3E2ECE8B-E32F-46FE-887F-FE1FEF107BCF}" type="parTrans" cxnId="{1CBF75E6-ED81-4046-8F69-E5B543259884}">
      <dgm:prSet/>
      <dgm:spPr/>
      <dgm:t>
        <a:bodyPr/>
        <a:lstStyle/>
        <a:p>
          <a:endParaRPr lang="es-CO"/>
        </a:p>
      </dgm:t>
    </dgm:pt>
    <dgm:pt modelId="{67F9A2FF-B312-4463-9146-9A56402D2D09}" type="sibTrans" cxnId="{1CBF75E6-ED81-4046-8F69-E5B543259884}">
      <dgm:prSet/>
      <dgm:spPr/>
      <dgm:t>
        <a:bodyPr/>
        <a:lstStyle/>
        <a:p>
          <a:endParaRPr lang="es-CO"/>
        </a:p>
      </dgm:t>
    </dgm:pt>
    <dgm:pt modelId="{224DFC69-98DC-492A-987A-165A8C398F9C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baseline="0" dirty="0" smtClean="0"/>
            <a:t>Margarita                                 Ruiz De La Cámara                     </a:t>
          </a:r>
          <a:r>
            <a:rPr lang="es-CO" sz="1200" baseline="0" dirty="0" smtClean="0">
              <a:sym typeface="Wingdings" pitchFamily="2" charset="2"/>
            </a:rPr>
            <a:t> D 119</a:t>
          </a:r>
          <a:endParaRPr lang="es-CO" sz="1200" baseline="0" dirty="0"/>
        </a:p>
      </dgm:t>
    </dgm:pt>
    <dgm:pt modelId="{FAB482D3-BE6B-4C36-B4BA-0FAA7015E800}" type="parTrans" cxnId="{AEED5782-3D45-48B6-9FB7-560A9E0CE2EC}">
      <dgm:prSet/>
      <dgm:spPr/>
      <dgm:t>
        <a:bodyPr/>
        <a:lstStyle/>
        <a:p>
          <a:endParaRPr lang="es-CO"/>
        </a:p>
      </dgm:t>
    </dgm:pt>
    <dgm:pt modelId="{2A471521-3F41-4AD4-A41F-9977087E123F}" type="sibTrans" cxnId="{AEED5782-3D45-48B6-9FB7-560A9E0CE2EC}">
      <dgm:prSet/>
      <dgm:spPr/>
      <dgm:t>
        <a:bodyPr/>
        <a:lstStyle/>
        <a:p>
          <a:endParaRPr lang="es-CO"/>
        </a:p>
      </dgm:t>
    </dgm:pt>
    <dgm:pt modelId="{C5F2D94C-5053-4E0E-A8C9-D2D16E14B046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800" i="1" dirty="0" smtClean="0"/>
            <a:t>Francisca Vélez Restrepo</a:t>
          </a:r>
          <a:endParaRPr lang="es-CO" sz="2800" i="1" dirty="0"/>
        </a:p>
      </dgm:t>
    </dgm:pt>
    <dgm:pt modelId="{89464DB9-46BE-4477-98B0-17C0E485A868}" type="parTrans" cxnId="{FC021648-706E-49F1-B18B-77A1045F3806}">
      <dgm:prSet/>
      <dgm:spPr/>
    </dgm:pt>
    <dgm:pt modelId="{B60E8D6B-BC87-41F7-87EF-3B54AA647EC6}" type="sibTrans" cxnId="{FC021648-706E-49F1-B18B-77A1045F3806}">
      <dgm:prSet/>
      <dgm:spPr/>
    </dgm:pt>
    <dgm:pt modelId="{E75BF49A-0BBD-418B-A465-D5C73CDDC862}" type="pres">
      <dgm:prSet presAssocID="{10ED40AF-DFB1-4943-B6DB-2A904FAA918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DC0E8362-334C-43E0-B183-846C595FB799}" type="pres">
      <dgm:prSet presAssocID="{C5F2D94C-5053-4E0E-A8C9-D2D16E14B046}" presName="vertOne" presStyleCnt="0"/>
      <dgm:spPr/>
    </dgm:pt>
    <dgm:pt modelId="{3B5935E5-AA22-45AB-AC58-5F20B9DCD856}" type="pres">
      <dgm:prSet presAssocID="{C5F2D94C-5053-4E0E-A8C9-D2D16E14B046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494E1165-37CF-485C-AF2C-D3A1F29241FE}" type="pres">
      <dgm:prSet presAssocID="{C5F2D94C-5053-4E0E-A8C9-D2D16E14B046}" presName="parTransOne" presStyleCnt="0"/>
      <dgm:spPr/>
    </dgm:pt>
    <dgm:pt modelId="{380635D3-7C02-476B-9A77-32D95BE758EF}" type="pres">
      <dgm:prSet presAssocID="{C5F2D94C-5053-4E0E-A8C9-D2D16E14B046}" presName="horzOne" presStyleCnt="0"/>
      <dgm:spPr/>
    </dgm:pt>
    <dgm:pt modelId="{1D14807C-2C84-4D9B-A2D4-DDA98A94218E}" type="pres">
      <dgm:prSet presAssocID="{E0DC655E-66E8-4443-AE28-8D99D1F2DACA}" presName="vertTwo" presStyleCnt="0"/>
      <dgm:spPr/>
    </dgm:pt>
    <dgm:pt modelId="{88BE5E93-3C0C-44C9-8716-CD1F87BFBD12}" type="pres">
      <dgm:prSet presAssocID="{E0DC655E-66E8-4443-AE28-8D99D1F2DACA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E0F24699-C8AF-405A-9B04-E7549663B13E}" type="pres">
      <dgm:prSet presAssocID="{E0DC655E-66E8-4443-AE28-8D99D1F2DACA}" presName="parTransTwo" presStyleCnt="0"/>
      <dgm:spPr/>
    </dgm:pt>
    <dgm:pt modelId="{2775B78F-52D5-404A-B9B7-09F0CE729D81}" type="pres">
      <dgm:prSet presAssocID="{E0DC655E-66E8-4443-AE28-8D99D1F2DACA}" presName="horzTwo" presStyleCnt="0"/>
      <dgm:spPr/>
    </dgm:pt>
    <dgm:pt modelId="{BD489369-2890-48DF-B75A-16DEBA3D4A8D}" type="pres">
      <dgm:prSet presAssocID="{F040CA3D-F0CB-45F8-A7A8-99E8444C9BAE}" presName="vertThree" presStyleCnt="0"/>
      <dgm:spPr/>
    </dgm:pt>
    <dgm:pt modelId="{A34E4CE1-7F3C-4646-A625-A3860EA7A42E}" type="pres">
      <dgm:prSet presAssocID="{F040CA3D-F0CB-45F8-A7A8-99E8444C9BAE}" presName="txThree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19072E84-1678-44C6-8BA8-EACD43DFC5EB}" type="pres">
      <dgm:prSet presAssocID="{F040CA3D-F0CB-45F8-A7A8-99E8444C9BAE}" presName="parTransThree" presStyleCnt="0"/>
      <dgm:spPr/>
    </dgm:pt>
    <dgm:pt modelId="{6729F2A4-21E7-48EB-A5AF-670DA0B5A4BE}" type="pres">
      <dgm:prSet presAssocID="{F040CA3D-F0CB-45F8-A7A8-99E8444C9BAE}" presName="horzThree" presStyleCnt="0"/>
      <dgm:spPr/>
    </dgm:pt>
    <dgm:pt modelId="{A5BD49AC-5E73-475E-A4AD-23F2AB3ED6DC}" type="pres">
      <dgm:prSet presAssocID="{ABC46F32-5EEC-4B0C-8452-7E1E17F687E0}" presName="vertFour" presStyleCnt="0">
        <dgm:presLayoutVars>
          <dgm:chPref val="3"/>
        </dgm:presLayoutVars>
      </dgm:prSet>
      <dgm:spPr/>
    </dgm:pt>
    <dgm:pt modelId="{365A1AB9-E213-41CA-86D6-AFD13269EC33}" type="pres">
      <dgm:prSet presAssocID="{ABC46F32-5EEC-4B0C-8452-7E1E17F687E0}" presName="txFour" presStyleLbl="node4" presStyleIdx="0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719D587A-C226-42C6-BFA5-3915A9E20CF7}" type="pres">
      <dgm:prSet presAssocID="{ABC46F32-5EEC-4B0C-8452-7E1E17F687E0}" presName="horzFour" presStyleCnt="0"/>
      <dgm:spPr/>
    </dgm:pt>
    <dgm:pt modelId="{A99998B0-AE01-47FD-A072-FCB0B4102E69}" type="pres">
      <dgm:prSet presAssocID="{A7724CD1-3E71-41A8-AE9D-D0078E373DBC}" presName="sibSpaceFour" presStyleCnt="0"/>
      <dgm:spPr/>
    </dgm:pt>
    <dgm:pt modelId="{884C207C-575A-4DDE-9AB8-2709D6BDFFB1}" type="pres">
      <dgm:prSet presAssocID="{4519CF60-A007-4C41-87F9-24D017E8771D}" presName="vertFour" presStyleCnt="0">
        <dgm:presLayoutVars>
          <dgm:chPref val="3"/>
        </dgm:presLayoutVars>
      </dgm:prSet>
      <dgm:spPr/>
    </dgm:pt>
    <dgm:pt modelId="{F9CF7474-3D46-4104-A932-89B985B6306B}" type="pres">
      <dgm:prSet presAssocID="{4519CF60-A007-4C41-87F9-24D017E8771D}" presName="txFour" presStyleLbl="node4" presStyleIdx="1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A5D80010-C63F-4715-A556-2A87227F9E48}" type="pres">
      <dgm:prSet presAssocID="{4519CF60-A007-4C41-87F9-24D017E8771D}" presName="parTransFour" presStyleCnt="0"/>
      <dgm:spPr/>
    </dgm:pt>
    <dgm:pt modelId="{4F520247-3FCD-49D0-98A0-820BF663BA70}" type="pres">
      <dgm:prSet presAssocID="{4519CF60-A007-4C41-87F9-24D017E8771D}" presName="horzFour" presStyleCnt="0"/>
      <dgm:spPr/>
    </dgm:pt>
    <dgm:pt modelId="{DBFD9427-1A12-4895-BAE2-53D1A5379148}" type="pres">
      <dgm:prSet presAssocID="{0E2F2EA3-AF50-493F-96D5-C8FE05D91961}" presName="vertFour" presStyleCnt="0">
        <dgm:presLayoutVars>
          <dgm:chPref val="3"/>
        </dgm:presLayoutVars>
      </dgm:prSet>
      <dgm:spPr/>
    </dgm:pt>
    <dgm:pt modelId="{904ACAE1-83D5-4D28-9218-2B668AECF67D}" type="pres">
      <dgm:prSet presAssocID="{0E2F2EA3-AF50-493F-96D5-C8FE05D91961}" presName="txFour" presStyleLbl="node4" presStyleIdx="2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022672BB-0D1A-49DB-B1FF-3B575B5974F1}" type="pres">
      <dgm:prSet presAssocID="{0E2F2EA3-AF50-493F-96D5-C8FE05D91961}" presName="horzFour" presStyleCnt="0"/>
      <dgm:spPr/>
    </dgm:pt>
    <dgm:pt modelId="{D33EDBA5-B4CD-4638-9632-3355E67DA65B}" type="pres">
      <dgm:prSet presAssocID="{67F9A2FF-B312-4463-9146-9A56402D2D09}" presName="sibSpaceFour" presStyleCnt="0"/>
      <dgm:spPr/>
    </dgm:pt>
    <dgm:pt modelId="{12ADC337-5C89-48EB-80FD-FF5CBFB4E403}" type="pres">
      <dgm:prSet presAssocID="{224DFC69-98DC-492A-987A-165A8C398F9C}" presName="vertFour" presStyleCnt="0">
        <dgm:presLayoutVars>
          <dgm:chPref val="3"/>
        </dgm:presLayoutVars>
      </dgm:prSet>
      <dgm:spPr/>
    </dgm:pt>
    <dgm:pt modelId="{078472BE-4DB8-489B-A8F1-E60D863A8CDF}" type="pres">
      <dgm:prSet presAssocID="{224DFC69-98DC-492A-987A-165A8C398F9C}" presName="txFour" presStyleLbl="node4" presStyleIdx="3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C69C3B36-A581-45D4-B345-A6714C53424D}" type="pres">
      <dgm:prSet presAssocID="{224DFC69-98DC-492A-987A-165A8C398F9C}" presName="horzFour" presStyleCnt="0"/>
      <dgm:spPr/>
    </dgm:pt>
  </dgm:ptLst>
  <dgm:cxnLst>
    <dgm:cxn modelId="{F980D920-67E3-4753-88E2-308FE36C81E0}" type="presOf" srcId="{10ED40AF-DFB1-4943-B6DB-2A904FAA918A}" destId="{E75BF49A-0BBD-418B-A465-D5C73CDDC862}" srcOrd="0" destOrd="0" presId="urn:microsoft.com/office/officeart/2005/8/layout/hierarchy4"/>
    <dgm:cxn modelId="{FFA27A45-C006-4E59-9757-8B22FFE682E0}" type="presOf" srcId="{4519CF60-A007-4C41-87F9-24D017E8771D}" destId="{F9CF7474-3D46-4104-A932-89B985B6306B}" srcOrd="0" destOrd="0" presId="urn:microsoft.com/office/officeart/2005/8/layout/hierarchy4"/>
    <dgm:cxn modelId="{9A84860F-4409-422E-AE3A-FA53ECD94DE9}" type="presOf" srcId="{F040CA3D-F0CB-45F8-A7A8-99E8444C9BAE}" destId="{A34E4CE1-7F3C-4646-A625-A3860EA7A42E}" srcOrd="0" destOrd="0" presId="urn:microsoft.com/office/officeart/2005/8/layout/hierarchy4"/>
    <dgm:cxn modelId="{BB20B26E-1EB2-457E-A33A-FCCC3EFBD8B2}" type="presOf" srcId="{C5F2D94C-5053-4E0E-A8C9-D2D16E14B046}" destId="{3B5935E5-AA22-45AB-AC58-5F20B9DCD856}" srcOrd="0" destOrd="0" presId="urn:microsoft.com/office/officeart/2005/8/layout/hierarchy4"/>
    <dgm:cxn modelId="{F58E398A-D8AF-4498-8896-0E609B463853}" type="presOf" srcId="{ABC46F32-5EEC-4B0C-8452-7E1E17F687E0}" destId="{365A1AB9-E213-41CA-86D6-AFD13269EC33}" srcOrd="0" destOrd="0" presId="urn:microsoft.com/office/officeart/2005/8/layout/hierarchy4"/>
    <dgm:cxn modelId="{9E74F0A9-37FE-4CD8-90A3-395D70434178}" type="presOf" srcId="{0E2F2EA3-AF50-493F-96D5-C8FE05D91961}" destId="{904ACAE1-83D5-4D28-9218-2B668AECF67D}" srcOrd="0" destOrd="0" presId="urn:microsoft.com/office/officeart/2005/8/layout/hierarchy4"/>
    <dgm:cxn modelId="{76C68293-1909-4A64-9D88-7D2A5293BC12}" srcId="{F040CA3D-F0CB-45F8-A7A8-99E8444C9BAE}" destId="{4519CF60-A007-4C41-87F9-24D017E8771D}" srcOrd="1" destOrd="0" parTransId="{7DEB6EED-41C0-4EA0-86ED-E0A0BFADCE54}" sibTransId="{BB610ED4-43AE-41F8-865A-A2D913EBC8C6}"/>
    <dgm:cxn modelId="{AEED5782-3D45-48B6-9FB7-560A9E0CE2EC}" srcId="{4519CF60-A007-4C41-87F9-24D017E8771D}" destId="{224DFC69-98DC-492A-987A-165A8C398F9C}" srcOrd="1" destOrd="0" parTransId="{FAB482D3-BE6B-4C36-B4BA-0FAA7015E800}" sibTransId="{2A471521-3F41-4AD4-A41F-9977087E123F}"/>
    <dgm:cxn modelId="{FC021648-706E-49F1-B18B-77A1045F3806}" srcId="{10ED40AF-DFB1-4943-B6DB-2A904FAA918A}" destId="{C5F2D94C-5053-4E0E-A8C9-D2D16E14B046}" srcOrd="0" destOrd="0" parTransId="{89464DB9-46BE-4477-98B0-17C0E485A868}" sibTransId="{B60E8D6B-BC87-41F7-87EF-3B54AA647EC6}"/>
    <dgm:cxn modelId="{020889BE-EAAD-47D0-A447-E17AB5D3F284}" type="presOf" srcId="{224DFC69-98DC-492A-987A-165A8C398F9C}" destId="{078472BE-4DB8-489B-A8F1-E60D863A8CDF}" srcOrd="0" destOrd="0" presId="urn:microsoft.com/office/officeart/2005/8/layout/hierarchy4"/>
    <dgm:cxn modelId="{DF39DE34-2230-45A9-8D5E-9669AF0F497D}" type="presOf" srcId="{E0DC655E-66E8-4443-AE28-8D99D1F2DACA}" destId="{88BE5E93-3C0C-44C9-8716-CD1F87BFBD12}" srcOrd="0" destOrd="0" presId="urn:microsoft.com/office/officeart/2005/8/layout/hierarchy4"/>
    <dgm:cxn modelId="{B2003C92-3E78-4116-9008-FA8895068FB7}" srcId="{F040CA3D-F0CB-45F8-A7A8-99E8444C9BAE}" destId="{ABC46F32-5EEC-4B0C-8452-7E1E17F687E0}" srcOrd="0" destOrd="0" parTransId="{B7E079BF-7606-474F-AB1C-C5FC1AC2DEC6}" sibTransId="{A7724CD1-3E71-41A8-AE9D-D0078E373DBC}"/>
    <dgm:cxn modelId="{F2C9849C-C4D7-41F0-927A-4811463D50BB}" srcId="{C5F2D94C-5053-4E0E-A8C9-D2D16E14B046}" destId="{E0DC655E-66E8-4443-AE28-8D99D1F2DACA}" srcOrd="0" destOrd="0" parTransId="{D0EADE4D-67A6-4DC4-A164-94CD0B19A387}" sibTransId="{7DA61904-AC94-436B-8190-5BBFB0B7D86A}"/>
    <dgm:cxn modelId="{1CBF75E6-ED81-4046-8F69-E5B543259884}" srcId="{4519CF60-A007-4C41-87F9-24D017E8771D}" destId="{0E2F2EA3-AF50-493F-96D5-C8FE05D91961}" srcOrd="0" destOrd="0" parTransId="{3E2ECE8B-E32F-46FE-887F-FE1FEF107BCF}" sibTransId="{67F9A2FF-B312-4463-9146-9A56402D2D09}"/>
    <dgm:cxn modelId="{FC03425A-8966-4BB8-843F-D5F9EA314076}" srcId="{E0DC655E-66E8-4443-AE28-8D99D1F2DACA}" destId="{F040CA3D-F0CB-45F8-A7A8-99E8444C9BAE}" srcOrd="0" destOrd="0" parTransId="{07B846D4-FCF3-4D45-AC1C-A11DDDDF4906}" sibTransId="{E42F5556-E59A-4477-BFF5-B6C96C585844}"/>
    <dgm:cxn modelId="{80AACCD8-D453-4946-B173-97CE9C14DFF9}" type="presParOf" srcId="{E75BF49A-0BBD-418B-A465-D5C73CDDC862}" destId="{DC0E8362-334C-43E0-B183-846C595FB799}" srcOrd="0" destOrd="0" presId="urn:microsoft.com/office/officeart/2005/8/layout/hierarchy4"/>
    <dgm:cxn modelId="{5C743702-A518-4BB6-AE36-11EBBA7A70A8}" type="presParOf" srcId="{DC0E8362-334C-43E0-B183-846C595FB799}" destId="{3B5935E5-AA22-45AB-AC58-5F20B9DCD856}" srcOrd="0" destOrd="0" presId="urn:microsoft.com/office/officeart/2005/8/layout/hierarchy4"/>
    <dgm:cxn modelId="{4669A961-78C0-46A6-8AEA-5E40B33957CE}" type="presParOf" srcId="{DC0E8362-334C-43E0-B183-846C595FB799}" destId="{494E1165-37CF-485C-AF2C-D3A1F29241FE}" srcOrd="1" destOrd="0" presId="urn:microsoft.com/office/officeart/2005/8/layout/hierarchy4"/>
    <dgm:cxn modelId="{9517DE88-F75D-49BC-94EF-CF7EAD96CD6B}" type="presParOf" srcId="{DC0E8362-334C-43E0-B183-846C595FB799}" destId="{380635D3-7C02-476B-9A77-32D95BE758EF}" srcOrd="2" destOrd="0" presId="urn:microsoft.com/office/officeart/2005/8/layout/hierarchy4"/>
    <dgm:cxn modelId="{2006B942-214D-46CA-A16E-CDD69AEA3D15}" type="presParOf" srcId="{380635D3-7C02-476B-9A77-32D95BE758EF}" destId="{1D14807C-2C84-4D9B-A2D4-DDA98A94218E}" srcOrd="0" destOrd="0" presId="urn:microsoft.com/office/officeart/2005/8/layout/hierarchy4"/>
    <dgm:cxn modelId="{3CAE66C0-1C99-47EC-9AC6-A731A0C1461B}" type="presParOf" srcId="{1D14807C-2C84-4D9B-A2D4-DDA98A94218E}" destId="{88BE5E93-3C0C-44C9-8716-CD1F87BFBD12}" srcOrd="0" destOrd="0" presId="urn:microsoft.com/office/officeart/2005/8/layout/hierarchy4"/>
    <dgm:cxn modelId="{BD323B0E-0640-4337-AB7A-BFA15DF0BB46}" type="presParOf" srcId="{1D14807C-2C84-4D9B-A2D4-DDA98A94218E}" destId="{E0F24699-C8AF-405A-9B04-E7549663B13E}" srcOrd="1" destOrd="0" presId="urn:microsoft.com/office/officeart/2005/8/layout/hierarchy4"/>
    <dgm:cxn modelId="{7F9DA6AF-0789-4BDD-80BD-3A58987B0B67}" type="presParOf" srcId="{1D14807C-2C84-4D9B-A2D4-DDA98A94218E}" destId="{2775B78F-52D5-404A-B9B7-09F0CE729D81}" srcOrd="2" destOrd="0" presId="urn:microsoft.com/office/officeart/2005/8/layout/hierarchy4"/>
    <dgm:cxn modelId="{FFE9A9CE-6BDC-460C-9FE5-C05F1FC2C278}" type="presParOf" srcId="{2775B78F-52D5-404A-B9B7-09F0CE729D81}" destId="{BD489369-2890-48DF-B75A-16DEBA3D4A8D}" srcOrd="0" destOrd="0" presId="urn:microsoft.com/office/officeart/2005/8/layout/hierarchy4"/>
    <dgm:cxn modelId="{01DE2D25-6C8B-446B-8DC2-B1223AE01802}" type="presParOf" srcId="{BD489369-2890-48DF-B75A-16DEBA3D4A8D}" destId="{A34E4CE1-7F3C-4646-A625-A3860EA7A42E}" srcOrd="0" destOrd="0" presId="urn:microsoft.com/office/officeart/2005/8/layout/hierarchy4"/>
    <dgm:cxn modelId="{3464C7BF-4FEB-4C96-B9B5-1069E42FE8C4}" type="presParOf" srcId="{BD489369-2890-48DF-B75A-16DEBA3D4A8D}" destId="{19072E84-1678-44C6-8BA8-EACD43DFC5EB}" srcOrd="1" destOrd="0" presId="urn:microsoft.com/office/officeart/2005/8/layout/hierarchy4"/>
    <dgm:cxn modelId="{B584F356-6F1F-44DE-96E3-93DE63B4D0BA}" type="presParOf" srcId="{BD489369-2890-48DF-B75A-16DEBA3D4A8D}" destId="{6729F2A4-21E7-48EB-A5AF-670DA0B5A4BE}" srcOrd="2" destOrd="0" presId="urn:microsoft.com/office/officeart/2005/8/layout/hierarchy4"/>
    <dgm:cxn modelId="{359F7117-8B08-484F-8639-7C9FE1BC295E}" type="presParOf" srcId="{6729F2A4-21E7-48EB-A5AF-670DA0B5A4BE}" destId="{A5BD49AC-5E73-475E-A4AD-23F2AB3ED6DC}" srcOrd="0" destOrd="0" presId="urn:microsoft.com/office/officeart/2005/8/layout/hierarchy4"/>
    <dgm:cxn modelId="{B77E6739-5538-4933-8E5B-F2EE5F9AF7A4}" type="presParOf" srcId="{A5BD49AC-5E73-475E-A4AD-23F2AB3ED6DC}" destId="{365A1AB9-E213-41CA-86D6-AFD13269EC33}" srcOrd="0" destOrd="0" presId="urn:microsoft.com/office/officeart/2005/8/layout/hierarchy4"/>
    <dgm:cxn modelId="{FCA18BC6-164F-4B66-B319-2CE42B7C20F2}" type="presParOf" srcId="{A5BD49AC-5E73-475E-A4AD-23F2AB3ED6DC}" destId="{719D587A-C226-42C6-BFA5-3915A9E20CF7}" srcOrd="1" destOrd="0" presId="urn:microsoft.com/office/officeart/2005/8/layout/hierarchy4"/>
    <dgm:cxn modelId="{C4BBB79F-7C52-43C1-8CCB-8152A5063601}" type="presParOf" srcId="{6729F2A4-21E7-48EB-A5AF-670DA0B5A4BE}" destId="{A99998B0-AE01-47FD-A072-FCB0B4102E69}" srcOrd="1" destOrd="0" presId="urn:microsoft.com/office/officeart/2005/8/layout/hierarchy4"/>
    <dgm:cxn modelId="{25B7A312-F6DC-4609-A4B3-696CC836FA24}" type="presParOf" srcId="{6729F2A4-21E7-48EB-A5AF-670DA0B5A4BE}" destId="{884C207C-575A-4DDE-9AB8-2709D6BDFFB1}" srcOrd="2" destOrd="0" presId="urn:microsoft.com/office/officeart/2005/8/layout/hierarchy4"/>
    <dgm:cxn modelId="{35DB8E6B-BEB4-4C22-A455-13F0D41B36C6}" type="presParOf" srcId="{884C207C-575A-4DDE-9AB8-2709D6BDFFB1}" destId="{F9CF7474-3D46-4104-A932-89B985B6306B}" srcOrd="0" destOrd="0" presId="urn:microsoft.com/office/officeart/2005/8/layout/hierarchy4"/>
    <dgm:cxn modelId="{DA3DE3B8-FBC0-4D47-83FE-EF1BC6AB9162}" type="presParOf" srcId="{884C207C-575A-4DDE-9AB8-2709D6BDFFB1}" destId="{A5D80010-C63F-4715-A556-2A87227F9E48}" srcOrd="1" destOrd="0" presId="urn:microsoft.com/office/officeart/2005/8/layout/hierarchy4"/>
    <dgm:cxn modelId="{1D523F4B-5E1B-443C-A3F5-E559A58B123E}" type="presParOf" srcId="{884C207C-575A-4DDE-9AB8-2709D6BDFFB1}" destId="{4F520247-3FCD-49D0-98A0-820BF663BA70}" srcOrd="2" destOrd="0" presId="urn:microsoft.com/office/officeart/2005/8/layout/hierarchy4"/>
    <dgm:cxn modelId="{B503D20C-B35F-4247-9854-AFA131DCAB0D}" type="presParOf" srcId="{4F520247-3FCD-49D0-98A0-820BF663BA70}" destId="{DBFD9427-1A12-4895-BAE2-53D1A5379148}" srcOrd="0" destOrd="0" presId="urn:microsoft.com/office/officeart/2005/8/layout/hierarchy4"/>
    <dgm:cxn modelId="{BED42C24-946A-4580-83F0-F34B5937B328}" type="presParOf" srcId="{DBFD9427-1A12-4895-BAE2-53D1A5379148}" destId="{904ACAE1-83D5-4D28-9218-2B668AECF67D}" srcOrd="0" destOrd="0" presId="urn:microsoft.com/office/officeart/2005/8/layout/hierarchy4"/>
    <dgm:cxn modelId="{5765FC41-858C-4613-A175-59A24714B442}" type="presParOf" srcId="{DBFD9427-1A12-4895-BAE2-53D1A5379148}" destId="{022672BB-0D1A-49DB-B1FF-3B575B5974F1}" srcOrd="1" destOrd="0" presId="urn:microsoft.com/office/officeart/2005/8/layout/hierarchy4"/>
    <dgm:cxn modelId="{B8FF93B4-4578-492C-8B4D-16DF85D3963A}" type="presParOf" srcId="{4F520247-3FCD-49D0-98A0-820BF663BA70}" destId="{D33EDBA5-B4CD-4638-9632-3355E67DA65B}" srcOrd="1" destOrd="0" presId="urn:microsoft.com/office/officeart/2005/8/layout/hierarchy4"/>
    <dgm:cxn modelId="{E5901E23-A653-45EB-97BC-CF6117ABDD79}" type="presParOf" srcId="{4F520247-3FCD-49D0-98A0-820BF663BA70}" destId="{12ADC337-5C89-48EB-80FD-FF5CBFB4E403}" srcOrd="2" destOrd="0" presId="urn:microsoft.com/office/officeart/2005/8/layout/hierarchy4"/>
    <dgm:cxn modelId="{29BF6281-FE6B-4303-9784-5F0DA88B71D4}" type="presParOf" srcId="{12ADC337-5C89-48EB-80FD-FF5CBFB4E403}" destId="{078472BE-4DB8-489B-A8F1-E60D863A8CDF}" srcOrd="0" destOrd="0" presId="urn:microsoft.com/office/officeart/2005/8/layout/hierarchy4"/>
    <dgm:cxn modelId="{A6CD5823-A127-447F-97B0-66ECA2D08309}" type="presParOf" srcId="{12ADC337-5C89-48EB-80FD-FF5CBFB4E403}" destId="{C69C3B36-A581-45D4-B345-A6714C53424D}" srcOrd="1" destOrd="0" presId="urn:microsoft.com/office/officeart/2005/8/layout/hierarchy4"/>
  </dgm:cxnLst>
  <dgm:bg/>
  <dgm:whole/>
</dgm:dataModel>
</file>

<file path=ppt/diagrams/data117.xml><?xml version="1.0" encoding="utf-8"?>
<dgm:dataModel xmlns:dgm="http://schemas.openxmlformats.org/drawingml/2006/diagram" xmlns:a="http://schemas.openxmlformats.org/drawingml/2006/main">
  <dgm:ptLst>
    <dgm:pt modelId="{10ED40AF-DFB1-4943-B6DB-2A904FAA918A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0E2F2EA3-AF50-493F-96D5-C8FE05D91961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800" i="1" dirty="0" smtClean="0"/>
            <a:t>Francisco Correa De Ocampo</a:t>
          </a:r>
          <a:endParaRPr lang="es-CO" sz="2800" i="1" dirty="0"/>
        </a:p>
      </dgm:t>
    </dgm:pt>
    <dgm:pt modelId="{3E2ECE8B-E32F-46FE-887F-FE1FEF107BCF}" type="parTrans" cxnId="{1CBF75E6-ED81-4046-8F69-E5B543259884}">
      <dgm:prSet/>
      <dgm:spPr/>
      <dgm:t>
        <a:bodyPr/>
        <a:lstStyle/>
        <a:p>
          <a:endParaRPr lang="es-CO"/>
        </a:p>
      </dgm:t>
    </dgm:pt>
    <dgm:pt modelId="{67F9A2FF-B312-4463-9146-9A56402D2D09}" type="sibTrans" cxnId="{1CBF75E6-ED81-4046-8F69-E5B543259884}">
      <dgm:prSet/>
      <dgm:spPr/>
      <dgm:t>
        <a:bodyPr/>
        <a:lstStyle/>
        <a:p>
          <a:endParaRPr lang="es-CO"/>
        </a:p>
      </dgm:t>
    </dgm:pt>
    <dgm:pt modelId="{C8C64258-2857-48BC-A315-2275FF8A5EE9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Gonzalo Correa Barragán</a:t>
          </a:r>
          <a:endParaRPr lang="es-CO" sz="2000" dirty="0"/>
        </a:p>
      </dgm:t>
    </dgm:pt>
    <dgm:pt modelId="{9676106E-8FE1-4C47-89F8-47D2B20010D1}" type="parTrans" cxnId="{54BE3698-2776-4AE6-905F-849DF0C23305}">
      <dgm:prSet/>
      <dgm:spPr/>
      <dgm:t>
        <a:bodyPr/>
        <a:lstStyle/>
        <a:p>
          <a:endParaRPr lang="es-CO"/>
        </a:p>
      </dgm:t>
    </dgm:pt>
    <dgm:pt modelId="{2501C1B5-38E6-4E01-A3E0-C8203D890A50}" type="sibTrans" cxnId="{54BE3698-2776-4AE6-905F-849DF0C23305}">
      <dgm:prSet/>
      <dgm:spPr/>
      <dgm:t>
        <a:bodyPr/>
        <a:lstStyle/>
        <a:p>
          <a:endParaRPr lang="es-CO"/>
        </a:p>
      </dgm:t>
    </dgm:pt>
    <dgm:pt modelId="{FB8FD63B-CF6C-4591-922F-3D75940B89CC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Luisa González De Ocampo</a:t>
          </a:r>
          <a:endParaRPr lang="es-CO" sz="2000" dirty="0"/>
        </a:p>
      </dgm:t>
    </dgm:pt>
    <dgm:pt modelId="{A74499A1-0CF5-4CBF-BFF1-1871679D027F}" type="parTrans" cxnId="{1E28B903-D444-427E-8319-0CA32057929C}">
      <dgm:prSet/>
      <dgm:spPr/>
      <dgm:t>
        <a:bodyPr/>
        <a:lstStyle/>
        <a:p>
          <a:endParaRPr lang="es-CO"/>
        </a:p>
      </dgm:t>
    </dgm:pt>
    <dgm:pt modelId="{34103589-DA85-4A74-95AA-3BF4D2478860}" type="sibTrans" cxnId="{1E28B903-D444-427E-8319-0CA32057929C}">
      <dgm:prSet/>
      <dgm:spPr/>
      <dgm:t>
        <a:bodyPr/>
        <a:lstStyle/>
        <a:p>
          <a:endParaRPr lang="es-CO"/>
        </a:p>
      </dgm:t>
    </dgm:pt>
    <dgm:pt modelId="{96791389-D089-4998-A8EF-4AB725FAF107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dirty="0" smtClean="0"/>
            <a:t>Juan Correa</a:t>
          </a:r>
          <a:endParaRPr lang="es-CO" sz="1800" dirty="0"/>
        </a:p>
      </dgm:t>
    </dgm:pt>
    <dgm:pt modelId="{19CC4382-411D-4984-9105-C7055DA10550}" type="parTrans" cxnId="{45048C29-40A2-4CF5-B03A-520DED4E493E}">
      <dgm:prSet/>
      <dgm:spPr/>
      <dgm:t>
        <a:bodyPr/>
        <a:lstStyle/>
        <a:p>
          <a:endParaRPr lang="es-CO"/>
        </a:p>
      </dgm:t>
    </dgm:pt>
    <dgm:pt modelId="{BE9AC62C-9336-4F1B-B537-FE3D4E6AC6CE}" type="sibTrans" cxnId="{45048C29-40A2-4CF5-B03A-520DED4E493E}">
      <dgm:prSet/>
      <dgm:spPr/>
      <dgm:t>
        <a:bodyPr/>
        <a:lstStyle/>
        <a:p>
          <a:endParaRPr lang="es-CO"/>
        </a:p>
      </dgm:t>
    </dgm:pt>
    <dgm:pt modelId="{F3FC2742-52CF-4913-BACD-0F7582321629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700" baseline="0" dirty="0" smtClean="0">
              <a:solidFill>
                <a:schemeClr val="tx1"/>
              </a:solidFill>
            </a:rPr>
            <a:t>María                               Hernández De La Vera Barragán</a:t>
          </a:r>
          <a:endParaRPr lang="es-CO" sz="1700" baseline="0" dirty="0">
            <a:solidFill>
              <a:schemeClr val="tx1"/>
            </a:solidFill>
          </a:endParaRPr>
        </a:p>
      </dgm:t>
    </dgm:pt>
    <dgm:pt modelId="{85CAE7DD-74B0-486C-B3F5-897E4A7240AC}" type="parTrans" cxnId="{ED4D76B7-538D-4422-85C2-7ACECD356602}">
      <dgm:prSet/>
      <dgm:spPr/>
      <dgm:t>
        <a:bodyPr/>
        <a:lstStyle/>
        <a:p>
          <a:endParaRPr lang="es-CO"/>
        </a:p>
      </dgm:t>
    </dgm:pt>
    <dgm:pt modelId="{7CB48DA3-29DE-4C5F-9614-6ED6EF5C4F5B}" type="sibTrans" cxnId="{ED4D76B7-538D-4422-85C2-7ACECD356602}">
      <dgm:prSet/>
      <dgm:spPr/>
      <dgm:t>
        <a:bodyPr/>
        <a:lstStyle/>
        <a:p>
          <a:endParaRPr lang="es-CO"/>
        </a:p>
      </dgm:t>
    </dgm:pt>
    <dgm:pt modelId="{333AFD83-49A8-455F-8C8C-8F82BE78FDD5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CO" sz="1800" dirty="0" smtClean="0"/>
            <a:t>Diego Martín                   Del Corral</a:t>
          </a:r>
          <a:endParaRPr lang="es-CO" sz="1800" dirty="0"/>
        </a:p>
      </dgm:t>
    </dgm:pt>
    <dgm:pt modelId="{DC0F5AF3-0D3D-4224-8703-90549B144AAA}" type="parTrans" cxnId="{94A0146C-ACAC-4B0B-B761-DD12F3D73C98}">
      <dgm:prSet/>
      <dgm:spPr/>
      <dgm:t>
        <a:bodyPr/>
        <a:lstStyle/>
        <a:p>
          <a:endParaRPr lang="es-CO"/>
        </a:p>
      </dgm:t>
    </dgm:pt>
    <dgm:pt modelId="{B8D3B3F3-C020-4B9B-9E6E-CA37E2B3B544}" type="sibTrans" cxnId="{94A0146C-ACAC-4B0B-B761-DD12F3D73C98}">
      <dgm:prSet/>
      <dgm:spPr/>
      <dgm:t>
        <a:bodyPr/>
        <a:lstStyle/>
        <a:p>
          <a:endParaRPr lang="es-CO"/>
        </a:p>
      </dgm:t>
    </dgm:pt>
    <dgm:pt modelId="{EF3B1C11-7EF3-4CBF-BE63-6423CB64301B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CO" sz="1800" dirty="0" smtClean="0"/>
            <a:t>Catalina                González de Ocampo</a:t>
          </a:r>
          <a:endParaRPr lang="es-CO" sz="1800" dirty="0"/>
        </a:p>
      </dgm:t>
    </dgm:pt>
    <dgm:pt modelId="{EE44A2DB-0403-4CAE-8153-D4246EC12B4D}" type="parTrans" cxnId="{23D91174-9E6F-4BEB-90E3-A543FE806260}">
      <dgm:prSet/>
      <dgm:spPr/>
      <dgm:t>
        <a:bodyPr/>
        <a:lstStyle/>
        <a:p>
          <a:endParaRPr lang="es-CO"/>
        </a:p>
      </dgm:t>
    </dgm:pt>
    <dgm:pt modelId="{9533261D-D663-4470-8D84-946AABCAB46F}" type="sibTrans" cxnId="{23D91174-9E6F-4BEB-90E3-A543FE806260}">
      <dgm:prSet/>
      <dgm:spPr/>
      <dgm:t>
        <a:bodyPr/>
        <a:lstStyle/>
        <a:p>
          <a:endParaRPr lang="es-CO"/>
        </a:p>
      </dgm:t>
    </dgm:pt>
    <dgm:pt modelId="{E75BF49A-0BBD-418B-A465-D5C73CDDC862}" type="pres">
      <dgm:prSet presAssocID="{10ED40AF-DFB1-4943-B6DB-2A904FAA918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332A416F-3412-45B3-A51A-D6AD52D000EA}" type="pres">
      <dgm:prSet presAssocID="{0E2F2EA3-AF50-493F-96D5-C8FE05D91961}" presName="vertOne" presStyleCnt="0"/>
      <dgm:spPr/>
    </dgm:pt>
    <dgm:pt modelId="{482F4725-55FE-43D5-8C69-3ACAC4DEF2EF}" type="pres">
      <dgm:prSet presAssocID="{0E2F2EA3-AF50-493F-96D5-C8FE05D91961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1826E4B2-5508-4129-BDAE-4D9D31A70CC4}" type="pres">
      <dgm:prSet presAssocID="{0E2F2EA3-AF50-493F-96D5-C8FE05D91961}" presName="parTransOne" presStyleCnt="0"/>
      <dgm:spPr/>
    </dgm:pt>
    <dgm:pt modelId="{6C0937A4-C928-467A-A13B-3524F24BCE1D}" type="pres">
      <dgm:prSet presAssocID="{0E2F2EA3-AF50-493F-96D5-C8FE05D91961}" presName="horzOne" presStyleCnt="0"/>
      <dgm:spPr/>
    </dgm:pt>
    <dgm:pt modelId="{9E754F83-7382-42F5-A97A-A1EF70AE5D83}" type="pres">
      <dgm:prSet presAssocID="{C8C64258-2857-48BC-A315-2275FF8A5EE9}" presName="vertTwo" presStyleCnt="0"/>
      <dgm:spPr/>
    </dgm:pt>
    <dgm:pt modelId="{95F71E6D-6C17-46EC-9B92-92A6C5503580}" type="pres">
      <dgm:prSet presAssocID="{C8C64258-2857-48BC-A315-2275FF8A5EE9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CA64720F-97B3-4F03-BDB0-EB6FF84C8E92}" type="pres">
      <dgm:prSet presAssocID="{C8C64258-2857-48BC-A315-2275FF8A5EE9}" presName="parTransTwo" presStyleCnt="0"/>
      <dgm:spPr/>
    </dgm:pt>
    <dgm:pt modelId="{CD629791-2A77-4C14-9F2C-81CB443FE111}" type="pres">
      <dgm:prSet presAssocID="{C8C64258-2857-48BC-A315-2275FF8A5EE9}" presName="horzTwo" presStyleCnt="0"/>
      <dgm:spPr/>
    </dgm:pt>
    <dgm:pt modelId="{BFE8DFB3-5923-4C46-A23F-F7761AE90480}" type="pres">
      <dgm:prSet presAssocID="{96791389-D089-4998-A8EF-4AB725FAF107}" presName="vertThree" presStyleCnt="0"/>
      <dgm:spPr/>
    </dgm:pt>
    <dgm:pt modelId="{E03D9EAF-A591-4692-A65A-3641DFBA1A9A}" type="pres">
      <dgm:prSet presAssocID="{96791389-D089-4998-A8EF-4AB725FAF107}" presName="txThre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991F37C4-B1BC-4B89-AD32-AFC3AF194096}" type="pres">
      <dgm:prSet presAssocID="{96791389-D089-4998-A8EF-4AB725FAF107}" presName="horzThree" presStyleCnt="0"/>
      <dgm:spPr/>
    </dgm:pt>
    <dgm:pt modelId="{5D75DE02-5283-498D-BAA2-D2D87C00FBDF}" type="pres">
      <dgm:prSet presAssocID="{BE9AC62C-9336-4F1B-B537-FE3D4E6AC6CE}" presName="sibSpaceThree" presStyleCnt="0"/>
      <dgm:spPr/>
    </dgm:pt>
    <dgm:pt modelId="{08E9C441-61E3-4D11-BDFB-266E11D5E1B2}" type="pres">
      <dgm:prSet presAssocID="{F3FC2742-52CF-4913-BACD-0F7582321629}" presName="vertThree" presStyleCnt="0"/>
      <dgm:spPr/>
    </dgm:pt>
    <dgm:pt modelId="{F83BDE44-1835-4AEB-A850-D672A97BB2DA}" type="pres">
      <dgm:prSet presAssocID="{F3FC2742-52CF-4913-BACD-0F7582321629}" presName="txThre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77423308-2361-4D29-91C9-48E3B1243BCD}" type="pres">
      <dgm:prSet presAssocID="{F3FC2742-52CF-4913-BACD-0F7582321629}" presName="horzThree" presStyleCnt="0"/>
      <dgm:spPr/>
    </dgm:pt>
    <dgm:pt modelId="{6ABE6846-DD9C-4446-BB20-4FB4F29DD34F}" type="pres">
      <dgm:prSet presAssocID="{2501C1B5-38E6-4E01-A3E0-C8203D890A50}" presName="sibSpaceTwo" presStyleCnt="0"/>
      <dgm:spPr/>
    </dgm:pt>
    <dgm:pt modelId="{4AE6F55E-35CF-4CEF-910B-D1A589ED0758}" type="pres">
      <dgm:prSet presAssocID="{FB8FD63B-CF6C-4591-922F-3D75940B89CC}" presName="vertTwo" presStyleCnt="0"/>
      <dgm:spPr/>
    </dgm:pt>
    <dgm:pt modelId="{55A2B807-B9D8-4931-8CB3-5188FF1A3C23}" type="pres">
      <dgm:prSet presAssocID="{FB8FD63B-CF6C-4591-922F-3D75940B89CC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8CFC7CE5-EC4C-49CD-8C33-2C4AB5B739CB}" type="pres">
      <dgm:prSet presAssocID="{FB8FD63B-CF6C-4591-922F-3D75940B89CC}" presName="parTransTwo" presStyleCnt="0"/>
      <dgm:spPr/>
    </dgm:pt>
    <dgm:pt modelId="{F1F3C7D5-04EE-442A-A529-81B0DD4A94BD}" type="pres">
      <dgm:prSet presAssocID="{FB8FD63B-CF6C-4591-922F-3D75940B89CC}" presName="horzTwo" presStyleCnt="0"/>
      <dgm:spPr/>
    </dgm:pt>
    <dgm:pt modelId="{D074B32A-E02A-41C1-AB55-6C17A43F60E8}" type="pres">
      <dgm:prSet presAssocID="{333AFD83-49A8-455F-8C8C-8F82BE78FDD5}" presName="vertThree" presStyleCnt="0"/>
      <dgm:spPr/>
    </dgm:pt>
    <dgm:pt modelId="{8DAEC98D-150C-42EF-A035-27F45B668D4C}" type="pres">
      <dgm:prSet presAssocID="{333AFD83-49A8-455F-8C8C-8F82BE78FDD5}" presName="txThre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1D4C91F5-A88A-43DB-B3A5-80FA2A98A997}" type="pres">
      <dgm:prSet presAssocID="{333AFD83-49A8-455F-8C8C-8F82BE78FDD5}" presName="horzThree" presStyleCnt="0"/>
      <dgm:spPr/>
    </dgm:pt>
    <dgm:pt modelId="{BC80AE72-5E87-42C8-AF7B-2AA641CA6763}" type="pres">
      <dgm:prSet presAssocID="{B8D3B3F3-C020-4B9B-9E6E-CA37E2B3B544}" presName="sibSpaceThree" presStyleCnt="0"/>
      <dgm:spPr/>
    </dgm:pt>
    <dgm:pt modelId="{A6906B50-0B72-4F6A-AC9F-C99CC8792D58}" type="pres">
      <dgm:prSet presAssocID="{EF3B1C11-7EF3-4CBF-BE63-6423CB64301B}" presName="vertThree" presStyleCnt="0"/>
      <dgm:spPr/>
    </dgm:pt>
    <dgm:pt modelId="{F15F6137-3C39-4324-B668-A0707FDB4518}" type="pres">
      <dgm:prSet presAssocID="{EF3B1C11-7EF3-4CBF-BE63-6423CB64301B}" presName="txThre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A5B821A4-49FF-48D6-BA08-09204243124F}" type="pres">
      <dgm:prSet presAssocID="{EF3B1C11-7EF3-4CBF-BE63-6423CB64301B}" presName="horzThree" presStyleCnt="0"/>
      <dgm:spPr/>
    </dgm:pt>
  </dgm:ptLst>
  <dgm:cxnLst>
    <dgm:cxn modelId="{DBBF890C-766A-45AE-A79A-BFA10C4680F2}" type="presOf" srcId="{96791389-D089-4998-A8EF-4AB725FAF107}" destId="{E03D9EAF-A591-4692-A65A-3641DFBA1A9A}" srcOrd="0" destOrd="0" presId="urn:microsoft.com/office/officeart/2005/8/layout/hierarchy4"/>
    <dgm:cxn modelId="{54BE3698-2776-4AE6-905F-849DF0C23305}" srcId="{0E2F2EA3-AF50-493F-96D5-C8FE05D91961}" destId="{C8C64258-2857-48BC-A315-2275FF8A5EE9}" srcOrd="0" destOrd="0" parTransId="{9676106E-8FE1-4C47-89F8-47D2B20010D1}" sibTransId="{2501C1B5-38E6-4E01-A3E0-C8203D890A50}"/>
    <dgm:cxn modelId="{00AEC384-7485-429D-BC89-1ACB98CDA6D1}" type="presOf" srcId="{F3FC2742-52CF-4913-BACD-0F7582321629}" destId="{F83BDE44-1835-4AEB-A850-D672A97BB2DA}" srcOrd="0" destOrd="0" presId="urn:microsoft.com/office/officeart/2005/8/layout/hierarchy4"/>
    <dgm:cxn modelId="{F69FEF5D-05ED-4395-9922-B9E24F3C4734}" type="presOf" srcId="{0E2F2EA3-AF50-493F-96D5-C8FE05D91961}" destId="{482F4725-55FE-43D5-8C69-3ACAC4DEF2EF}" srcOrd="0" destOrd="0" presId="urn:microsoft.com/office/officeart/2005/8/layout/hierarchy4"/>
    <dgm:cxn modelId="{A15DB8F1-3D4B-46A8-8FE8-0B1681898C05}" type="presOf" srcId="{EF3B1C11-7EF3-4CBF-BE63-6423CB64301B}" destId="{F15F6137-3C39-4324-B668-A0707FDB4518}" srcOrd="0" destOrd="0" presId="urn:microsoft.com/office/officeart/2005/8/layout/hierarchy4"/>
    <dgm:cxn modelId="{1E28B903-D444-427E-8319-0CA32057929C}" srcId="{0E2F2EA3-AF50-493F-96D5-C8FE05D91961}" destId="{FB8FD63B-CF6C-4591-922F-3D75940B89CC}" srcOrd="1" destOrd="0" parTransId="{A74499A1-0CF5-4CBF-BFF1-1871679D027F}" sibTransId="{34103589-DA85-4A74-95AA-3BF4D2478860}"/>
    <dgm:cxn modelId="{94A0146C-ACAC-4B0B-B761-DD12F3D73C98}" srcId="{FB8FD63B-CF6C-4591-922F-3D75940B89CC}" destId="{333AFD83-49A8-455F-8C8C-8F82BE78FDD5}" srcOrd="0" destOrd="0" parTransId="{DC0F5AF3-0D3D-4224-8703-90549B144AAA}" sibTransId="{B8D3B3F3-C020-4B9B-9E6E-CA37E2B3B544}"/>
    <dgm:cxn modelId="{ED4D76B7-538D-4422-85C2-7ACECD356602}" srcId="{C8C64258-2857-48BC-A315-2275FF8A5EE9}" destId="{F3FC2742-52CF-4913-BACD-0F7582321629}" srcOrd="1" destOrd="0" parTransId="{85CAE7DD-74B0-486C-B3F5-897E4A7240AC}" sibTransId="{7CB48DA3-29DE-4C5F-9614-6ED6EF5C4F5B}"/>
    <dgm:cxn modelId="{A18F0800-6C1F-4072-B47B-0C52EE1F746B}" type="presOf" srcId="{FB8FD63B-CF6C-4591-922F-3D75940B89CC}" destId="{55A2B807-B9D8-4931-8CB3-5188FF1A3C23}" srcOrd="0" destOrd="0" presId="urn:microsoft.com/office/officeart/2005/8/layout/hierarchy4"/>
    <dgm:cxn modelId="{8E4A9135-2212-4AFC-835F-B3C8826049D2}" type="presOf" srcId="{C8C64258-2857-48BC-A315-2275FF8A5EE9}" destId="{95F71E6D-6C17-46EC-9B92-92A6C5503580}" srcOrd="0" destOrd="0" presId="urn:microsoft.com/office/officeart/2005/8/layout/hierarchy4"/>
    <dgm:cxn modelId="{874EC614-F2D9-464D-85C1-7B5D746E747A}" type="presOf" srcId="{333AFD83-49A8-455F-8C8C-8F82BE78FDD5}" destId="{8DAEC98D-150C-42EF-A035-27F45B668D4C}" srcOrd="0" destOrd="0" presId="urn:microsoft.com/office/officeart/2005/8/layout/hierarchy4"/>
    <dgm:cxn modelId="{ACE70BE3-92A5-4089-ADF0-CBFC55CC054C}" type="presOf" srcId="{10ED40AF-DFB1-4943-B6DB-2A904FAA918A}" destId="{E75BF49A-0BBD-418B-A465-D5C73CDDC862}" srcOrd="0" destOrd="0" presId="urn:microsoft.com/office/officeart/2005/8/layout/hierarchy4"/>
    <dgm:cxn modelId="{45048C29-40A2-4CF5-B03A-520DED4E493E}" srcId="{C8C64258-2857-48BC-A315-2275FF8A5EE9}" destId="{96791389-D089-4998-A8EF-4AB725FAF107}" srcOrd="0" destOrd="0" parTransId="{19CC4382-411D-4984-9105-C7055DA10550}" sibTransId="{BE9AC62C-9336-4F1B-B537-FE3D4E6AC6CE}"/>
    <dgm:cxn modelId="{23D91174-9E6F-4BEB-90E3-A543FE806260}" srcId="{FB8FD63B-CF6C-4591-922F-3D75940B89CC}" destId="{EF3B1C11-7EF3-4CBF-BE63-6423CB64301B}" srcOrd="1" destOrd="0" parTransId="{EE44A2DB-0403-4CAE-8153-D4246EC12B4D}" sibTransId="{9533261D-D663-4470-8D84-946AABCAB46F}"/>
    <dgm:cxn modelId="{1CBF75E6-ED81-4046-8F69-E5B543259884}" srcId="{10ED40AF-DFB1-4943-B6DB-2A904FAA918A}" destId="{0E2F2EA3-AF50-493F-96D5-C8FE05D91961}" srcOrd="0" destOrd="0" parTransId="{3E2ECE8B-E32F-46FE-887F-FE1FEF107BCF}" sibTransId="{67F9A2FF-B312-4463-9146-9A56402D2D09}"/>
    <dgm:cxn modelId="{A981C1CF-807F-4661-9BEC-9A528B21547C}" type="presParOf" srcId="{E75BF49A-0BBD-418B-A465-D5C73CDDC862}" destId="{332A416F-3412-45B3-A51A-D6AD52D000EA}" srcOrd="0" destOrd="0" presId="urn:microsoft.com/office/officeart/2005/8/layout/hierarchy4"/>
    <dgm:cxn modelId="{8254CF4E-B34F-46E1-9F3B-6CC649FA76B0}" type="presParOf" srcId="{332A416F-3412-45B3-A51A-D6AD52D000EA}" destId="{482F4725-55FE-43D5-8C69-3ACAC4DEF2EF}" srcOrd="0" destOrd="0" presId="urn:microsoft.com/office/officeart/2005/8/layout/hierarchy4"/>
    <dgm:cxn modelId="{188794FF-78F6-43DD-8EBD-6193630669C5}" type="presParOf" srcId="{332A416F-3412-45B3-A51A-D6AD52D000EA}" destId="{1826E4B2-5508-4129-BDAE-4D9D31A70CC4}" srcOrd="1" destOrd="0" presId="urn:microsoft.com/office/officeart/2005/8/layout/hierarchy4"/>
    <dgm:cxn modelId="{DBD05EFE-1DD4-4ACD-B526-A1B4ECAB273D}" type="presParOf" srcId="{332A416F-3412-45B3-A51A-D6AD52D000EA}" destId="{6C0937A4-C928-467A-A13B-3524F24BCE1D}" srcOrd="2" destOrd="0" presId="urn:microsoft.com/office/officeart/2005/8/layout/hierarchy4"/>
    <dgm:cxn modelId="{1E60EE6F-4ADB-4514-A7D6-9EAC8694C471}" type="presParOf" srcId="{6C0937A4-C928-467A-A13B-3524F24BCE1D}" destId="{9E754F83-7382-42F5-A97A-A1EF70AE5D83}" srcOrd="0" destOrd="0" presId="urn:microsoft.com/office/officeart/2005/8/layout/hierarchy4"/>
    <dgm:cxn modelId="{EBC053C7-9185-4A45-9766-FA04090D617A}" type="presParOf" srcId="{9E754F83-7382-42F5-A97A-A1EF70AE5D83}" destId="{95F71E6D-6C17-46EC-9B92-92A6C5503580}" srcOrd="0" destOrd="0" presId="urn:microsoft.com/office/officeart/2005/8/layout/hierarchy4"/>
    <dgm:cxn modelId="{8C82AD22-DFAC-47E6-9004-F21E9D78FD77}" type="presParOf" srcId="{9E754F83-7382-42F5-A97A-A1EF70AE5D83}" destId="{CA64720F-97B3-4F03-BDB0-EB6FF84C8E92}" srcOrd="1" destOrd="0" presId="urn:microsoft.com/office/officeart/2005/8/layout/hierarchy4"/>
    <dgm:cxn modelId="{8B83BA1D-9E5D-4EED-9B3B-325B120C9B12}" type="presParOf" srcId="{9E754F83-7382-42F5-A97A-A1EF70AE5D83}" destId="{CD629791-2A77-4C14-9F2C-81CB443FE111}" srcOrd="2" destOrd="0" presId="urn:microsoft.com/office/officeart/2005/8/layout/hierarchy4"/>
    <dgm:cxn modelId="{F5E1EBCD-7AA5-4B97-9284-96BE5BD1A96A}" type="presParOf" srcId="{CD629791-2A77-4C14-9F2C-81CB443FE111}" destId="{BFE8DFB3-5923-4C46-A23F-F7761AE90480}" srcOrd="0" destOrd="0" presId="urn:microsoft.com/office/officeart/2005/8/layout/hierarchy4"/>
    <dgm:cxn modelId="{6F325902-1E89-48DC-B21E-566C829EEAA1}" type="presParOf" srcId="{BFE8DFB3-5923-4C46-A23F-F7761AE90480}" destId="{E03D9EAF-A591-4692-A65A-3641DFBA1A9A}" srcOrd="0" destOrd="0" presId="urn:microsoft.com/office/officeart/2005/8/layout/hierarchy4"/>
    <dgm:cxn modelId="{D8875694-2125-4F3C-AD84-C4A97357AA55}" type="presParOf" srcId="{BFE8DFB3-5923-4C46-A23F-F7761AE90480}" destId="{991F37C4-B1BC-4B89-AD32-AFC3AF194096}" srcOrd="1" destOrd="0" presId="urn:microsoft.com/office/officeart/2005/8/layout/hierarchy4"/>
    <dgm:cxn modelId="{3A4A8622-3C8C-4FF4-A96F-AD6EE0A97368}" type="presParOf" srcId="{CD629791-2A77-4C14-9F2C-81CB443FE111}" destId="{5D75DE02-5283-498D-BAA2-D2D87C00FBDF}" srcOrd="1" destOrd="0" presId="urn:microsoft.com/office/officeart/2005/8/layout/hierarchy4"/>
    <dgm:cxn modelId="{B7D9F11B-E8A7-40C9-BB9A-885FFB5DBB70}" type="presParOf" srcId="{CD629791-2A77-4C14-9F2C-81CB443FE111}" destId="{08E9C441-61E3-4D11-BDFB-266E11D5E1B2}" srcOrd="2" destOrd="0" presId="urn:microsoft.com/office/officeart/2005/8/layout/hierarchy4"/>
    <dgm:cxn modelId="{606E134A-9640-4C28-85D3-0FE71C000031}" type="presParOf" srcId="{08E9C441-61E3-4D11-BDFB-266E11D5E1B2}" destId="{F83BDE44-1835-4AEB-A850-D672A97BB2DA}" srcOrd="0" destOrd="0" presId="urn:microsoft.com/office/officeart/2005/8/layout/hierarchy4"/>
    <dgm:cxn modelId="{18D4340B-5C15-47D8-B109-260805E53841}" type="presParOf" srcId="{08E9C441-61E3-4D11-BDFB-266E11D5E1B2}" destId="{77423308-2361-4D29-91C9-48E3B1243BCD}" srcOrd="1" destOrd="0" presId="urn:microsoft.com/office/officeart/2005/8/layout/hierarchy4"/>
    <dgm:cxn modelId="{21B73C03-3C61-4DEB-859B-2234057A421F}" type="presParOf" srcId="{6C0937A4-C928-467A-A13B-3524F24BCE1D}" destId="{6ABE6846-DD9C-4446-BB20-4FB4F29DD34F}" srcOrd="1" destOrd="0" presId="urn:microsoft.com/office/officeart/2005/8/layout/hierarchy4"/>
    <dgm:cxn modelId="{E698FA96-B7BD-48F5-AEED-15ADC40A57A2}" type="presParOf" srcId="{6C0937A4-C928-467A-A13B-3524F24BCE1D}" destId="{4AE6F55E-35CF-4CEF-910B-D1A589ED0758}" srcOrd="2" destOrd="0" presId="urn:microsoft.com/office/officeart/2005/8/layout/hierarchy4"/>
    <dgm:cxn modelId="{36D538EF-0BD0-4FAD-9776-CA393C09C542}" type="presParOf" srcId="{4AE6F55E-35CF-4CEF-910B-D1A589ED0758}" destId="{55A2B807-B9D8-4931-8CB3-5188FF1A3C23}" srcOrd="0" destOrd="0" presId="urn:microsoft.com/office/officeart/2005/8/layout/hierarchy4"/>
    <dgm:cxn modelId="{162AB4DB-2ACD-4EBE-AD3C-38585D334472}" type="presParOf" srcId="{4AE6F55E-35CF-4CEF-910B-D1A589ED0758}" destId="{8CFC7CE5-EC4C-49CD-8C33-2C4AB5B739CB}" srcOrd="1" destOrd="0" presId="urn:microsoft.com/office/officeart/2005/8/layout/hierarchy4"/>
    <dgm:cxn modelId="{B39FBC6F-C403-410C-8360-56DD98A1D5B3}" type="presParOf" srcId="{4AE6F55E-35CF-4CEF-910B-D1A589ED0758}" destId="{F1F3C7D5-04EE-442A-A529-81B0DD4A94BD}" srcOrd="2" destOrd="0" presId="urn:microsoft.com/office/officeart/2005/8/layout/hierarchy4"/>
    <dgm:cxn modelId="{9CF6BD4A-0F29-4813-A377-FF1642A932FA}" type="presParOf" srcId="{F1F3C7D5-04EE-442A-A529-81B0DD4A94BD}" destId="{D074B32A-E02A-41C1-AB55-6C17A43F60E8}" srcOrd="0" destOrd="0" presId="urn:microsoft.com/office/officeart/2005/8/layout/hierarchy4"/>
    <dgm:cxn modelId="{31BAF05A-6FB7-4DFC-9F80-5840D9A2FEBD}" type="presParOf" srcId="{D074B32A-E02A-41C1-AB55-6C17A43F60E8}" destId="{8DAEC98D-150C-42EF-A035-27F45B668D4C}" srcOrd="0" destOrd="0" presId="urn:microsoft.com/office/officeart/2005/8/layout/hierarchy4"/>
    <dgm:cxn modelId="{36E7B9EB-FD31-42AB-921C-4E80106B05B5}" type="presParOf" srcId="{D074B32A-E02A-41C1-AB55-6C17A43F60E8}" destId="{1D4C91F5-A88A-43DB-B3A5-80FA2A98A997}" srcOrd="1" destOrd="0" presId="urn:microsoft.com/office/officeart/2005/8/layout/hierarchy4"/>
    <dgm:cxn modelId="{5DD98BA9-C7C7-4C39-92E0-0EE00062EE5C}" type="presParOf" srcId="{F1F3C7D5-04EE-442A-A529-81B0DD4A94BD}" destId="{BC80AE72-5E87-42C8-AF7B-2AA641CA6763}" srcOrd="1" destOrd="0" presId="urn:microsoft.com/office/officeart/2005/8/layout/hierarchy4"/>
    <dgm:cxn modelId="{66D60D8C-B408-4F97-BDDC-7AB76E3C02C1}" type="presParOf" srcId="{F1F3C7D5-04EE-442A-A529-81B0DD4A94BD}" destId="{A6906B50-0B72-4F6A-AC9F-C99CC8792D58}" srcOrd="2" destOrd="0" presId="urn:microsoft.com/office/officeart/2005/8/layout/hierarchy4"/>
    <dgm:cxn modelId="{3A25E738-B354-4DB6-BB55-719FC3283889}" type="presParOf" srcId="{A6906B50-0B72-4F6A-AC9F-C99CC8792D58}" destId="{F15F6137-3C39-4324-B668-A0707FDB4518}" srcOrd="0" destOrd="0" presId="urn:microsoft.com/office/officeart/2005/8/layout/hierarchy4"/>
    <dgm:cxn modelId="{A4C858C6-749D-4624-A1C6-7C34141C9061}" type="presParOf" srcId="{A6906B50-0B72-4F6A-AC9F-C99CC8792D58}" destId="{A5B821A4-49FF-48D6-BA08-09204243124F}" srcOrd="1" destOrd="0" presId="urn:microsoft.com/office/officeart/2005/8/layout/hierarchy4"/>
  </dgm:cxnLst>
  <dgm:bg/>
  <dgm:whole/>
</dgm:dataModel>
</file>

<file path=ppt/diagrams/data118.xml><?xml version="1.0" encoding="utf-8"?>
<dgm:dataModel xmlns:dgm="http://schemas.openxmlformats.org/drawingml/2006/diagram" xmlns:a="http://schemas.openxmlformats.org/drawingml/2006/main">
  <dgm:ptLst>
    <dgm:pt modelId="{10ED40AF-DFB1-4943-B6DB-2A904FAA918A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224DFC69-98DC-492A-987A-165A8C398F9C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800" i="1" baseline="0" dirty="0" smtClean="0"/>
            <a:t>Margarita Ruiz De La Cámara</a:t>
          </a:r>
          <a:endParaRPr lang="es-CO" sz="2800" i="1" baseline="0" dirty="0"/>
        </a:p>
      </dgm:t>
    </dgm:pt>
    <dgm:pt modelId="{FAB482D3-BE6B-4C36-B4BA-0FAA7015E800}" type="parTrans" cxnId="{AEED5782-3D45-48B6-9FB7-560A9E0CE2EC}">
      <dgm:prSet/>
      <dgm:spPr/>
      <dgm:t>
        <a:bodyPr/>
        <a:lstStyle/>
        <a:p>
          <a:endParaRPr lang="es-CO"/>
        </a:p>
      </dgm:t>
    </dgm:pt>
    <dgm:pt modelId="{2A471521-3F41-4AD4-A41F-9977087E123F}" type="sibTrans" cxnId="{AEED5782-3D45-48B6-9FB7-560A9E0CE2EC}">
      <dgm:prSet/>
      <dgm:spPr/>
      <dgm:t>
        <a:bodyPr/>
        <a:lstStyle/>
        <a:p>
          <a:endParaRPr lang="es-CO"/>
        </a:p>
      </dgm:t>
    </dgm:pt>
    <dgm:pt modelId="{357B1FE2-5339-4287-AB9C-8CCBC31BE356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dirty="0" smtClean="0"/>
            <a:t>Diego                                  Ruiz De La Cámara</a:t>
          </a:r>
          <a:endParaRPr lang="es-CO" sz="1800" dirty="0"/>
        </a:p>
      </dgm:t>
    </dgm:pt>
    <dgm:pt modelId="{33866EA9-5FB0-4FED-946D-C67EC890E954}" type="parTrans" cxnId="{5E0E3E48-C52E-4E9A-B54B-487FE7CE13CD}">
      <dgm:prSet/>
      <dgm:spPr/>
      <dgm:t>
        <a:bodyPr/>
        <a:lstStyle/>
        <a:p>
          <a:endParaRPr lang="es-CO"/>
        </a:p>
      </dgm:t>
    </dgm:pt>
    <dgm:pt modelId="{536CCEDF-5771-4F92-8E71-B1E740FC647E}" type="sibTrans" cxnId="{5E0E3E48-C52E-4E9A-B54B-487FE7CE13CD}">
      <dgm:prSet/>
      <dgm:spPr/>
      <dgm:t>
        <a:bodyPr/>
        <a:lstStyle/>
        <a:p>
          <a:endParaRPr lang="es-CO"/>
        </a:p>
      </dgm:t>
    </dgm:pt>
    <dgm:pt modelId="{9FE257F2-9B70-44D7-9B1B-4B721ECA3A5F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Mencia De Carvajal Martínez</a:t>
          </a:r>
          <a:endParaRPr lang="es-CO" sz="2000" dirty="0"/>
        </a:p>
      </dgm:t>
    </dgm:pt>
    <dgm:pt modelId="{9D191BF7-DA85-4331-ACDE-2E02F0459172}" type="parTrans" cxnId="{4F5748F0-3264-424C-9462-8B5826021646}">
      <dgm:prSet/>
      <dgm:spPr/>
      <dgm:t>
        <a:bodyPr/>
        <a:lstStyle/>
        <a:p>
          <a:endParaRPr lang="es-CO"/>
        </a:p>
      </dgm:t>
    </dgm:pt>
    <dgm:pt modelId="{95683789-E649-4459-B88B-275EE37EF702}" type="sibTrans" cxnId="{4F5748F0-3264-424C-9462-8B5826021646}">
      <dgm:prSet/>
      <dgm:spPr/>
      <dgm:t>
        <a:bodyPr/>
        <a:lstStyle/>
        <a:p>
          <a:endParaRPr lang="es-CO"/>
        </a:p>
      </dgm:t>
    </dgm:pt>
    <dgm:pt modelId="{F91ADA0C-499F-466A-8012-8CCC303B0A6A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400" dirty="0" smtClean="0"/>
            <a:t>Juan                Ruiz De La Parra</a:t>
          </a:r>
          <a:endParaRPr lang="es-CO" sz="1400" dirty="0"/>
        </a:p>
      </dgm:t>
    </dgm:pt>
    <dgm:pt modelId="{E1C681BD-DFD1-473C-94D3-A329E7576413}" type="parTrans" cxnId="{00A2FF06-7FE7-4D31-9FAD-7D115E3C18FF}">
      <dgm:prSet/>
      <dgm:spPr/>
      <dgm:t>
        <a:bodyPr/>
        <a:lstStyle/>
        <a:p>
          <a:endParaRPr lang="es-CO"/>
        </a:p>
      </dgm:t>
    </dgm:pt>
    <dgm:pt modelId="{B19A2E82-E336-4B21-9712-3745397A4242}" type="sibTrans" cxnId="{00A2FF06-7FE7-4D31-9FAD-7D115E3C18FF}">
      <dgm:prSet/>
      <dgm:spPr/>
      <dgm:t>
        <a:bodyPr/>
        <a:lstStyle/>
        <a:p>
          <a:endParaRPr lang="es-CO"/>
        </a:p>
      </dgm:t>
    </dgm:pt>
    <dgm:pt modelId="{1B841326-BCC6-4BA6-B839-569A0D5A8B60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400" dirty="0" smtClean="0"/>
            <a:t>Elvira Martínez De Cárdena</a:t>
          </a:r>
          <a:endParaRPr lang="es-CO" sz="1400" dirty="0"/>
        </a:p>
      </dgm:t>
    </dgm:pt>
    <dgm:pt modelId="{B2B67E50-77BD-4B30-ABC1-4DD479905656}" type="parTrans" cxnId="{D8E1E436-4033-43D8-85C8-506481D86F0A}">
      <dgm:prSet/>
      <dgm:spPr/>
      <dgm:t>
        <a:bodyPr/>
        <a:lstStyle/>
        <a:p>
          <a:endParaRPr lang="es-CO"/>
        </a:p>
      </dgm:t>
    </dgm:pt>
    <dgm:pt modelId="{1F771416-DF5D-4ED3-8F90-3E48204AE887}" type="sibTrans" cxnId="{D8E1E436-4033-43D8-85C8-506481D86F0A}">
      <dgm:prSet/>
      <dgm:spPr/>
      <dgm:t>
        <a:bodyPr/>
        <a:lstStyle/>
        <a:p>
          <a:endParaRPr lang="es-CO"/>
        </a:p>
      </dgm:t>
    </dgm:pt>
    <dgm:pt modelId="{028EE9DF-073A-4334-B653-B33F2870554F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baseline="0" dirty="0" smtClean="0"/>
            <a:t>Rodrigo                                      Sánchez </a:t>
          </a:r>
          <a:r>
            <a:rPr lang="es-CO" sz="1600" baseline="0" dirty="0" err="1" smtClean="0"/>
            <a:t>Torreblanca</a:t>
          </a:r>
          <a:r>
            <a:rPr lang="es-CO" sz="1600" baseline="0" dirty="0" smtClean="0"/>
            <a:t> De </a:t>
          </a:r>
          <a:r>
            <a:rPr lang="es-CO" sz="1600" baseline="0" dirty="0" err="1" smtClean="0"/>
            <a:t>CDarvajal</a:t>
          </a:r>
          <a:endParaRPr lang="es-CO" sz="1600" baseline="0" dirty="0"/>
        </a:p>
      </dgm:t>
    </dgm:pt>
    <dgm:pt modelId="{B5337031-38F3-43CF-B6FE-24F7C306639B}" type="parTrans" cxnId="{0C48EF94-376A-4B0C-B643-DA559F2CCE11}">
      <dgm:prSet/>
      <dgm:spPr/>
      <dgm:t>
        <a:bodyPr/>
        <a:lstStyle/>
        <a:p>
          <a:endParaRPr lang="es-CO"/>
        </a:p>
      </dgm:t>
    </dgm:pt>
    <dgm:pt modelId="{F657FB25-49D0-4DD9-968B-C14419C8D5BA}" type="sibTrans" cxnId="{0C48EF94-376A-4B0C-B643-DA559F2CCE11}">
      <dgm:prSet/>
      <dgm:spPr/>
      <dgm:t>
        <a:bodyPr/>
        <a:lstStyle/>
        <a:p>
          <a:endParaRPr lang="es-CO"/>
        </a:p>
      </dgm:t>
    </dgm:pt>
    <dgm:pt modelId="{CEA55D84-02BF-4361-B216-BEEFDBBCB2CD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dirty="0" smtClean="0"/>
            <a:t>Juana Martínez</a:t>
          </a:r>
          <a:endParaRPr lang="es-CO" sz="1800" dirty="0"/>
        </a:p>
      </dgm:t>
    </dgm:pt>
    <dgm:pt modelId="{61627F73-F318-42C3-B131-E0C4B4934454}" type="parTrans" cxnId="{EE2608B7-954C-4CA4-ACC4-6A8421F6A603}">
      <dgm:prSet/>
      <dgm:spPr/>
      <dgm:t>
        <a:bodyPr/>
        <a:lstStyle/>
        <a:p>
          <a:endParaRPr lang="es-CO"/>
        </a:p>
      </dgm:t>
    </dgm:pt>
    <dgm:pt modelId="{7977F221-89D3-4500-B618-FF152778694A}" type="sibTrans" cxnId="{EE2608B7-954C-4CA4-ACC4-6A8421F6A603}">
      <dgm:prSet/>
      <dgm:spPr/>
      <dgm:t>
        <a:bodyPr/>
        <a:lstStyle/>
        <a:p>
          <a:endParaRPr lang="es-CO"/>
        </a:p>
      </dgm:t>
    </dgm:pt>
    <dgm:pt modelId="{8E81EEE7-B89D-41D5-B8B6-666C7126F208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400" baseline="0" dirty="0" smtClean="0"/>
            <a:t>Bartolomé      Sánchez </a:t>
          </a:r>
          <a:r>
            <a:rPr lang="es-CO" sz="1400" baseline="0" dirty="0" err="1" smtClean="0"/>
            <a:t>Torreblanca</a:t>
          </a:r>
          <a:endParaRPr lang="es-CO" sz="1400" baseline="0" dirty="0"/>
        </a:p>
      </dgm:t>
    </dgm:pt>
    <dgm:pt modelId="{4662011F-EA43-41CE-A944-15F62BBCB2D3}" type="parTrans" cxnId="{738CF049-A7D6-4B16-9091-605BD78E23FC}">
      <dgm:prSet/>
      <dgm:spPr/>
      <dgm:t>
        <a:bodyPr/>
        <a:lstStyle/>
        <a:p>
          <a:endParaRPr lang="es-CO"/>
        </a:p>
      </dgm:t>
    </dgm:pt>
    <dgm:pt modelId="{29260C65-5D0C-4D59-B3C5-338034849E17}" type="sibTrans" cxnId="{738CF049-A7D6-4B16-9091-605BD78E23FC}">
      <dgm:prSet/>
      <dgm:spPr/>
      <dgm:t>
        <a:bodyPr/>
        <a:lstStyle/>
        <a:p>
          <a:endParaRPr lang="es-CO"/>
        </a:p>
      </dgm:t>
    </dgm:pt>
    <dgm:pt modelId="{3F75DCED-A35E-4B8D-B6FA-5FBF81401AF7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400" baseline="0" dirty="0" smtClean="0"/>
            <a:t>Mencia              De Carvajal Vásquez</a:t>
          </a:r>
          <a:endParaRPr lang="es-CO" sz="1400" baseline="0" dirty="0"/>
        </a:p>
      </dgm:t>
    </dgm:pt>
    <dgm:pt modelId="{77D0F0A2-D180-45B1-9499-E54D85D39FC8}" type="parTrans" cxnId="{866FD990-89A9-4FE3-BF5A-C435793A719B}">
      <dgm:prSet/>
      <dgm:spPr/>
      <dgm:t>
        <a:bodyPr/>
        <a:lstStyle/>
        <a:p>
          <a:endParaRPr lang="es-CO"/>
        </a:p>
      </dgm:t>
    </dgm:pt>
    <dgm:pt modelId="{07DD266D-8D64-41EE-8EA9-843EABBEE3D1}" type="sibTrans" cxnId="{866FD990-89A9-4FE3-BF5A-C435793A719B}">
      <dgm:prSet/>
      <dgm:spPr/>
      <dgm:t>
        <a:bodyPr/>
        <a:lstStyle/>
        <a:p>
          <a:endParaRPr lang="es-CO"/>
        </a:p>
      </dgm:t>
    </dgm:pt>
    <dgm:pt modelId="{A98450EE-FDB0-4211-94EE-2834C667B841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dirty="0" smtClean="0"/>
            <a:t>Pedro                             Martín De Ávila</a:t>
          </a:r>
          <a:endParaRPr lang="es-CO" sz="1600" dirty="0"/>
        </a:p>
      </dgm:t>
    </dgm:pt>
    <dgm:pt modelId="{08565991-B153-4F15-8352-91C2BBAC7F86}" type="parTrans" cxnId="{69A19362-2F85-4E9C-88F1-3336A104D073}">
      <dgm:prSet/>
      <dgm:spPr/>
      <dgm:t>
        <a:bodyPr/>
        <a:lstStyle/>
        <a:p>
          <a:endParaRPr lang="es-CO"/>
        </a:p>
      </dgm:t>
    </dgm:pt>
    <dgm:pt modelId="{A9E405E3-CF6E-427A-BA6B-8D5FB3243739}" type="sibTrans" cxnId="{69A19362-2F85-4E9C-88F1-3336A104D073}">
      <dgm:prSet/>
      <dgm:spPr/>
      <dgm:t>
        <a:bodyPr/>
        <a:lstStyle/>
        <a:p>
          <a:endParaRPr lang="es-CO"/>
        </a:p>
      </dgm:t>
    </dgm:pt>
    <dgm:pt modelId="{C04F9368-AB8A-4614-A080-3CD3B58F4CA0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CO" sz="1400" dirty="0" smtClean="0"/>
            <a:t>Francisca Martínez</a:t>
          </a:r>
          <a:endParaRPr lang="es-CO" sz="1400" dirty="0"/>
        </a:p>
      </dgm:t>
    </dgm:pt>
    <dgm:pt modelId="{E9DD9627-BB34-40D5-ADC6-61104D9C29A2}" type="parTrans" cxnId="{B23210FC-6304-41ED-8320-AD3EBF24B4A1}">
      <dgm:prSet/>
      <dgm:spPr/>
      <dgm:t>
        <a:bodyPr/>
        <a:lstStyle/>
        <a:p>
          <a:endParaRPr lang="es-CO"/>
        </a:p>
      </dgm:t>
    </dgm:pt>
    <dgm:pt modelId="{CEB158B1-319A-4BA9-99AD-EBA08926D4E0}" type="sibTrans" cxnId="{B23210FC-6304-41ED-8320-AD3EBF24B4A1}">
      <dgm:prSet/>
      <dgm:spPr/>
      <dgm:t>
        <a:bodyPr/>
        <a:lstStyle/>
        <a:p>
          <a:endParaRPr lang="es-CO"/>
        </a:p>
      </dgm:t>
    </dgm:pt>
    <dgm:pt modelId="{A00685AE-74BB-4F4D-9DEF-5CF1B4CA664C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400" dirty="0" smtClean="0"/>
            <a:t>Pedro Martín Hernández</a:t>
          </a:r>
          <a:endParaRPr lang="es-CO" sz="1400" dirty="0"/>
        </a:p>
      </dgm:t>
    </dgm:pt>
    <dgm:pt modelId="{72624657-FD0F-4864-AA1B-DDCB5C6EE967}" type="parTrans" cxnId="{43BB70BC-6FFE-4C4E-8CBD-F25664A3D71B}">
      <dgm:prSet/>
      <dgm:spPr/>
      <dgm:t>
        <a:bodyPr/>
        <a:lstStyle/>
        <a:p>
          <a:endParaRPr lang="es-CO"/>
        </a:p>
      </dgm:t>
    </dgm:pt>
    <dgm:pt modelId="{14C5BCA6-E3DC-4D37-8CE7-1642239407BE}" type="sibTrans" cxnId="{43BB70BC-6FFE-4C4E-8CBD-F25664A3D71B}">
      <dgm:prSet/>
      <dgm:spPr/>
      <dgm:t>
        <a:bodyPr/>
        <a:lstStyle/>
        <a:p>
          <a:endParaRPr lang="es-CO"/>
        </a:p>
      </dgm:t>
    </dgm:pt>
    <dgm:pt modelId="{70973E69-E559-44DC-8ECA-38A3979C881A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rgbClr val="FFFFD1"/>
        </a:solidFill>
      </dgm:spPr>
      <dgm:t>
        <a:bodyPr/>
        <a:lstStyle/>
        <a:p>
          <a:r>
            <a:rPr lang="es-CO" sz="1400" dirty="0" smtClean="0"/>
            <a:t>N. N. 1</a:t>
          </a:r>
          <a:endParaRPr lang="es-CO" sz="1400" dirty="0"/>
        </a:p>
      </dgm:t>
    </dgm:pt>
    <dgm:pt modelId="{C5563EF3-6564-492E-AB30-66117003A2D2}" type="parTrans" cxnId="{8217ED9D-5A5E-4F89-AB77-B996F9BAB683}">
      <dgm:prSet/>
      <dgm:spPr/>
      <dgm:t>
        <a:bodyPr/>
        <a:lstStyle/>
        <a:p>
          <a:endParaRPr lang="es-CO"/>
        </a:p>
      </dgm:t>
    </dgm:pt>
    <dgm:pt modelId="{3D76A0CC-01EB-4E37-8C61-820F26F05CF0}" type="sibTrans" cxnId="{8217ED9D-5A5E-4F89-AB77-B996F9BAB683}">
      <dgm:prSet/>
      <dgm:spPr/>
      <dgm:t>
        <a:bodyPr/>
        <a:lstStyle/>
        <a:p>
          <a:endParaRPr lang="es-CO"/>
        </a:p>
      </dgm:t>
    </dgm:pt>
    <dgm:pt modelId="{E75BF49A-0BBD-418B-A465-D5C73CDDC862}" type="pres">
      <dgm:prSet presAssocID="{10ED40AF-DFB1-4943-B6DB-2A904FAA918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B2B14297-00EC-4DE9-9F12-84F8A498FDA2}" type="pres">
      <dgm:prSet presAssocID="{224DFC69-98DC-492A-987A-165A8C398F9C}" presName="vertOne" presStyleCnt="0"/>
      <dgm:spPr/>
    </dgm:pt>
    <dgm:pt modelId="{002F55CE-1913-4F3F-AA6F-C819F8F648CF}" type="pres">
      <dgm:prSet presAssocID="{224DFC69-98DC-492A-987A-165A8C398F9C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A44F7502-E779-4A3D-9B93-C5ECA6B59C7C}" type="pres">
      <dgm:prSet presAssocID="{224DFC69-98DC-492A-987A-165A8C398F9C}" presName="parTransOne" presStyleCnt="0"/>
      <dgm:spPr/>
    </dgm:pt>
    <dgm:pt modelId="{3CE57FF6-FBA2-48D8-8049-49F705B51DFC}" type="pres">
      <dgm:prSet presAssocID="{224DFC69-98DC-492A-987A-165A8C398F9C}" presName="horzOne" presStyleCnt="0"/>
      <dgm:spPr/>
    </dgm:pt>
    <dgm:pt modelId="{75CFA4D5-EB26-4CFD-BFC1-C9FB112D6F12}" type="pres">
      <dgm:prSet presAssocID="{357B1FE2-5339-4287-AB9C-8CCBC31BE356}" presName="vertTwo" presStyleCnt="0"/>
      <dgm:spPr/>
    </dgm:pt>
    <dgm:pt modelId="{5ECD5F51-535C-41C3-8B53-BF1EF629859D}" type="pres">
      <dgm:prSet presAssocID="{357B1FE2-5339-4287-AB9C-8CCBC31BE356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813E7C8E-3755-4E92-8A65-9A2D82BC9A77}" type="pres">
      <dgm:prSet presAssocID="{357B1FE2-5339-4287-AB9C-8CCBC31BE356}" presName="parTransTwo" presStyleCnt="0"/>
      <dgm:spPr/>
    </dgm:pt>
    <dgm:pt modelId="{BAC4E885-7649-4868-8480-5D85C8310AF4}" type="pres">
      <dgm:prSet presAssocID="{357B1FE2-5339-4287-AB9C-8CCBC31BE356}" presName="horzTwo" presStyleCnt="0"/>
      <dgm:spPr/>
    </dgm:pt>
    <dgm:pt modelId="{BF53D83A-D5AA-4B2C-BFDB-5AA72308D198}" type="pres">
      <dgm:prSet presAssocID="{F91ADA0C-499F-466A-8012-8CCC303B0A6A}" presName="vertThree" presStyleCnt="0"/>
      <dgm:spPr/>
    </dgm:pt>
    <dgm:pt modelId="{234D320C-1D2E-4A46-9DEC-8ECAB8F8A172}" type="pres">
      <dgm:prSet presAssocID="{F91ADA0C-499F-466A-8012-8CCC303B0A6A}" presName="txThre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D44385DC-D114-4479-A676-415B6A91A8AD}" type="pres">
      <dgm:prSet presAssocID="{F91ADA0C-499F-466A-8012-8CCC303B0A6A}" presName="horzThree" presStyleCnt="0"/>
      <dgm:spPr/>
    </dgm:pt>
    <dgm:pt modelId="{293F5044-82CA-49C5-BBCB-9B2A332CC006}" type="pres">
      <dgm:prSet presAssocID="{B19A2E82-E336-4B21-9712-3745397A4242}" presName="sibSpaceThree" presStyleCnt="0"/>
      <dgm:spPr/>
    </dgm:pt>
    <dgm:pt modelId="{FDD0CAA1-6E01-4710-9446-2740C5EAEABF}" type="pres">
      <dgm:prSet presAssocID="{1B841326-BCC6-4BA6-B839-569A0D5A8B60}" presName="vertThree" presStyleCnt="0"/>
      <dgm:spPr/>
    </dgm:pt>
    <dgm:pt modelId="{81ACA734-3E6E-4315-AA18-967A06F4FB8F}" type="pres">
      <dgm:prSet presAssocID="{1B841326-BCC6-4BA6-B839-569A0D5A8B60}" presName="txThre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EB3B9E86-A9A9-480D-A2D4-8536094CEBC8}" type="pres">
      <dgm:prSet presAssocID="{1B841326-BCC6-4BA6-B839-569A0D5A8B60}" presName="horzThree" presStyleCnt="0"/>
      <dgm:spPr/>
    </dgm:pt>
    <dgm:pt modelId="{22A85E5B-55F7-4DAB-B235-88C6F756B28F}" type="pres">
      <dgm:prSet presAssocID="{536CCEDF-5771-4F92-8E71-B1E740FC647E}" presName="sibSpaceTwo" presStyleCnt="0"/>
      <dgm:spPr/>
    </dgm:pt>
    <dgm:pt modelId="{4438EBED-A435-42AC-AA1F-C9755A0FE824}" type="pres">
      <dgm:prSet presAssocID="{9FE257F2-9B70-44D7-9B1B-4B721ECA3A5F}" presName="vertTwo" presStyleCnt="0"/>
      <dgm:spPr/>
    </dgm:pt>
    <dgm:pt modelId="{20E91E60-6C92-4AF4-A934-46B4DE9CB791}" type="pres">
      <dgm:prSet presAssocID="{9FE257F2-9B70-44D7-9B1B-4B721ECA3A5F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36223B38-A2D0-4388-BB92-F9AEEE2C85DC}" type="pres">
      <dgm:prSet presAssocID="{9FE257F2-9B70-44D7-9B1B-4B721ECA3A5F}" presName="parTransTwo" presStyleCnt="0"/>
      <dgm:spPr/>
    </dgm:pt>
    <dgm:pt modelId="{1C08672B-71CD-428E-A148-7E7DFE8B2C75}" type="pres">
      <dgm:prSet presAssocID="{9FE257F2-9B70-44D7-9B1B-4B721ECA3A5F}" presName="horzTwo" presStyleCnt="0"/>
      <dgm:spPr/>
    </dgm:pt>
    <dgm:pt modelId="{5A6CCB77-69F5-40DC-8D37-53A06960D8A9}" type="pres">
      <dgm:prSet presAssocID="{028EE9DF-073A-4334-B653-B33F2870554F}" presName="vertThree" presStyleCnt="0"/>
      <dgm:spPr/>
    </dgm:pt>
    <dgm:pt modelId="{C3F1B4F3-B326-488F-B81A-6F0B7C265A35}" type="pres">
      <dgm:prSet presAssocID="{028EE9DF-073A-4334-B653-B33F2870554F}" presName="txThre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0FE4431A-0B10-4E1F-9524-6ED771E4B146}" type="pres">
      <dgm:prSet presAssocID="{028EE9DF-073A-4334-B653-B33F2870554F}" presName="parTransThree" presStyleCnt="0"/>
      <dgm:spPr/>
    </dgm:pt>
    <dgm:pt modelId="{9EBBCB89-FE22-4EBF-80B8-D7F7EF275E05}" type="pres">
      <dgm:prSet presAssocID="{028EE9DF-073A-4334-B653-B33F2870554F}" presName="horzThree" presStyleCnt="0"/>
      <dgm:spPr/>
    </dgm:pt>
    <dgm:pt modelId="{10E15F04-933A-4CEA-B44C-5A5AFF2DBA0F}" type="pres">
      <dgm:prSet presAssocID="{8E81EEE7-B89D-41D5-B8B6-666C7126F208}" presName="vertFour" presStyleCnt="0">
        <dgm:presLayoutVars>
          <dgm:chPref val="3"/>
        </dgm:presLayoutVars>
      </dgm:prSet>
      <dgm:spPr/>
    </dgm:pt>
    <dgm:pt modelId="{55D75852-D7E6-4876-A1E4-E714207FB9F1}" type="pres">
      <dgm:prSet presAssocID="{8E81EEE7-B89D-41D5-B8B6-666C7126F208}" presName="txFour" presStyleLbl="node4" presStyleIdx="0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4B3AC6C8-C30A-4448-A8C8-B10B685135D0}" type="pres">
      <dgm:prSet presAssocID="{8E81EEE7-B89D-41D5-B8B6-666C7126F208}" presName="horzFour" presStyleCnt="0"/>
      <dgm:spPr/>
    </dgm:pt>
    <dgm:pt modelId="{B1FA060F-FA05-42FE-AF06-2B7DE5962EA1}" type="pres">
      <dgm:prSet presAssocID="{29260C65-5D0C-4D59-B3C5-338034849E17}" presName="sibSpaceFour" presStyleCnt="0"/>
      <dgm:spPr/>
    </dgm:pt>
    <dgm:pt modelId="{176D2290-0E4F-4767-A984-6CEC2A183A42}" type="pres">
      <dgm:prSet presAssocID="{3F75DCED-A35E-4B8D-B6FA-5FBF81401AF7}" presName="vertFour" presStyleCnt="0">
        <dgm:presLayoutVars>
          <dgm:chPref val="3"/>
        </dgm:presLayoutVars>
      </dgm:prSet>
      <dgm:spPr/>
    </dgm:pt>
    <dgm:pt modelId="{64A8139B-5073-4F13-8138-2CF4C4037F3D}" type="pres">
      <dgm:prSet presAssocID="{3F75DCED-A35E-4B8D-B6FA-5FBF81401AF7}" presName="txFour" presStyleLbl="node4" presStyleIdx="1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B1893DA2-7F3F-404B-A804-EB888C7F56FD}" type="pres">
      <dgm:prSet presAssocID="{3F75DCED-A35E-4B8D-B6FA-5FBF81401AF7}" presName="horzFour" presStyleCnt="0"/>
      <dgm:spPr/>
    </dgm:pt>
    <dgm:pt modelId="{75F13D38-6611-4FD3-8948-ED5F1F44EA46}" type="pres">
      <dgm:prSet presAssocID="{F657FB25-49D0-4DD9-968B-C14419C8D5BA}" presName="sibSpaceThree" presStyleCnt="0"/>
      <dgm:spPr/>
    </dgm:pt>
    <dgm:pt modelId="{1165945A-2A36-4750-AB71-D5880C87A5EB}" type="pres">
      <dgm:prSet presAssocID="{CEA55D84-02BF-4361-B216-BEEFDBBCB2CD}" presName="vertThree" presStyleCnt="0"/>
      <dgm:spPr/>
    </dgm:pt>
    <dgm:pt modelId="{5C992913-3F2E-46A3-A4A8-5D68407929D2}" type="pres">
      <dgm:prSet presAssocID="{CEA55D84-02BF-4361-B216-BEEFDBBCB2CD}" presName="txThre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13D9CA24-7E33-437D-BA61-B9CBBCD75446}" type="pres">
      <dgm:prSet presAssocID="{CEA55D84-02BF-4361-B216-BEEFDBBCB2CD}" presName="parTransThree" presStyleCnt="0"/>
      <dgm:spPr/>
    </dgm:pt>
    <dgm:pt modelId="{40310D31-9873-48D9-AD88-4ADC07BE279E}" type="pres">
      <dgm:prSet presAssocID="{CEA55D84-02BF-4361-B216-BEEFDBBCB2CD}" presName="horzThree" presStyleCnt="0"/>
      <dgm:spPr/>
    </dgm:pt>
    <dgm:pt modelId="{90CCB713-025F-483D-A33F-4577939C9724}" type="pres">
      <dgm:prSet presAssocID="{A98450EE-FDB0-4211-94EE-2834C667B841}" presName="vertFour" presStyleCnt="0">
        <dgm:presLayoutVars>
          <dgm:chPref val="3"/>
        </dgm:presLayoutVars>
      </dgm:prSet>
      <dgm:spPr/>
    </dgm:pt>
    <dgm:pt modelId="{AFF06952-3CB4-41FB-B025-C37600DCB5F7}" type="pres">
      <dgm:prSet presAssocID="{A98450EE-FDB0-4211-94EE-2834C667B841}" presName="txFour" presStyleLbl="node4" presStyleIdx="2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C2078119-8967-4DD7-976F-316765E7F057}" type="pres">
      <dgm:prSet presAssocID="{A98450EE-FDB0-4211-94EE-2834C667B841}" presName="parTransFour" presStyleCnt="0"/>
      <dgm:spPr/>
    </dgm:pt>
    <dgm:pt modelId="{F2CAD88A-352C-4410-B563-81EFD17BC43A}" type="pres">
      <dgm:prSet presAssocID="{A98450EE-FDB0-4211-94EE-2834C667B841}" presName="horzFour" presStyleCnt="0"/>
      <dgm:spPr/>
    </dgm:pt>
    <dgm:pt modelId="{77973A59-DF19-4A34-A0E7-154A755ADBC2}" type="pres">
      <dgm:prSet presAssocID="{A00685AE-74BB-4F4D-9DEF-5CF1B4CA664C}" presName="vertFour" presStyleCnt="0">
        <dgm:presLayoutVars>
          <dgm:chPref val="3"/>
        </dgm:presLayoutVars>
      </dgm:prSet>
      <dgm:spPr/>
    </dgm:pt>
    <dgm:pt modelId="{2A8E4110-0E6F-4BF3-B66C-1B5D0CBA9C74}" type="pres">
      <dgm:prSet presAssocID="{A00685AE-74BB-4F4D-9DEF-5CF1B4CA664C}" presName="txFour" presStyleLbl="node4" presStyleIdx="3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8A844517-2AC0-489F-8793-DF99950000EE}" type="pres">
      <dgm:prSet presAssocID="{A00685AE-74BB-4F4D-9DEF-5CF1B4CA664C}" presName="horzFour" presStyleCnt="0"/>
      <dgm:spPr/>
    </dgm:pt>
    <dgm:pt modelId="{5AFAAAD8-19F7-4E41-BF3A-87A4F4E7A49C}" type="pres">
      <dgm:prSet presAssocID="{14C5BCA6-E3DC-4D37-8CE7-1642239407BE}" presName="sibSpaceFour" presStyleCnt="0"/>
      <dgm:spPr/>
    </dgm:pt>
    <dgm:pt modelId="{178093D6-5739-495A-B900-47D4CA4CA3D5}" type="pres">
      <dgm:prSet presAssocID="{70973E69-E559-44DC-8ECA-38A3979C881A}" presName="vertFour" presStyleCnt="0">
        <dgm:presLayoutVars>
          <dgm:chPref val="3"/>
        </dgm:presLayoutVars>
      </dgm:prSet>
      <dgm:spPr/>
    </dgm:pt>
    <dgm:pt modelId="{DB1737F7-4AF3-4EF4-ACF0-0475BEFB69F8}" type="pres">
      <dgm:prSet presAssocID="{70973E69-E559-44DC-8ECA-38A3979C881A}" presName="txFour" presStyleLbl="node4" presStyleIdx="4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1D33F52D-E13D-463F-939B-5C18FEBDDCA8}" type="pres">
      <dgm:prSet presAssocID="{70973E69-E559-44DC-8ECA-38A3979C881A}" presName="horzFour" presStyleCnt="0"/>
      <dgm:spPr/>
    </dgm:pt>
    <dgm:pt modelId="{3DE5CBB9-B9C8-4CDE-B953-F5B3B01DCB19}" type="pres">
      <dgm:prSet presAssocID="{A9E405E3-CF6E-427A-BA6B-8D5FB3243739}" presName="sibSpaceFour" presStyleCnt="0"/>
      <dgm:spPr/>
    </dgm:pt>
    <dgm:pt modelId="{9178A8F1-B4F4-46D6-A119-E72C8A782693}" type="pres">
      <dgm:prSet presAssocID="{C04F9368-AB8A-4614-A080-3CD3B58F4CA0}" presName="vertFour" presStyleCnt="0">
        <dgm:presLayoutVars>
          <dgm:chPref val="3"/>
        </dgm:presLayoutVars>
      </dgm:prSet>
      <dgm:spPr/>
    </dgm:pt>
    <dgm:pt modelId="{9BDA27A9-6305-4110-BB11-80F23B23EAD2}" type="pres">
      <dgm:prSet presAssocID="{C04F9368-AB8A-4614-A080-3CD3B58F4CA0}" presName="txFour" presStyleLbl="node4" presStyleIdx="5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152ACE1A-4746-4E2B-A349-6BE8B5E1E59D}" type="pres">
      <dgm:prSet presAssocID="{C04F9368-AB8A-4614-A080-3CD3B58F4CA0}" presName="horzFour" presStyleCnt="0"/>
      <dgm:spPr/>
    </dgm:pt>
  </dgm:ptLst>
  <dgm:cxnLst>
    <dgm:cxn modelId="{738CF049-A7D6-4B16-9091-605BD78E23FC}" srcId="{028EE9DF-073A-4334-B653-B33F2870554F}" destId="{8E81EEE7-B89D-41D5-B8B6-666C7126F208}" srcOrd="0" destOrd="0" parTransId="{4662011F-EA43-41CE-A944-15F62BBCB2D3}" sibTransId="{29260C65-5D0C-4D59-B3C5-338034849E17}"/>
    <dgm:cxn modelId="{69A19362-2F85-4E9C-88F1-3336A104D073}" srcId="{CEA55D84-02BF-4361-B216-BEEFDBBCB2CD}" destId="{A98450EE-FDB0-4211-94EE-2834C667B841}" srcOrd="0" destOrd="0" parTransId="{08565991-B153-4F15-8352-91C2BBAC7F86}" sibTransId="{A9E405E3-CF6E-427A-BA6B-8D5FB3243739}"/>
    <dgm:cxn modelId="{AB64A414-1F62-4644-905F-134F407725F0}" type="presOf" srcId="{3F75DCED-A35E-4B8D-B6FA-5FBF81401AF7}" destId="{64A8139B-5073-4F13-8138-2CF4C4037F3D}" srcOrd="0" destOrd="0" presId="urn:microsoft.com/office/officeart/2005/8/layout/hierarchy4"/>
    <dgm:cxn modelId="{98C57F41-A4D4-4A2E-9911-302AAE68668D}" type="presOf" srcId="{70973E69-E559-44DC-8ECA-38A3979C881A}" destId="{DB1737F7-4AF3-4EF4-ACF0-0475BEFB69F8}" srcOrd="0" destOrd="0" presId="urn:microsoft.com/office/officeart/2005/8/layout/hierarchy4"/>
    <dgm:cxn modelId="{AEED5782-3D45-48B6-9FB7-560A9E0CE2EC}" srcId="{10ED40AF-DFB1-4943-B6DB-2A904FAA918A}" destId="{224DFC69-98DC-492A-987A-165A8C398F9C}" srcOrd="0" destOrd="0" parTransId="{FAB482D3-BE6B-4C36-B4BA-0FAA7015E800}" sibTransId="{2A471521-3F41-4AD4-A41F-9977087E123F}"/>
    <dgm:cxn modelId="{5E0E3E48-C52E-4E9A-B54B-487FE7CE13CD}" srcId="{224DFC69-98DC-492A-987A-165A8C398F9C}" destId="{357B1FE2-5339-4287-AB9C-8CCBC31BE356}" srcOrd="0" destOrd="0" parTransId="{33866EA9-5FB0-4FED-946D-C67EC890E954}" sibTransId="{536CCEDF-5771-4F92-8E71-B1E740FC647E}"/>
    <dgm:cxn modelId="{24E0FBDD-2EFB-4B6B-8319-D817BD4930E9}" type="presOf" srcId="{10ED40AF-DFB1-4943-B6DB-2A904FAA918A}" destId="{E75BF49A-0BBD-418B-A465-D5C73CDDC862}" srcOrd="0" destOrd="0" presId="urn:microsoft.com/office/officeart/2005/8/layout/hierarchy4"/>
    <dgm:cxn modelId="{8217ED9D-5A5E-4F89-AB77-B996F9BAB683}" srcId="{A98450EE-FDB0-4211-94EE-2834C667B841}" destId="{70973E69-E559-44DC-8ECA-38A3979C881A}" srcOrd="1" destOrd="0" parTransId="{C5563EF3-6564-492E-AB30-66117003A2D2}" sibTransId="{3D76A0CC-01EB-4E37-8C61-820F26F05CF0}"/>
    <dgm:cxn modelId="{16DA7FDC-5DD5-4A05-82A0-8ABE7CD85A05}" type="presOf" srcId="{CEA55D84-02BF-4361-B216-BEEFDBBCB2CD}" destId="{5C992913-3F2E-46A3-A4A8-5D68407929D2}" srcOrd="0" destOrd="0" presId="urn:microsoft.com/office/officeart/2005/8/layout/hierarchy4"/>
    <dgm:cxn modelId="{27F6D131-1794-473B-95BE-C9C072B664A5}" type="presOf" srcId="{8E81EEE7-B89D-41D5-B8B6-666C7126F208}" destId="{55D75852-D7E6-4876-A1E4-E714207FB9F1}" srcOrd="0" destOrd="0" presId="urn:microsoft.com/office/officeart/2005/8/layout/hierarchy4"/>
    <dgm:cxn modelId="{4F5748F0-3264-424C-9462-8B5826021646}" srcId="{224DFC69-98DC-492A-987A-165A8C398F9C}" destId="{9FE257F2-9B70-44D7-9B1B-4B721ECA3A5F}" srcOrd="1" destOrd="0" parTransId="{9D191BF7-DA85-4331-ACDE-2E02F0459172}" sibTransId="{95683789-E649-4459-B88B-275EE37EF702}"/>
    <dgm:cxn modelId="{AD5A6019-7DB1-4ACC-ABCE-634E3B5B7DA3}" type="presOf" srcId="{A98450EE-FDB0-4211-94EE-2834C667B841}" destId="{AFF06952-3CB4-41FB-B025-C37600DCB5F7}" srcOrd="0" destOrd="0" presId="urn:microsoft.com/office/officeart/2005/8/layout/hierarchy4"/>
    <dgm:cxn modelId="{B23210FC-6304-41ED-8320-AD3EBF24B4A1}" srcId="{CEA55D84-02BF-4361-B216-BEEFDBBCB2CD}" destId="{C04F9368-AB8A-4614-A080-3CD3B58F4CA0}" srcOrd="1" destOrd="0" parTransId="{E9DD9627-BB34-40D5-ADC6-61104D9C29A2}" sibTransId="{CEB158B1-319A-4BA9-99AD-EBA08926D4E0}"/>
    <dgm:cxn modelId="{43BB70BC-6FFE-4C4E-8CBD-F25664A3D71B}" srcId="{A98450EE-FDB0-4211-94EE-2834C667B841}" destId="{A00685AE-74BB-4F4D-9DEF-5CF1B4CA664C}" srcOrd="0" destOrd="0" parTransId="{72624657-FD0F-4864-AA1B-DDCB5C6EE967}" sibTransId="{14C5BCA6-E3DC-4D37-8CE7-1642239407BE}"/>
    <dgm:cxn modelId="{0C48EF94-376A-4B0C-B643-DA559F2CCE11}" srcId="{9FE257F2-9B70-44D7-9B1B-4B721ECA3A5F}" destId="{028EE9DF-073A-4334-B653-B33F2870554F}" srcOrd="0" destOrd="0" parTransId="{B5337031-38F3-43CF-B6FE-24F7C306639B}" sibTransId="{F657FB25-49D0-4DD9-968B-C14419C8D5BA}"/>
    <dgm:cxn modelId="{83CC5C44-43B3-485B-99EB-63F2CE50820B}" type="presOf" srcId="{9FE257F2-9B70-44D7-9B1B-4B721ECA3A5F}" destId="{20E91E60-6C92-4AF4-A934-46B4DE9CB791}" srcOrd="0" destOrd="0" presId="urn:microsoft.com/office/officeart/2005/8/layout/hierarchy4"/>
    <dgm:cxn modelId="{EE2608B7-954C-4CA4-ACC4-6A8421F6A603}" srcId="{9FE257F2-9B70-44D7-9B1B-4B721ECA3A5F}" destId="{CEA55D84-02BF-4361-B216-BEEFDBBCB2CD}" srcOrd="1" destOrd="0" parTransId="{61627F73-F318-42C3-B131-E0C4B4934454}" sibTransId="{7977F221-89D3-4500-B618-FF152778694A}"/>
    <dgm:cxn modelId="{DC66958B-A1AB-48F9-BE9B-8EC01FB0763C}" type="presOf" srcId="{357B1FE2-5339-4287-AB9C-8CCBC31BE356}" destId="{5ECD5F51-535C-41C3-8B53-BF1EF629859D}" srcOrd="0" destOrd="0" presId="urn:microsoft.com/office/officeart/2005/8/layout/hierarchy4"/>
    <dgm:cxn modelId="{D8E1E436-4033-43D8-85C8-506481D86F0A}" srcId="{357B1FE2-5339-4287-AB9C-8CCBC31BE356}" destId="{1B841326-BCC6-4BA6-B839-569A0D5A8B60}" srcOrd="1" destOrd="0" parTransId="{B2B67E50-77BD-4B30-ABC1-4DD479905656}" sibTransId="{1F771416-DF5D-4ED3-8F90-3E48204AE887}"/>
    <dgm:cxn modelId="{866FD990-89A9-4FE3-BF5A-C435793A719B}" srcId="{028EE9DF-073A-4334-B653-B33F2870554F}" destId="{3F75DCED-A35E-4B8D-B6FA-5FBF81401AF7}" srcOrd="1" destOrd="0" parTransId="{77D0F0A2-D180-45B1-9499-E54D85D39FC8}" sibTransId="{07DD266D-8D64-41EE-8EA9-843EABBEE3D1}"/>
    <dgm:cxn modelId="{4DE6ADD7-59DF-4180-99FC-5FA8E2450190}" type="presOf" srcId="{224DFC69-98DC-492A-987A-165A8C398F9C}" destId="{002F55CE-1913-4F3F-AA6F-C819F8F648CF}" srcOrd="0" destOrd="0" presId="urn:microsoft.com/office/officeart/2005/8/layout/hierarchy4"/>
    <dgm:cxn modelId="{EC9F29BB-6845-41F5-AD0A-E2FA707DFB24}" type="presOf" srcId="{A00685AE-74BB-4F4D-9DEF-5CF1B4CA664C}" destId="{2A8E4110-0E6F-4BF3-B66C-1B5D0CBA9C74}" srcOrd="0" destOrd="0" presId="urn:microsoft.com/office/officeart/2005/8/layout/hierarchy4"/>
    <dgm:cxn modelId="{50C7CC01-F610-485E-BF69-81E311FC15DB}" type="presOf" srcId="{028EE9DF-073A-4334-B653-B33F2870554F}" destId="{C3F1B4F3-B326-488F-B81A-6F0B7C265A35}" srcOrd="0" destOrd="0" presId="urn:microsoft.com/office/officeart/2005/8/layout/hierarchy4"/>
    <dgm:cxn modelId="{7A2844E5-3886-43F7-8B46-6624796DAF69}" type="presOf" srcId="{F91ADA0C-499F-466A-8012-8CCC303B0A6A}" destId="{234D320C-1D2E-4A46-9DEC-8ECAB8F8A172}" srcOrd="0" destOrd="0" presId="urn:microsoft.com/office/officeart/2005/8/layout/hierarchy4"/>
    <dgm:cxn modelId="{E65587EF-1B2F-4CFD-9A96-029F34887001}" type="presOf" srcId="{1B841326-BCC6-4BA6-B839-569A0D5A8B60}" destId="{81ACA734-3E6E-4315-AA18-967A06F4FB8F}" srcOrd="0" destOrd="0" presId="urn:microsoft.com/office/officeart/2005/8/layout/hierarchy4"/>
    <dgm:cxn modelId="{EF908181-6B82-4170-A300-9A1FD5C74599}" type="presOf" srcId="{C04F9368-AB8A-4614-A080-3CD3B58F4CA0}" destId="{9BDA27A9-6305-4110-BB11-80F23B23EAD2}" srcOrd="0" destOrd="0" presId="urn:microsoft.com/office/officeart/2005/8/layout/hierarchy4"/>
    <dgm:cxn modelId="{00A2FF06-7FE7-4D31-9FAD-7D115E3C18FF}" srcId="{357B1FE2-5339-4287-AB9C-8CCBC31BE356}" destId="{F91ADA0C-499F-466A-8012-8CCC303B0A6A}" srcOrd="0" destOrd="0" parTransId="{E1C681BD-DFD1-473C-94D3-A329E7576413}" sibTransId="{B19A2E82-E336-4B21-9712-3745397A4242}"/>
    <dgm:cxn modelId="{56343B7D-F2F1-4C64-8A74-909930B064C0}" type="presParOf" srcId="{E75BF49A-0BBD-418B-A465-D5C73CDDC862}" destId="{B2B14297-00EC-4DE9-9F12-84F8A498FDA2}" srcOrd="0" destOrd="0" presId="urn:microsoft.com/office/officeart/2005/8/layout/hierarchy4"/>
    <dgm:cxn modelId="{269CD483-2EC4-4A6C-A83E-33F239E01ECA}" type="presParOf" srcId="{B2B14297-00EC-4DE9-9F12-84F8A498FDA2}" destId="{002F55CE-1913-4F3F-AA6F-C819F8F648CF}" srcOrd="0" destOrd="0" presId="urn:microsoft.com/office/officeart/2005/8/layout/hierarchy4"/>
    <dgm:cxn modelId="{96385716-7453-49EA-A8D2-30445897C7DE}" type="presParOf" srcId="{B2B14297-00EC-4DE9-9F12-84F8A498FDA2}" destId="{A44F7502-E779-4A3D-9B93-C5ECA6B59C7C}" srcOrd="1" destOrd="0" presId="urn:microsoft.com/office/officeart/2005/8/layout/hierarchy4"/>
    <dgm:cxn modelId="{E2C7498D-FFB6-4431-A27D-ED30813AD8FB}" type="presParOf" srcId="{B2B14297-00EC-4DE9-9F12-84F8A498FDA2}" destId="{3CE57FF6-FBA2-48D8-8049-49F705B51DFC}" srcOrd="2" destOrd="0" presId="urn:microsoft.com/office/officeart/2005/8/layout/hierarchy4"/>
    <dgm:cxn modelId="{D7C2302F-0E54-4791-9723-41193A0A5A34}" type="presParOf" srcId="{3CE57FF6-FBA2-48D8-8049-49F705B51DFC}" destId="{75CFA4D5-EB26-4CFD-BFC1-C9FB112D6F12}" srcOrd="0" destOrd="0" presId="urn:microsoft.com/office/officeart/2005/8/layout/hierarchy4"/>
    <dgm:cxn modelId="{21E56450-42D5-46C0-AC9D-10C2DCF2CE17}" type="presParOf" srcId="{75CFA4D5-EB26-4CFD-BFC1-C9FB112D6F12}" destId="{5ECD5F51-535C-41C3-8B53-BF1EF629859D}" srcOrd="0" destOrd="0" presId="urn:microsoft.com/office/officeart/2005/8/layout/hierarchy4"/>
    <dgm:cxn modelId="{E3F3E047-8861-477A-B26F-04A8A0AE5809}" type="presParOf" srcId="{75CFA4D5-EB26-4CFD-BFC1-C9FB112D6F12}" destId="{813E7C8E-3755-4E92-8A65-9A2D82BC9A77}" srcOrd="1" destOrd="0" presId="urn:microsoft.com/office/officeart/2005/8/layout/hierarchy4"/>
    <dgm:cxn modelId="{5CF8A959-438D-4C2F-8AEA-E4844343A0F7}" type="presParOf" srcId="{75CFA4D5-EB26-4CFD-BFC1-C9FB112D6F12}" destId="{BAC4E885-7649-4868-8480-5D85C8310AF4}" srcOrd="2" destOrd="0" presId="urn:microsoft.com/office/officeart/2005/8/layout/hierarchy4"/>
    <dgm:cxn modelId="{1026AF87-867D-4DBA-B4FD-A08A1157DB49}" type="presParOf" srcId="{BAC4E885-7649-4868-8480-5D85C8310AF4}" destId="{BF53D83A-D5AA-4B2C-BFDB-5AA72308D198}" srcOrd="0" destOrd="0" presId="urn:microsoft.com/office/officeart/2005/8/layout/hierarchy4"/>
    <dgm:cxn modelId="{3A763186-248E-494D-91C3-6A3F866D40A2}" type="presParOf" srcId="{BF53D83A-D5AA-4B2C-BFDB-5AA72308D198}" destId="{234D320C-1D2E-4A46-9DEC-8ECAB8F8A172}" srcOrd="0" destOrd="0" presId="urn:microsoft.com/office/officeart/2005/8/layout/hierarchy4"/>
    <dgm:cxn modelId="{B8A3DB65-6A6F-471C-AC71-90A1B452EA74}" type="presParOf" srcId="{BF53D83A-D5AA-4B2C-BFDB-5AA72308D198}" destId="{D44385DC-D114-4479-A676-415B6A91A8AD}" srcOrd="1" destOrd="0" presId="urn:microsoft.com/office/officeart/2005/8/layout/hierarchy4"/>
    <dgm:cxn modelId="{7A49794F-F874-44F4-9857-2AA1B767EDBF}" type="presParOf" srcId="{BAC4E885-7649-4868-8480-5D85C8310AF4}" destId="{293F5044-82CA-49C5-BBCB-9B2A332CC006}" srcOrd="1" destOrd="0" presId="urn:microsoft.com/office/officeart/2005/8/layout/hierarchy4"/>
    <dgm:cxn modelId="{C8AA5C1F-03EA-43D7-BF64-624A78E38A91}" type="presParOf" srcId="{BAC4E885-7649-4868-8480-5D85C8310AF4}" destId="{FDD0CAA1-6E01-4710-9446-2740C5EAEABF}" srcOrd="2" destOrd="0" presId="urn:microsoft.com/office/officeart/2005/8/layout/hierarchy4"/>
    <dgm:cxn modelId="{B0D5D9BA-125D-4B45-BA47-DC40E43FA0D3}" type="presParOf" srcId="{FDD0CAA1-6E01-4710-9446-2740C5EAEABF}" destId="{81ACA734-3E6E-4315-AA18-967A06F4FB8F}" srcOrd="0" destOrd="0" presId="urn:microsoft.com/office/officeart/2005/8/layout/hierarchy4"/>
    <dgm:cxn modelId="{8A0FF476-0FAE-4DFE-85E1-58C3B927A0DF}" type="presParOf" srcId="{FDD0CAA1-6E01-4710-9446-2740C5EAEABF}" destId="{EB3B9E86-A9A9-480D-A2D4-8536094CEBC8}" srcOrd="1" destOrd="0" presId="urn:microsoft.com/office/officeart/2005/8/layout/hierarchy4"/>
    <dgm:cxn modelId="{F4863A85-565B-48E1-971D-E437CD4BCDD3}" type="presParOf" srcId="{3CE57FF6-FBA2-48D8-8049-49F705B51DFC}" destId="{22A85E5B-55F7-4DAB-B235-88C6F756B28F}" srcOrd="1" destOrd="0" presId="urn:microsoft.com/office/officeart/2005/8/layout/hierarchy4"/>
    <dgm:cxn modelId="{28676474-A293-4A7F-8714-746908897433}" type="presParOf" srcId="{3CE57FF6-FBA2-48D8-8049-49F705B51DFC}" destId="{4438EBED-A435-42AC-AA1F-C9755A0FE824}" srcOrd="2" destOrd="0" presId="urn:microsoft.com/office/officeart/2005/8/layout/hierarchy4"/>
    <dgm:cxn modelId="{F245AE86-594F-4A38-91E0-9661AF0CF443}" type="presParOf" srcId="{4438EBED-A435-42AC-AA1F-C9755A0FE824}" destId="{20E91E60-6C92-4AF4-A934-46B4DE9CB791}" srcOrd="0" destOrd="0" presId="urn:microsoft.com/office/officeart/2005/8/layout/hierarchy4"/>
    <dgm:cxn modelId="{1B6E55F5-AACA-4311-9FE2-8193E83D2BC3}" type="presParOf" srcId="{4438EBED-A435-42AC-AA1F-C9755A0FE824}" destId="{36223B38-A2D0-4388-BB92-F9AEEE2C85DC}" srcOrd="1" destOrd="0" presId="urn:microsoft.com/office/officeart/2005/8/layout/hierarchy4"/>
    <dgm:cxn modelId="{0C33020A-9B9F-4BF6-98EB-E1D82338062F}" type="presParOf" srcId="{4438EBED-A435-42AC-AA1F-C9755A0FE824}" destId="{1C08672B-71CD-428E-A148-7E7DFE8B2C75}" srcOrd="2" destOrd="0" presId="urn:microsoft.com/office/officeart/2005/8/layout/hierarchy4"/>
    <dgm:cxn modelId="{8DA0AB4F-3667-47E0-9C5B-181E3F8C44DB}" type="presParOf" srcId="{1C08672B-71CD-428E-A148-7E7DFE8B2C75}" destId="{5A6CCB77-69F5-40DC-8D37-53A06960D8A9}" srcOrd="0" destOrd="0" presId="urn:microsoft.com/office/officeart/2005/8/layout/hierarchy4"/>
    <dgm:cxn modelId="{15D8EBC0-0C9B-4A11-ADB0-38B5B55DFAAD}" type="presParOf" srcId="{5A6CCB77-69F5-40DC-8D37-53A06960D8A9}" destId="{C3F1B4F3-B326-488F-B81A-6F0B7C265A35}" srcOrd="0" destOrd="0" presId="urn:microsoft.com/office/officeart/2005/8/layout/hierarchy4"/>
    <dgm:cxn modelId="{36FA99F1-D5B0-48FB-9648-5486A68F6E6B}" type="presParOf" srcId="{5A6CCB77-69F5-40DC-8D37-53A06960D8A9}" destId="{0FE4431A-0B10-4E1F-9524-6ED771E4B146}" srcOrd="1" destOrd="0" presId="urn:microsoft.com/office/officeart/2005/8/layout/hierarchy4"/>
    <dgm:cxn modelId="{97917483-4FB1-41EC-A079-E0EBD58CAB6D}" type="presParOf" srcId="{5A6CCB77-69F5-40DC-8D37-53A06960D8A9}" destId="{9EBBCB89-FE22-4EBF-80B8-D7F7EF275E05}" srcOrd="2" destOrd="0" presId="urn:microsoft.com/office/officeart/2005/8/layout/hierarchy4"/>
    <dgm:cxn modelId="{00FCE2B5-D7A6-4B0B-892F-0D05ACA36F62}" type="presParOf" srcId="{9EBBCB89-FE22-4EBF-80B8-D7F7EF275E05}" destId="{10E15F04-933A-4CEA-B44C-5A5AFF2DBA0F}" srcOrd="0" destOrd="0" presId="urn:microsoft.com/office/officeart/2005/8/layout/hierarchy4"/>
    <dgm:cxn modelId="{35F51971-5139-465B-8852-9AA1ADE9F5BA}" type="presParOf" srcId="{10E15F04-933A-4CEA-B44C-5A5AFF2DBA0F}" destId="{55D75852-D7E6-4876-A1E4-E714207FB9F1}" srcOrd="0" destOrd="0" presId="urn:microsoft.com/office/officeart/2005/8/layout/hierarchy4"/>
    <dgm:cxn modelId="{0F2D4446-3F72-492C-B715-2CD2CFBFED48}" type="presParOf" srcId="{10E15F04-933A-4CEA-B44C-5A5AFF2DBA0F}" destId="{4B3AC6C8-C30A-4448-A8C8-B10B685135D0}" srcOrd="1" destOrd="0" presId="urn:microsoft.com/office/officeart/2005/8/layout/hierarchy4"/>
    <dgm:cxn modelId="{0E4C035E-FED0-4E87-841B-A83E617C78A5}" type="presParOf" srcId="{9EBBCB89-FE22-4EBF-80B8-D7F7EF275E05}" destId="{B1FA060F-FA05-42FE-AF06-2B7DE5962EA1}" srcOrd="1" destOrd="0" presId="urn:microsoft.com/office/officeart/2005/8/layout/hierarchy4"/>
    <dgm:cxn modelId="{2978AEC2-6564-401E-9115-B30F83C30034}" type="presParOf" srcId="{9EBBCB89-FE22-4EBF-80B8-D7F7EF275E05}" destId="{176D2290-0E4F-4767-A984-6CEC2A183A42}" srcOrd="2" destOrd="0" presId="urn:microsoft.com/office/officeart/2005/8/layout/hierarchy4"/>
    <dgm:cxn modelId="{2D5B659F-92F3-453F-8F84-CCABFFED1360}" type="presParOf" srcId="{176D2290-0E4F-4767-A984-6CEC2A183A42}" destId="{64A8139B-5073-4F13-8138-2CF4C4037F3D}" srcOrd="0" destOrd="0" presId="urn:microsoft.com/office/officeart/2005/8/layout/hierarchy4"/>
    <dgm:cxn modelId="{AE5EA1DE-D7FE-446F-A61C-8C923AEE1A5F}" type="presParOf" srcId="{176D2290-0E4F-4767-A984-6CEC2A183A42}" destId="{B1893DA2-7F3F-404B-A804-EB888C7F56FD}" srcOrd="1" destOrd="0" presId="urn:microsoft.com/office/officeart/2005/8/layout/hierarchy4"/>
    <dgm:cxn modelId="{E059352E-EDC3-41E6-AAF7-C5BCBC01EF4D}" type="presParOf" srcId="{1C08672B-71CD-428E-A148-7E7DFE8B2C75}" destId="{75F13D38-6611-4FD3-8948-ED5F1F44EA46}" srcOrd="1" destOrd="0" presId="urn:microsoft.com/office/officeart/2005/8/layout/hierarchy4"/>
    <dgm:cxn modelId="{05A098D9-DBEE-46F0-836C-61DDA4A032D8}" type="presParOf" srcId="{1C08672B-71CD-428E-A148-7E7DFE8B2C75}" destId="{1165945A-2A36-4750-AB71-D5880C87A5EB}" srcOrd="2" destOrd="0" presId="urn:microsoft.com/office/officeart/2005/8/layout/hierarchy4"/>
    <dgm:cxn modelId="{75B2AAB3-C1A3-4281-9DE6-68BD916529AC}" type="presParOf" srcId="{1165945A-2A36-4750-AB71-D5880C87A5EB}" destId="{5C992913-3F2E-46A3-A4A8-5D68407929D2}" srcOrd="0" destOrd="0" presId="urn:microsoft.com/office/officeart/2005/8/layout/hierarchy4"/>
    <dgm:cxn modelId="{E176E66A-9CEC-4FC0-8C86-084564E619CB}" type="presParOf" srcId="{1165945A-2A36-4750-AB71-D5880C87A5EB}" destId="{13D9CA24-7E33-437D-BA61-B9CBBCD75446}" srcOrd="1" destOrd="0" presId="urn:microsoft.com/office/officeart/2005/8/layout/hierarchy4"/>
    <dgm:cxn modelId="{D03CF074-3A10-4631-B69F-B851AE03E4E5}" type="presParOf" srcId="{1165945A-2A36-4750-AB71-D5880C87A5EB}" destId="{40310D31-9873-48D9-AD88-4ADC07BE279E}" srcOrd="2" destOrd="0" presId="urn:microsoft.com/office/officeart/2005/8/layout/hierarchy4"/>
    <dgm:cxn modelId="{F0809F53-8BBC-4E4F-B77C-D13F9E7072C5}" type="presParOf" srcId="{40310D31-9873-48D9-AD88-4ADC07BE279E}" destId="{90CCB713-025F-483D-A33F-4577939C9724}" srcOrd="0" destOrd="0" presId="urn:microsoft.com/office/officeart/2005/8/layout/hierarchy4"/>
    <dgm:cxn modelId="{528871DC-61EC-4827-8710-B69DF5D2B868}" type="presParOf" srcId="{90CCB713-025F-483D-A33F-4577939C9724}" destId="{AFF06952-3CB4-41FB-B025-C37600DCB5F7}" srcOrd="0" destOrd="0" presId="urn:microsoft.com/office/officeart/2005/8/layout/hierarchy4"/>
    <dgm:cxn modelId="{861DC63A-1EF5-4650-B40F-73D9C6C92793}" type="presParOf" srcId="{90CCB713-025F-483D-A33F-4577939C9724}" destId="{C2078119-8967-4DD7-976F-316765E7F057}" srcOrd="1" destOrd="0" presId="urn:microsoft.com/office/officeart/2005/8/layout/hierarchy4"/>
    <dgm:cxn modelId="{B46F2A81-04BD-49C2-9676-AF843F5B454D}" type="presParOf" srcId="{90CCB713-025F-483D-A33F-4577939C9724}" destId="{F2CAD88A-352C-4410-B563-81EFD17BC43A}" srcOrd="2" destOrd="0" presId="urn:microsoft.com/office/officeart/2005/8/layout/hierarchy4"/>
    <dgm:cxn modelId="{EAB74DB5-2209-4CF4-8DA0-79A9E4AF9055}" type="presParOf" srcId="{F2CAD88A-352C-4410-B563-81EFD17BC43A}" destId="{77973A59-DF19-4A34-A0E7-154A755ADBC2}" srcOrd="0" destOrd="0" presId="urn:microsoft.com/office/officeart/2005/8/layout/hierarchy4"/>
    <dgm:cxn modelId="{5F96809B-DB1A-4F18-9528-A93C4C2E6C75}" type="presParOf" srcId="{77973A59-DF19-4A34-A0E7-154A755ADBC2}" destId="{2A8E4110-0E6F-4BF3-B66C-1B5D0CBA9C74}" srcOrd="0" destOrd="0" presId="urn:microsoft.com/office/officeart/2005/8/layout/hierarchy4"/>
    <dgm:cxn modelId="{86863D4A-75C3-4D2B-A69B-3841FFBD7263}" type="presParOf" srcId="{77973A59-DF19-4A34-A0E7-154A755ADBC2}" destId="{8A844517-2AC0-489F-8793-DF99950000EE}" srcOrd="1" destOrd="0" presId="urn:microsoft.com/office/officeart/2005/8/layout/hierarchy4"/>
    <dgm:cxn modelId="{985B9A19-E62B-4F59-AA88-4AB115F9E0AB}" type="presParOf" srcId="{F2CAD88A-352C-4410-B563-81EFD17BC43A}" destId="{5AFAAAD8-19F7-4E41-BF3A-87A4F4E7A49C}" srcOrd="1" destOrd="0" presId="urn:microsoft.com/office/officeart/2005/8/layout/hierarchy4"/>
    <dgm:cxn modelId="{1BEEF105-CCE2-4CC6-8C99-696A6E90D345}" type="presParOf" srcId="{F2CAD88A-352C-4410-B563-81EFD17BC43A}" destId="{178093D6-5739-495A-B900-47D4CA4CA3D5}" srcOrd="2" destOrd="0" presId="urn:microsoft.com/office/officeart/2005/8/layout/hierarchy4"/>
    <dgm:cxn modelId="{2733AF8F-B288-45C2-9D24-15C155273155}" type="presParOf" srcId="{178093D6-5739-495A-B900-47D4CA4CA3D5}" destId="{DB1737F7-4AF3-4EF4-ACF0-0475BEFB69F8}" srcOrd="0" destOrd="0" presId="urn:microsoft.com/office/officeart/2005/8/layout/hierarchy4"/>
    <dgm:cxn modelId="{DA477263-346D-4768-845B-B76C030CA549}" type="presParOf" srcId="{178093D6-5739-495A-B900-47D4CA4CA3D5}" destId="{1D33F52D-E13D-463F-939B-5C18FEBDDCA8}" srcOrd="1" destOrd="0" presId="urn:microsoft.com/office/officeart/2005/8/layout/hierarchy4"/>
    <dgm:cxn modelId="{A34997E4-3715-42EB-879B-92C8676A332A}" type="presParOf" srcId="{40310D31-9873-48D9-AD88-4ADC07BE279E}" destId="{3DE5CBB9-B9C8-4CDE-B953-F5B3B01DCB19}" srcOrd="1" destOrd="0" presId="urn:microsoft.com/office/officeart/2005/8/layout/hierarchy4"/>
    <dgm:cxn modelId="{96C7E4E9-1BA5-4AC5-82E0-865830EDC786}" type="presParOf" srcId="{40310D31-9873-48D9-AD88-4ADC07BE279E}" destId="{9178A8F1-B4F4-46D6-A119-E72C8A782693}" srcOrd="2" destOrd="0" presId="urn:microsoft.com/office/officeart/2005/8/layout/hierarchy4"/>
    <dgm:cxn modelId="{4D269A66-6201-431D-8462-A986C6869857}" type="presParOf" srcId="{9178A8F1-B4F4-46D6-A119-E72C8A782693}" destId="{9BDA27A9-6305-4110-BB11-80F23B23EAD2}" srcOrd="0" destOrd="0" presId="urn:microsoft.com/office/officeart/2005/8/layout/hierarchy4"/>
    <dgm:cxn modelId="{88AEC318-51B5-4A2E-A489-26066B8411FD}" type="presParOf" srcId="{9178A8F1-B4F4-46D6-A119-E72C8A782693}" destId="{152ACE1A-4746-4E2B-A349-6BE8B5E1E59D}" srcOrd="1" destOrd="0" presId="urn:microsoft.com/office/officeart/2005/8/layout/hierarchy4"/>
  </dgm:cxnLst>
  <dgm:bg>
    <a:solidFill>
      <a:schemeClr val="bg2"/>
    </a:solidFill>
  </dgm:bg>
  <dgm:whole/>
</dgm:dataModel>
</file>

<file path=ppt/diagrams/data119.xml><?xml version="1.0" encoding="utf-8"?>
<dgm:dataModel xmlns:dgm="http://schemas.openxmlformats.org/drawingml/2006/diagram" xmlns:a="http://schemas.openxmlformats.org/drawingml/2006/main">
  <dgm:ptLst>
    <dgm:pt modelId="{10ED40AF-DFB1-4943-B6DB-2A904FAA918A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807510D7-03E3-4485-AA5F-D96F48A22D85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900" baseline="0" dirty="0" smtClean="0"/>
            <a:t>Lorenzo Peláez De La Cámara</a:t>
          </a:r>
          <a:endParaRPr lang="es-CO" sz="1900" baseline="0" dirty="0"/>
        </a:p>
      </dgm:t>
    </dgm:pt>
    <dgm:pt modelId="{98337006-82E0-4AF4-B98F-421F59FA9F3C}" type="parTrans" cxnId="{3ED81DB3-5CA6-448B-B328-D294DADE7BAD}">
      <dgm:prSet/>
      <dgm:spPr/>
      <dgm:t>
        <a:bodyPr/>
        <a:lstStyle/>
        <a:p>
          <a:endParaRPr lang="es-CO"/>
        </a:p>
      </dgm:t>
    </dgm:pt>
    <dgm:pt modelId="{D150D15C-0FEC-4EAA-AD92-82CAD8142DA8}" type="sibTrans" cxnId="{3ED81DB3-5CA6-448B-B328-D294DADE7BAD}">
      <dgm:prSet/>
      <dgm:spPr/>
      <dgm:t>
        <a:bodyPr/>
        <a:lstStyle/>
        <a:p>
          <a:endParaRPr lang="es-CO"/>
        </a:p>
      </dgm:t>
    </dgm:pt>
    <dgm:pt modelId="{ABFB6C80-B211-4B17-9313-463B8E8B34EF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dirty="0" smtClean="0"/>
            <a:t>Lorenzo                              Peláez Hernández                        </a:t>
          </a:r>
          <a:r>
            <a:rPr lang="es-CO" sz="1200" dirty="0" smtClean="0">
              <a:sym typeface="Wingdings" pitchFamily="2" charset="2"/>
            </a:rPr>
            <a:t> 121</a:t>
          </a:r>
          <a:endParaRPr lang="es-CO" sz="1200" dirty="0"/>
        </a:p>
      </dgm:t>
    </dgm:pt>
    <dgm:pt modelId="{632420E2-BB6A-4019-9DE8-EE4F3748F81E}" type="parTrans" cxnId="{8658075A-A0EA-43C1-8656-6D1C214A0D5F}">
      <dgm:prSet/>
      <dgm:spPr/>
      <dgm:t>
        <a:bodyPr/>
        <a:lstStyle/>
        <a:p>
          <a:endParaRPr lang="es-CO"/>
        </a:p>
      </dgm:t>
    </dgm:pt>
    <dgm:pt modelId="{A892B824-9344-4AD0-9D14-3CCC03863509}" type="sibTrans" cxnId="{8658075A-A0EA-43C1-8656-6D1C214A0D5F}">
      <dgm:prSet/>
      <dgm:spPr/>
      <dgm:t>
        <a:bodyPr/>
        <a:lstStyle/>
        <a:p>
          <a:endParaRPr lang="es-CO"/>
        </a:p>
      </dgm:t>
    </dgm:pt>
    <dgm:pt modelId="{7BD891C8-0974-4A0C-A8B7-967C0735A7D7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dirty="0" smtClean="0"/>
            <a:t>Ana                                             Ruiz De La Cámara Carvajal                 </a:t>
          </a:r>
          <a:r>
            <a:rPr lang="es-CO" sz="1200" dirty="0" smtClean="0">
              <a:sym typeface="Wingdings" pitchFamily="2" charset="2"/>
            </a:rPr>
            <a:t> D 122</a:t>
          </a:r>
          <a:endParaRPr lang="es-CO" sz="1200" dirty="0"/>
        </a:p>
      </dgm:t>
    </dgm:pt>
    <dgm:pt modelId="{E0442503-E1EB-436C-AB4F-F93B5F61DEE3}" type="parTrans" cxnId="{A1E94154-7B10-4C40-96EE-047A52C5F6CD}">
      <dgm:prSet/>
      <dgm:spPr/>
      <dgm:t>
        <a:bodyPr/>
        <a:lstStyle/>
        <a:p>
          <a:endParaRPr lang="es-CO"/>
        </a:p>
      </dgm:t>
    </dgm:pt>
    <dgm:pt modelId="{471EBF4A-BAB9-44F2-8AC0-530D5B51AD48}" type="sibTrans" cxnId="{A1E94154-7B10-4C40-96EE-047A52C5F6CD}">
      <dgm:prSet/>
      <dgm:spPr/>
      <dgm:t>
        <a:bodyPr/>
        <a:lstStyle/>
        <a:p>
          <a:endParaRPr lang="es-CO"/>
        </a:p>
      </dgm:t>
    </dgm:pt>
    <dgm:pt modelId="{BFE788FB-36EE-44F0-B649-A9113C79E7DD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Ana María Peláez Vélez</a:t>
          </a:r>
          <a:endParaRPr lang="es-CO" sz="2000" dirty="0"/>
        </a:p>
      </dgm:t>
    </dgm:pt>
    <dgm:pt modelId="{C3F24119-A422-42B3-9610-9B557003E80F}" type="parTrans" cxnId="{C1356D63-F50B-4B68-8766-F4CBE2323DB8}">
      <dgm:prSet/>
      <dgm:spPr/>
      <dgm:t>
        <a:bodyPr/>
        <a:lstStyle/>
        <a:p>
          <a:endParaRPr lang="es-CO"/>
        </a:p>
      </dgm:t>
    </dgm:pt>
    <dgm:pt modelId="{2D40D65F-B921-41A5-8011-4DE10015C37F}" type="sibTrans" cxnId="{C1356D63-F50B-4B68-8766-F4CBE2323DB8}">
      <dgm:prSet/>
      <dgm:spPr/>
      <dgm:t>
        <a:bodyPr/>
        <a:lstStyle/>
        <a:p>
          <a:endParaRPr lang="es-CO"/>
        </a:p>
      </dgm:t>
    </dgm:pt>
    <dgm:pt modelId="{AD967451-0B48-405D-8D00-43FC307B227B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800" i="1" dirty="0" smtClean="0"/>
            <a:t>Francisco Miguel Escobar Peláez                                          </a:t>
          </a:r>
          <a:r>
            <a:rPr lang="es-CO" sz="1800" i="1" dirty="0" smtClean="0"/>
            <a:t>– Tatarabuelo de José Vicente González Arango -  (13 de 16)</a:t>
          </a:r>
          <a:endParaRPr lang="es-CO" sz="1800" i="1" dirty="0"/>
        </a:p>
      </dgm:t>
    </dgm:pt>
    <dgm:pt modelId="{8E834CE9-946F-4A30-887B-0B2BD589C03D}" type="parTrans" cxnId="{B196F633-9593-485C-BCAA-D106EF79246F}">
      <dgm:prSet/>
      <dgm:spPr/>
      <dgm:t>
        <a:bodyPr/>
        <a:lstStyle/>
        <a:p>
          <a:endParaRPr lang="es-CO"/>
        </a:p>
      </dgm:t>
    </dgm:pt>
    <dgm:pt modelId="{EB188BD5-0C5C-4BCC-96D5-619443B9630F}" type="sibTrans" cxnId="{B196F633-9593-485C-BCAA-D106EF79246F}">
      <dgm:prSet/>
      <dgm:spPr/>
      <dgm:t>
        <a:bodyPr/>
        <a:lstStyle/>
        <a:p>
          <a:endParaRPr lang="es-CO"/>
        </a:p>
      </dgm:t>
    </dgm:pt>
    <dgm:pt modelId="{DC7D49BB-FB4F-4450-B742-C16E9AA1B485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dirty="0" smtClean="0"/>
            <a:t>Francisco Bonifacio Escobar y Pineda</a:t>
          </a:r>
          <a:endParaRPr lang="es-CO" sz="1800" dirty="0"/>
        </a:p>
      </dgm:t>
    </dgm:pt>
    <dgm:pt modelId="{026B31DF-E483-44C0-B7C5-6A9C8051B3F4}" type="parTrans" cxnId="{1D7BB792-9A96-45C9-A9F4-5BA0AFFCD7F9}">
      <dgm:prSet/>
      <dgm:spPr/>
      <dgm:t>
        <a:bodyPr/>
        <a:lstStyle/>
        <a:p>
          <a:endParaRPr lang="es-CO"/>
        </a:p>
      </dgm:t>
    </dgm:pt>
    <dgm:pt modelId="{7E9369E8-A5DD-4657-AA77-7737460F4FCD}" type="sibTrans" cxnId="{1D7BB792-9A96-45C9-A9F4-5BA0AFFCD7F9}">
      <dgm:prSet/>
      <dgm:spPr/>
      <dgm:t>
        <a:bodyPr/>
        <a:lstStyle/>
        <a:p>
          <a:endParaRPr lang="es-CO"/>
        </a:p>
      </dgm:t>
    </dgm:pt>
    <dgm:pt modelId="{E75BF49A-0BBD-418B-A465-D5C73CDDC862}" type="pres">
      <dgm:prSet presAssocID="{10ED40AF-DFB1-4943-B6DB-2A904FAA918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CEF10C34-199C-4D11-A9F2-DF84490732A7}" type="pres">
      <dgm:prSet presAssocID="{AD967451-0B48-405D-8D00-43FC307B227B}" presName="vertOne" presStyleCnt="0"/>
      <dgm:spPr/>
    </dgm:pt>
    <dgm:pt modelId="{514DEEF7-FA22-4F4D-8119-4AB67A47F726}" type="pres">
      <dgm:prSet presAssocID="{AD967451-0B48-405D-8D00-43FC307B227B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5EE8E996-954E-43EB-8BEA-B34F621D0AC7}" type="pres">
      <dgm:prSet presAssocID="{AD967451-0B48-405D-8D00-43FC307B227B}" presName="parTransOne" presStyleCnt="0"/>
      <dgm:spPr/>
    </dgm:pt>
    <dgm:pt modelId="{DA86E009-C0B7-4EA0-BA13-C4DBE7AF442A}" type="pres">
      <dgm:prSet presAssocID="{AD967451-0B48-405D-8D00-43FC307B227B}" presName="horzOne" presStyleCnt="0"/>
      <dgm:spPr/>
    </dgm:pt>
    <dgm:pt modelId="{CCF6C669-9290-42E0-A1E7-113246F92BC4}" type="pres">
      <dgm:prSet presAssocID="{DC7D49BB-FB4F-4450-B742-C16E9AA1B485}" presName="vertTwo" presStyleCnt="0"/>
      <dgm:spPr/>
    </dgm:pt>
    <dgm:pt modelId="{50DD7383-61CF-46C3-8952-2E8816FD5ED9}" type="pres">
      <dgm:prSet presAssocID="{DC7D49BB-FB4F-4450-B742-C16E9AA1B485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2296F64E-3E43-4275-B147-E39C7936495F}" type="pres">
      <dgm:prSet presAssocID="{DC7D49BB-FB4F-4450-B742-C16E9AA1B485}" presName="horzTwo" presStyleCnt="0"/>
      <dgm:spPr/>
    </dgm:pt>
    <dgm:pt modelId="{25367623-7E4A-4945-94B8-E1A6ACC8D64B}" type="pres">
      <dgm:prSet presAssocID="{7E9369E8-A5DD-4657-AA77-7737460F4FCD}" presName="sibSpaceTwo" presStyleCnt="0"/>
      <dgm:spPr/>
    </dgm:pt>
    <dgm:pt modelId="{A1316F30-AEE1-4F0F-9E4E-CA41553F97B4}" type="pres">
      <dgm:prSet presAssocID="{BFE788FB-36EE-44F0-B649-A9113C79E7DD}" presName="vertTwo" presStyleCnt="0"/>
      <dgm:spPr/>
    </dgm:pt>
    <dgm:pt modelId="{E4F48FBD-CF47-444C-BEED-FD401A59BC1E}" type="pres">
      <dgm:prSet presAssocID="{BFE788FB-36EE-44F0-B649-A9113C79E7DD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E82CEE7B-DED7-4186-9C05-7BE791BB289D}" type="pres">
      <dgm:prSet presAssocID="{BFE788FB-36EE-44F0-B649-A9113C79E7DD}" presName="parTransTwo" presStyleCnt="0"/>
      <dgm:spPr/>
    </dgm:pt>
    <dgm:pt modelId="{6EB82DF9-93FC-4A97-B58A-456A5CC2C3F4}" type="pres">
      <dgm:prSet presAssocID="{BFE788FB-36EE-44F0-B649-A9113C79E7DD}" presName="horzTwo" presStyleCnt="0"/>
      <dgm:spPr/>
    </dgm:pt>
    <dgm:pt modelId="{C08E0031-0E35-4117-BD00-DE594297F2E5}" type="pres">
      <dgm:prSet presAssocID="{807510D7-03E3-4485-AA5F-D96F48A22D85}" presName="vertThree" presStyleCnt="0"/>
      <dgm:spPr/>
    </dgm:pt>
    <dgm:pt modelId="{D0C33870-D0B3-432F-BF73-9FD413DC7B06}" type="pres">
      <dgm:prSet presAssocID="{807510D7-03E3-4485-AA5F-D96F48A22D85}" presName="txThree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2EB0E484-3623-4EDF-9B5D-13D99FD48F71}" type="pres">
      <dgm:prSet presAssocID="{807510D7-03E3-4485-AA5F-D96F48A22D85}" presName="parTransThree" presStyleCnt="0"/>
      <dgm:spPr/>
    </dgm:pt>
    <dgm:pt modelId="{DB12B790-ECE1-4D98-B42E-62B4A01A92E4}" type="pres">
      <dgm:prSet presAssocID="{807510D7-03E3-4485-AA5F-D96F48A22D85}" presName="horzThree" presStyleCnt="0"/>
      <dgm:spPr/>
    </dgm:pt>
    <dgm:pt modelId="{7A7857FD-41C8-459B-A2E5-CBE007B6CE5B}" type="pres">
      <dgm:prSet presAssocID="{ABFB6C80-B211-4B17-9313-463B8E8B34EF}" presName="vertFour" presStyleCnt="0">
        <dgm:presLayoutVars>
          <dgm:chPref val="3"/>
        </dgm:presLayoutVars>
      </dgm:prSet>
      <dgm:spPr/>
    </dgm:pt>
    <dgm:pt modelId="{4D1E2013-53BC-4569-BC93-B5F103CBB519}" type="pres">
      <dgm:prSet presAssocID="{ABFB6C80-B211-4B17-9313-463B8E8B34EF}" presName="txFour" presStyleLbl="node4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12A9EC2F-B513-49D5-858A-184D11184BEE}" type="pres">
      <dgm:prSet presAssocID="{ABFB6C80-B211-4B17-9313-463B8E8B34EF}" presName="horzFour" presStyleCnt="0"/>
      <dgm:spPr/>
    </dgm:pt>
    <dgm:pt modelId="{20B57DDF-3E89-4BEE-B188-E0CEE86E282E}" type="pres">
      <dgm:prSet presAssocID="{A892B824-9344-4AD0-9D14-3CCC03863509}" presName="sibSpaceFour" presStyleCnt="0"/>
      <dgm:spPr/>
    </dgm:pt>
    <dgm:pt modelId="{F58637DB-15A3-444F-B5F4-A9AE18E8553A}" type="pres">
      <dgm:prSet presAssocID="{7BD891C8-0974-4A0C-A8B7-967C0735A7D7}" presName="vertFour" presStyleCnt="0">
        <dgm:presLayoutVars>
          <dgm:chPref val="3"/>
        </dgm:presLayoutVars>
      </dgm:prSet>
      <dgm:spPr/>
    </dgm:pt>
    <dgm:pt modelId="{70300D11-1249-4E33-95EA-E408948756F9}" type="pres">
      <dgm:prSet presAssocID="{7BD891C8-0974-4A0C-A8B7-967C0735A7D7}" presName="txFour" presStyleLbl="node4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82A17D6C-D3EC-4CFD-BEE4-D53003A90AB0}" type="pres">
      <dgm:prSet presAssocID="{7BD891C8-0974-4A0C-A8B7-967C0735A7D7}" presName="horzFour" presStyleCnt="0"/>
      <dgm:spPr/>
    </dgm:pt>
  </dgm:ptLst>
  <dgm:cxnLst>
    <dgm:cxn modelId="{A1E94154-7B10-4C40-96EE-047A52C5F6CD}" srcId="{807510D7-03E3-4485-AA5F-D96F48A22D85}" destId="{7BD891C8-0974-4A0C-A8B7-967C0735A7D7}" srcOrd="1" destOrd="0" parTransId="{E0442503-E1EB-436C-AB4F-F93B5F61DEE3}" sibTransId="{471EBF4A-BAB9-44F2-8AC0-530D5B51AD48}"/>
    <dgm:cxn modelId="{B196F633-9593-485C-BCAA-D106EF79246F}" srcId="{10ED40AF-DFB1-4943-B6DB-2A904FAA918A}" destId="{AD967451-0B48-405D-8D00-43FC307B227B}" srcOrd="0" destOrd="0" parTransId="{8E834CE9-946F-4A30-887B-0B2BD589C03D}" sibTransId="{EB188BD5-0C5C-4BCC-96D5-619443B9630F}"/>
    <dgm:cxn modelId="{A32E651E-C616-424B-A848-D4089BC99296}" type="presOf" srcId="{AD967451-0B48-405D-8D00-43FC307B227B}" destId="{514DEEF7-FA22-4F4D-8119-4AB67A47F726}" srcOrd="0" destOrd="0" presId="urn:microsoft.com/office/officeart/2005/8/layout/hierarchy4"/>
    <dgm:cxn modelId="{CFF53487-BD38-4BC7-A829-F6B023CD5236}" type="presOf" srcId="{BFE788FB-36EE-44F0-B649-A9113C79E7DD}" destId="{E4F48FBD-CF47-444C-BEED-FD401A59BC1E}" srcOrd="0" destOrd="0" presId="urn:microsoft.com/office/officeart/2005/8/layout/hierarchy4"/>
    <dgm:cxn modelId="{3ED81DB3-5CA6-448B-B328-D294DADE7BAD}" srcId="{BFE788FB-36EE-44F0-B649-A9113C79E7DD}" destId="{807510D7-03E3-4485-AA5F-D96F48A22D85}" srcOrd="0" destOrd="0" parTransId="{98337006-82E0-4AF4-B98F-421F59FA9F3C}" sibTransId="{D150D15C-0FEC-4EAA-AD92-82CAD8142DA8}"/>
    <dgm:cxn modelId="{1D7BB792-9A96-45C9-A9F4-5BA0AFFCD7F9}" srcId="{AD967451-0B48-405D-8D00-43FC307B227B}" destId="{DC7D49BB-FB4F-4450-B742-C16E9AA1B485}" srcOrd="0" destOrd="0" parTransId="{026B31DF-E483-44C0-B7C5-6A9C8051B3F4}" sibTransId="{7E9369E8-A5DD-4657-AA77-7737460F4FCD}"/>
    <dgm:cxn modelId="{C1356D63-F50B-4B68-8766-F4CBE2323DB8}" srcId="{AD967451-0B48-405D-8D00-43FC307B227B}" destId="{BFE788FB-36EE-44F0-B649-A9113C79E7DD}" srcOrd="1" destOrd="0" parTransId="{C3F24119-A422-42B3-9610-9B557003E80F}" sibTransId="{2D40D65F-B921-41A5-8011-4DE10015C37F}"/>
    <dgm:cxn modelId="{760EFEB8-ABEF-4BDD-B0AF-1993104B8330}" type="presOf" srcId="{DC7D49BB-FB4F-4450-B742-C16E9AA1B485}" destId="{50DD7383-61CF-46C3-8952-2E8816FD5ED9}" srcOrd="0" destOrd="0" presId="urn:microsoft.com/office/officeart/2005/8/layout/hierarchy4"/>
    <dgm:cxn modelId="{3CD1FB5D-6959-4FDA-A32C-FA52BD7FE49B}" type="presOf" srcId="{ABFB6C80-B211-4B17-9313-463B8E8B34EF}" destId="{4D1E2013-53BC-4569-BC93-B5F103CBB519}" srcOrd="0" destOrd="0" presId="urn:microsoft.com/office/officeart/2005/8/layout/hierarchy4"/>
    <dgm:cxn modelId="{30D09D39-A81F-4A6F-8481-A0918D778C64}" type="presOf" srcId="{807510D7-03E3-4485-AA5F-D96F48A22D85}" destId="{D0C33870-D0B3-432F-BF73-9FD413DC7B06}" srcOrd="0" destOrd="0" presId="urn:microsoft.com/office/officeart/2005/8/layout/hierarchy4"/>
    <dgm:cxn modelId="{21C27627-B437-423C-95F1-84AD4A4D9B0C}" type="presOf" srcId="{7BD891C8-0974-4A0C-A8B7-967C0735A7D7}" destId="{70300D11-1249-4E33-95EA-E408948756F9}" srcOrd="0" destOrd="0" presId="urn:microsoft.com/office/officeart/2005/8/layout/hierarchy4"/>
    <dgm:cxn modelId="{8658075A-A0EA-43C1-8656-6D1C214A0D5F}" srcId="{807510D7-03E3-4485-AA5F-D96F48A22D85}" destId="{ABFB6C80-B211-4B17-9313-463B8E8B34EF}" srcOrd="0" destOrd="0" parTransId="{632420E2-BB6A-4019-9DE8-EE4F3748F81E}" sibTransId="{A892B824-9344-4AD0-9D14-3CCC03863509}"/>
    <dgm:cxn modelId="{5EC743E1-79D6-40CC-808B-25848FBAA6C0}" type="presOf" srcId="{10ED40AF-DFB1-4943-B6DB-2A904FAA918A}" destId="{E75BF49A-0BBD-418B-A465-D5C73CDDC862}" srcOrd="0" destOrd="0" presId="urn:microsoft.com/office/officeart/2005/8/layout/hierarchy4"/>
    <dgm:cxn modelId="{49CCB6B8-8EF1-4377-8A93-1B6F8691C58F}" type="presParOf" srcId="{E75BF49A-0BBD-418B-A465-D5C73CDDC862}" destId="{CEF10C34-199C-4D11-A9F2-DF84490732A7}" srcOrd="0" destOrd="0" presId="urn:microsoft.com/office/officeart/2005/8/layout/hierarchy4"/>
    <dgm:cxn modelId="{7DACC57C-7223-4637-99D8-EF1357206A63}" type="presParOf" srcId="{CEF10C34-199C-4D11-A9F2-DF84490732A7}" destId="{514DEEF7-FA22-4F4D-8119-4AB67A47F726}" srcOrd="0" destOrd="0" presId="urn:microsoft.com/office/officeart/2005/8/layout/hierarchy4"/>
    <dgm:cxn modelId="{DD7D0A74-7D36-4E0F-88F0-B3F03F0F4E2A}" type="presParOf" srcId="{CEF10C34-199C-4D11-A9F2-DF84490732A7}" destId="{5EE8E996-954E-43EB-8BEA-B34F621D0AC7}" srcOrd="1" destOrd="0" presId="urn:microsoft.com/office/officeart/2005/8/layout/hierarchy4"/>
    <dgm:cxn modelId="{BEC3C113-427E-47D4-8DB1-DC1B6B4A2D80}" type="presParOf" srcId="{CEF10C34-199C-4D11-A9F2-DF84490732A7}" destId="{DA86E009-C0B7-4EA0-BA13-C4DBE7AF442A}" srcOrd="2" destOrd="0" presId="urn:microsoft.com/office/officeart/2005/8/layout/hierarchy4"/>
    <dgm:cxn modelId="{E5F84E60-3F9E-48A4-860E-CAC4BA93E39D}" type="presParOf" srcId="{DA86E009-C0B7-4EA0-BA13-C4DBE7AF442A}" destId="{CCF6C669-9290-42E0-A1E7-113246F92BC4}" srcOrd="0" destOrd="0" presId="urn:microsoft.com/office/officeart/2005/8/layout/hierarchy4"/>
    <dgm:cxn modelId="{6E25E93F-F7E3-46C8-AAA5-66707083590D}" type="presParOf" srcId="{CCF6C669-9290-42E0-A1E7-113246F92BC4}" destId="{50DD7383-61CF-46C3-8952-2E8816FD5ED9}" srcOrd="0" destOrd="0" presId="urn:microsoft.com/office/officeart/2005/8/layout/hierarchy4"/>
    <dgm:cxn modelId="{CBC691E2-AFAD-4038-8DEB-FDD5AD309F13}" type="presParOf" srcId="{CCF6C669-9290-42E0-A1E7-113246F92BC4}" destId="{2296F64E-3E43-4275-B147-E39C7936495F}" srcOrd="1" destOrd="0" presId="urn:microsoft.com/office/officeart/2005/8/layout/hierarchy4"/>
    <dgm:cxn modelId="{44CCF1E6-5B82-41C8-9450-65125A8F2CE1}" type="presParOf" srcId="{DA86E009-C0B7-4EA0-BA13-C4DBE7AF442A}" destId="{25367623-7E4A-4945-94B8-E1A6ACC8D64B}" srcOrd="1" destOrd="0" presId="urn:microsoft.com/office/officeart/2005/8/layout/hierarchy4"/>
    <dgm:cxn modelId="{DB57A8C5-531E-4931-A8A7-3585BAD69D60}" type="presParOf" srcId="{DA86E009-C0B7-4EA0-BA13-C4DBE7AF442A}" destId="{A1316F30-AEE1-4F0F-9E4E-CA41553F97B4}" srcOrd="2" destOrd="0" presId="urn:microsoft.com/office/officeart/2005/8/layout/hierarchy4"/>
    <dgm:cxn modelId="{A3C7A546-991E-4FCE-B07A-1BC77FCF2377}" type="presParOf" srcId="{A1316F30-AEE1-4F0F-9E4E-CA41553F97B4}" destId="{E4F48FBD-CF47-444C-BEED-FD401A59BC1E}" srcOrd="0" destOrd="0" presId="urn:microsoft.com/office/officeart/2005/8/layout/hierarchy4"/>
    <dgm:cxn modelId="{4C0268E5-70CF-480A-8B12-AACDDD05C114}" type="presParOf" srcId="{A1316F30-AEE1-4F0F-9E4E-CA41553F97B4}" destId="{E82CEE7B-DED7-4186-9C05-7BE791BB289D}" srcOrd="1" destOrd="0" presId="urn:microsoft.com/office/officeart/2005/8/layout/hierarchy4"/>
    <dgm:cxn modelId="{EB977B25-CB50-4FA1-B64A-D83AC6FC24B5}" type="presParOf" srcId="{A1316F30-AEE1-4F0F-9E4E-CA41553F97B4}" destId="{6EB82DF9-93FC-4A97-B58A-456A5CC2C3F4}" srcOrd="2" destOrd="0" presId="urn:microsoft.com/office/officeart/2005/8/layout/hierarchy4"/>
    <dgm:cxn modelId="{24DD6810-D8E8-4E4B-92C4-251EAC49B55A}" type="presParOf" srcId="{6EB82DF9-93FC-4A97-B58A-456A5CC2C3F4}" destId="{C08E0031-0E35-4117-BD00-DE594297F2E5}" srcOrd="0" destOrd="0" presId="urn:microsoft.com/office/officeart/2005/8/layout/hierarchy4"/>
    <dgm:cxn modelId="{0CBE3A4E-3E82-46A7-B4B7-61DEBAE1F9CC}" type="presParOf" srcId="{C08E0031-0E35-4117-BD00-DE594297F2E5}" destId="{D0C33870-D0B3-432F-BF73-9FD413DC7B06}" srcOrd="0" destOrd="0" presId="urn:microsoft.com/office/officeart/2005/8/layout/hierarchy4"/>
    <dgm:cxn modelId="{7895C68A-2EE8-4986-9A55-8C718B520349}" type="presParOf" srcId="{C08E0031-0E35-4117-BD00-DE594297F2E5}" destId="{2EB0E484-3623-4EDF-9B5D-13D99FD48F71}" srcOrd="1" destOrd="0" presId="urn:microsoft.com/office/officeart/2005/8/layout/hierarchy4"/>
    <dgm:cxn modelId="{E5857BC8-4C09-4044-9723-6072BFF35766}" type="presParOf" srcId="{C08E0031-0E35-4117-BD00-DE594297F2E5}" destId="{DB12B790-ECE1-4D98-B42E-62B4A01A92E4}" srcOrd="2" destOrd="0" presId="urn:microsoft.com/office/officeart/2005/8/layout/hierarchy4"/>
    <dgm:cxn modelId="{6B00B0D8-0554-443D-84E1-3906316E3F3F}" type="presParOf" srcId="{DB12B790-ECE1-4D98-B42E-62B4A01A92E4}" destId="{7A7857FD-41C8-459B-A2E5-CBE007B6CE5B}" srcOrd="0" destOrd="0" presId="urn:microsoft.com/office/officeart/2005/8/layout/hierarchy4"/>
    <dgm:cxn modelId="{56B36754-1CAB-465E-94C5-370EF2DC2579}" type="presParOf" srcId="{7A7857FD-41C8-459B-A2E5-CBE007B6CE5B}" destId="{4D1E2013-53BC-4569-BC93-B5F103CBB519}" srcOrd="0" destOrd="0" presId="urn:microsoft.com/office/officeart/2005/8/layout/hierarchy4"/>
    <dgm:cxn modelId="{7F0CA6AF-C83B-461F-897B-80C5D33E2481}" type="presParOf" srcId="{7A7857FD-41C8-459B-A2E5-CBE007B6CE5B}" destId="{12A9EC2F-B513-49D5-858A-184D11184BEE}" srcOrd="1" destOrd="0" presId="urn:microsoft.com/office/officeart/2005/8/layout/hierarchy4"/>
    <dgm:cxn modelId="{3AB0C79D-FED9-4C6D-BC7C-55BF0425C699}" type="presParOf" srcId="{DB12B790-ECE1-4D98-B42E-62B4A01A92E4}" destId="{20B57DDF-3E89-4BEE-B188-E0CEE86E282E}" srcOrd="1" destOrd="0" presId="urn:microsoft.com/office/officeart/2005/8/layout/hierarchy4"/>
    <dgm:cxn modelId="{41765A98-511C-4CF3-9249-4EBD7C98AE9D}" type="presParOf" srcId="{DB12B790-ECE1-4D98-B42E-62B4A01A92E4}" destId="{F58637DB-15A3-444F-B5F4-A9AE18E8553A}" srcOrd="2" destOrd="0" presId="urn:microsoft.com/office/officeart/2005/8/layout/hierarchy4"/>
    <dgm:cxn modelId="{BB64FA23-4E93-4920-9F6C-5B967094D347}" type="presParOf" srcId="{F58637DB-15A3-444F-B5F4-A9AE18E8553A}" destId="{70300D11-1249-4E33-95EA-E408948756F9}" srcOrd="0" destOrd="0" presId="urn:microsoft.com/office/officeart/2005/8/layout/hierarchy4"/>
    <dgm:cxn modelId="{E04368AC-3198-4BB3-A6B5-BB7C75B6E3A6}" type="presParOf" srcId="{F58637DB-15A3-444F-B5F4-A9AE18E8553A}" destId="{82A17D6C-D3EC-4CFD-BEE4-D53003A90AB0}" srcOrd="1" destOrd="0" presId="urn:microsoft.com/office/officeart/2005/8/layout/hierarchy4"/>
  </dgm:cxnLst>
  <dgm:bg/>
  <dgm:whole/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FF33F29-34EF-43CE-918B-1ADC6606BB9C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FA001608-3674-452F-B618-1FA7CE12F058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800" i="1" dirty="0" smtClean="0"/>
            <a:t>Mariana Valero de Velasco</a:t>
          </a:r>
          <a:endParaRPr lang="es-CO" sz="2800" i="1" dirty="0"/>
        </a:p>
      </dgm:t>
    </dgm:pt>
    <dgm:pt modelId="{4B195E6F-0206-406C-9BAD-CB3FF612A201}" type="parTrans" cxnId="{042054C6-510D-46B8-BD69-551E16CA9227}">
      <dgm:prSet/>
      <dgm:spPr/>
      <dgm:t>
        <a:bodyPr/>
        <a:lstStyle/>
        <a:p>
          <a:endParaRPr lang="es-CO"/>
        </a:p>
      </dgm:t>
    </dgm:pt>
    <dgm:pt modelId="{FDFA8ED0-3E27-4F83-848D-5216888019D3}" type="sibTrans" cxnId="{042054C6-510D-46B8-BD69-551E16CA9227}">
      <dgm:prSet/>
      <dgm:spPr/>
      <dgm:t>
        <a:bodyPr/>
        <a:lstStyle/>
        <a:p>
          <a:endParaRPr lang="es-CO"/>
        </a:p>
      </dgm:t>
    </dgm:pt>
    <dgm:pt modelId="{E5EC8533-2B35-44C9-BBD4-CD6016F7C01A}">
      <dgm:prSet phldrT="[Texto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>
              <a:solidFill>
                <a:schemeClr val="tx1"/>
              </a:solidFill>
            </a:rPr>
            <a:t>Martín García Valero</a:t>
          </a:r>
          <a:endParaRPr lang="es-CO" sz="2000" dirty="0">
            <a:solidFill>
              <a:schemeClr val="tx1"/>
            </a:solidFill>
          </a:endParaRPr>
        </a:p>
      </dgm:t>
    </dgm:pt>
    <dgm:pt modelId="{F6F24666-5F0C-437B-BD9F-E0C9D6754A34}" type="parTrans" cxnId="{903A3192-DF5A-451D-8F93-FD34072E79EF}">
      <dgm:prSet/>
      <dgm:spPr/>
      <dgm:t>
        <a:bodyPr/>
        <a:lstStyle/>
        <a:p>
          <a:endParaRPr lang="es-CO"/>
        </a:p>
      </dgm:t>
    </dgm:pt>
    <dgm:pt modelId="{1A1B4A9C-C8B4-4385-8D83-6A1D2E26DA40}" type="sibTrans" cxnId="{903A3192-DF5A-451D-8F93-FD34072E79EF}">
      <dgm:prSet/>
      <dgm:spPr/>
      <dgm:t>
        <a:bodyPr/>
        <a:lstStyle/>
        <a:p>
          <a:endParaRPr lang="es-CO"/>
        </a:p>
      </dgm:t>
    </dgm:pt>
    <dgm:pt modelId="{6B4E8787-1403-4CA0-9742-35AA6237C4DD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>
              <a:solidFill>
                <a:schemeClr val="tx1"/>
              </a:solidFill>
            </a:rPr>
            <a:t>Isabel Blasco de Velasco</a:t>
          </a:r>
          <a:endParaRPr lang="es-CO" sz="2000" dirty="0">
            <a:solidFill>
              <a:schemeClr val="tx1"/>
            </a:solidFill>
          </a:endParaRPr>
        </a:p>
      </dgm:t>
    </dgm:pt>
    <dgm:pt modelId="{67E33615-F4C1-44EB-9A4C-041F5FFAC2F8}" type="parTrans" cxnId="{2C8CE4A6-E4CA-496D-9133-D1048F924764}">
      <dgm:prSet/>
      <dgm:spPr/>
      <dgm:t>
        <a:bodyPr/>
        <a:lstStyle/>
        <a:p>
          <a:endParaRPr lang="es-CO"/>
        </a:p>
      </dgm:t>
    </dgm:pt>
    <dgm:pt modelId="{DB21E04C-E69C-4336-8A45-EBE26797BEE3}" type="sibTrans" cxnId="{2C8CE4A6-E4CA-496D-9133-D1048F924764}">
      <dgm:prSet/>
      <dgm:spPr/>
      <dgm:t>
        <a:bodyPr/>
        <a:lstStyle/>
        <a:p>
          <a:endParaRPr lang="es-CO"/>
        </a:p>
      </dgm:t>
    </dgm:pt>
    <dgm:pt modelId="{71045D03-7E2F-4B87-804C-F40BE384847E}" type="pres">
      <dgm:prSet presAssocID="{6FF33F29-34EF-43CE-918B-1ADC6606BB9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54984BDB-22B8-410F-9647-5BBA0A46C536}" type="pres">
      <dgm:prSet presAssocID="{FA001608-3674-452F-B618-1FA7CE12F058}" presName="vertOne" presStyleCnt="0"/>
      <dgm:spPr/>
    </dgm:pt>
    <dgm:pt modelId="{B5604857-2F43-4507-8638-FF926A08D593}" type="pres">
      <dgm:prSet presAssocID="{FA001608-3674-452F-B618-1FA7CE12F058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D1E27CA5-9D20-4B8A-910F-571AD1CD5895}" type="pres">
      <dgm:prSet presAssocID="{FA001608-3674-452F-B618-1FA7CE12F058}" presName="parTransOne" presStyleCnt="0"/>
      <dgm:spPr/>
    </dgm:pt>
    <dgm:pt modelId="{3712FA20-74DD-450A-B9BB-CEC4075CF5D2}" type="pres">
      <dgm:prSet presAssocID="{FA001608-3674-452F-B618-1FA7CE12F058}" presName="horzOne" presStyleCnt="0"/>
      <dgm:spPr/>
    </dgm:pt>
    <dgm:pt modelId="{FD7DDC76-45FD-495B-809E-83AC6343B0EF}" type="pres">
      <dgm:prSet presAssocID="{E5EC8533-2B35-44C9-BBD4-CD6016F7C01A}" presName="vertTwo" presStyleCnt="0"/>
      <dgm:spPr/>
    </dgm:pt>
    <dgm:pt modelId="{16A31174-FAC3-4788-B52C-4E238BD615EF}" type="pres">
      <dgm:prSet presAssocID="{E5EC8533-2B35-44C9-BBD4-CD6016F7C01A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81770F5D-9456-46D0-AACF-637888CD5A27}" type="pres">
      <dgm:prSet presAssocID="{E5EC8533-2B35-44C9-BBD4-CD6016F7C01A}" presName="horzTwo" presStyleCnt="0"/>
      <dgm:spPr/>
    </dgm:pt>
    <dgm:pt modelId="{BA248A8E-994D-431A-8694-06EC81A1F221}" type="pres">
      <dgm:prSet presAssocID="{1A1B4A9C-C8B4-4385-8D83-6A1D2E26DA40}" presName="sibSpaceTwo" presStyleCnt="0"/>
      <dgm:spPr/>
    </dgm:pt>
    <dgm:pt modelId="{3AF96293-0053-48BC-8807-40A38A08C3D8}" type="pres">
      <dgm:prSet presAssocID="{6B4E8787-1403-4CA0-9742-35AA6237C4DD}" presName="vertTwo" presStyleCnt="0"/>
      <dgm:spPr/>
    </dgm:pt>
    <dgm:pt modelId="{9D159A18-DE37-48B4-B5DA-95A0FA2958D1}" type="pres">
      <dgm:prSet presAssocID="{6B4E8787-1403-4CA0-9742-35AA6237C4DD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9392F921-F5CC-49D8-A6F8-7CC7FFE02461}" type="pres">
      <dgm:prSet presAssocID="{6B4E8787-1403-4CA0-9742-35AA6237C4DD}" presName="horzTwo" presStyleCnt="0"/>
      <dgm:spPr/>
    </dgm:pt>
  </dgm:ptLst>
  <dgm:cxnLst>
    <dgm:cxn modelId="{8860D969-A612-47A3-8C0F-7019C9E76173}" type="presOf" srcId="{6FF33F29-34EF-43CE-918B-1ADC6606BB9C}" destId="{71045D03-7E2F-4B87-804C-F40BE384847E}" srcOrd="0" destOrd="0" presId="urn:microsoft.com/office/officeart/2005/8/layout/hierarchy4"/>
    <dgm:cxn modelId="{791236BC-24E6-4F64-A1CD-7AA02FAA977A}" type="presOf" srcId="{FA001608-3674-452F-B618-1FA7CE12F058}" destId="{B5604857-2F43-4507-8638-FF926A08D593}" srcOrd="0" destOrd="0" presId="urn:microsoft.com/office/officeart/2005/8/layout/hierarchy4"/>
    <dgm:cxn modelId="{8DE1BD76-660C-4CCB-AEBF-B171A78EC4B3}" type="presOf" srcId="{E5EC8533-2B35-44C9-BBD4-CD6016F7C01A}" destId="{16A31174-FAC3-4788-B52C-4E238BD615EF}" srcOrd="0" destOrd="0" presId="urn:microsoft.com/office/officeart/2005/8/layout/hierarchy4"/>
    <dgm:cxn modelId="{2C8CE4A6-E4CA-496D-9133-D1048F924764}" srcId="{FA001608-3674-452F-B618-1FA7CE12F058}" destId="{6B4E8787-1403-4CA0-9742-35AA6237C4DD}" srcOrd="1" destOrd="0" parTransId="{67E33615-F4C1-44EB-9A4C-041F5FFAC2F8}" sibTransId="{DB21E04C-E69C-4336-8A45-EBE26797BEE3}"/>
    <dgm:cxn modelId="{903A3192-DF5A-451D-8F93-FD34072E79EF}" srcId="{FA001608-3674-452F-B618-1FA7CE12F058}" destId="{E5EC8533-2B35-44C9-BBD4-CD6016F7C01A}" srcOrd="0" destOrd="0" parTransId="{F6F24666-5F0C-437B-BD9F-E0C9D6754A34}" sibTransId="{1A1B4A9C-C8B4-4385-8D83-6A1D2E26DA40}"/>
    <dgm:cxn modelId="{042054C6-510D-46B8-BD69-551E16CA9227}" srcId="{6FF33F29-34EF-43CE-918B-1ADC6606BB9C}" destId="{FA001608-3674-452F-B618-1FA7CE12F058}" srcOrd="0" destOrd="0" parTransId="{4B195E6F-0206-406C-9BAD-CB3FF612A201}" sibTransId="{FDFA8ED0-3E27-4F83-848D-5216888019D3}"/>
    <dgm:cxn modelId="{B23402C1-01FD-489C-A736-BEDD7AA3AB05}" type="presOf" srcId="{6B4E8787-1403-4CA0-9742-35AA6237C4DD}" destId="{9D159A18-DE37-48B4-B5DA-95A0FA2958D1}" srcOrd="0" destOrd="0" presId="urn:microsoft.com/office/officeart/2005/8/layout/hierarchy4"/>
    <dgm:cxn modelId="{23A5B776-0B3B-4E06-9C32-2E724DDAA5E4}" type="presParOf" srcId="{71045D03-7E2F-4B87-804C-F40BE384847E}" destId="{54984BDB-22B8-410F-9647-5BBA0A46C536}" srcOrd="0" destOrd="0" presId="urn:microsoft.com/office/officeart/2005/8/layout/hierarchy4"/>
    <dgm:cxn modelId="{B3BC9014-9C37-4292-9DFC-0EBACEF65E64}" type="presParOf" srcId="{54984BDB-22B8-410F-9647-5BBA0A46C536}" destId="{B5604857-2F43-4507-8638-FF926A08D593}" srcOrd="0" destOrd="0" presId="urn:microsoft.com/office/officeart/2005/8/layout/hierarchy4"/>
    <dgm:cxn modelId="{F9E4D71B-C276-486F-9017-33ACB98AF84F}" type="presParOf" srcId="{54984BDB-22B8-410F-9647-5BBA0A46C536}" destId="{D1E27CA5-9D20-4B8A-910F-571AD1CD5895}" srcOrd="1" destOrd="0" presId="urn:microsoft.com/office/officeart/2005/8/layout/hierarchy4"/>
    <dgm:cxn modelId="{14461B9D-50D1-43CD-868B-67E313BD5173}" type="presParOf" srcId="{54984BDB-22B8-410F-9647-5BBA0A46C536}" destId="{3712FA20-74DD-450A-B9BB-CEC4075CF5D2}" srcOrd="2" destOrd="0" presId="urn:microsoft.com/office/officeart/2005/8/layout/hierarchy4"/>
    <dgm:cxn modelId="{F6CED163-505C-4A4B-85FD-3CD98648CC13}" type="presParOf" srcId="{3712FA20-74DD-450A-B9BB-CEC4075CF5D2}" destId="{FD7DDC76-45FD-495B-809E-83AC6343B0EF}" srcOrd="0" destOrd="0" presId="urn:microsoft.com/office/officeart/2005/8/layout/hierarchy4"/>
    <dgm:cxn modelId="{CE5B0B1A-834C-4AFA-87A9-EFE5A9432CDE}" type="presParOf" srcId="{FD7DDC76-45FD-495B-809E-83AC6343B0EF}" destId="{16A31174-FAC3-4788-B52C-4E238BD615EF}" srcOrd="0" destOrd="0" presId="urn:microsoft.com/office/officeart/2005/8/layout/hierarchy4"/>
    <dgm:cxn modelId="{A4BDA25F-6EE5-4156-8E59-F2C9368B2985}" type="presParOf" srcId="{FD7DDC76-45FD-495B-809E-83AC6343B0EF}" destId="{81770F5D-9456-46D0-AACF-637888CD5A27}" srcOrd="1" destOrd="0" presId="urn:microsoft.com/office/officeart/2005/8/layout/hierarchy4"/>
    <dgm:cxn modelId="{79ABADDB-6B24-4698-AB41-DE15F7EF1A7D}" type="presParOf" srcId="{3712FA20-74DD-450A-B9BB-CEC4075CF5D2}" destId="{BA248A8E-994D-431A-8694-06EC81A1F221}" srcOrd="1" destOrd="0" presId="urn:microsoft.com/office/officeart/2005/8/layout/hierarchy4"/>
    <dgm:cxn modelId="{1D959B78-6502-4E1D-9ECA-889D3B0A606F}" type="presParOf" srcId="{3712FA20-74DD-450A-B9BB-CEC4075CF5D2}" destId="{3AF96293-0053-48BC-8807-40A38A08C3D8}" srcOrd="2" destOrd="0" presId="urn:microsoft.com/office/officeart/2005/8/layout/hierarchy4"/>
    <dgm:cxn modelId="{D3320774-C63A-4448-9BF2-834B02825B1A}" type="presParOf" srcId="{3AF96293-0053-48BC-8807-40A38A08C3D8}" destId="{9D159A18-DE37-48B4-B5DA-95A0FA2958D1}" srcOrd="0" destOrd="0" presId="urn:microsoft.com/office/officeart/2005/8/layout/hierarchy4"/>
    <dgm:cxn modelId="{BC8A8292-F32F-42AB-B13B-F97F8196D868}" type="presParOf" srcId="{3AF96293-0053-48BC-8807-40A38A08C3D8}" destId="{9392F921-F5CC-49D8-A6F8-7CC7FFE02461}" srcOrd="1" destOrd="0" presId="urn:microsoft.com/office/officeart/2005/8/layout/hierarchy4"/>
  </dgm:cxnLst>
  <dgm:bg/>
  <dgm:whole/>
</dgm:dataModel>
</file>

<file path=ppt/diagrams/data120.xml><?xml version="1.0" encoding="utf-8"?>
<dgm:dataModel xmlns:dgm="http://schemas.openxmlformats.org/drawingml/2006/diagram" xmlns:a="http://schemas.openxmlformats.org/drawingml/2006/main">
  <dgm:ptLst>
    <dgm:pt modelId="{10ED40AF-DFB1-4943-B6DB-2A904FAA918A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ABFB6C80-B211-4B17-9313-463B8E8B34EF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800" i="1" dirty="0" smtClean="0"/>
            <a:t>Lorenzo Peláez Hernández</a:t>
          </a:r>
          <a:endParaRPr lang="es-CO" sz="2800" i="1" dirty="0"/>
        </a:p>
      </dgm:t>
    </dgm:pt>
    <dgm:pt modelId="{632420E2-BB6A-4019-9DE8-EE4F3748F81E}" type="parTrans" cxnId="{8658075A-A0EA-43C1-8656-6D1C214A0D5F}">
      <dgm:prSet/>
      <dgm:spPr/>
      <dgm:t>
        <a:bodyPr/>
        <a:lstStyle/>
        <a:p>
          <a:endParaRPr lang="es-CO"/>
        </a:p>
      </dgm:t>
    </dgm:pt>
    <dgm:pt modelId="{A892B824-9344-4AD0-9D14-3CCC03863509}" type="sibTrans" cxnId="{8658075A-A0EA-43C1-8656-6D1C214A0D5F}">
      <dgm:prSet/>
      <dgm:spPr/>
      <dgm:t>
        <a:bodyPr/>
        <a:lstStyle/>
        <a:p>
          <a:endParaRPr lang="es-CO"/>
        </a:p>
      </dgm:t>
    </dgm:pt>
    <dgm:pt modelId="{1140C3F8-BFD1-4C91-B3A2-5FE4FC2DBA0B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Juan Peláez </a:t>
          </a:r>
          <a:r>
            <a:rPr lang="es-CO" sz="2000" dirty="0" err="1" smtClean="0"/>
            <a:t>Abeu</a:t>
          </a:r>
          <a:endParaRPr lang="es-CO" sz="2000" dirty="0"/>
        </a:p>
      </dgm:t>
    </dgm:pt>
    <dgm:pt modelId="{67D0B992-5907-40E5-A620-7272D22D707C}" type="parTrans" cxnId="{9DE03DE1-A5FD-4B1E-9995-EF1079829552}">
      <dgm:prSet/>
      <dgm:spPr/>
      <dgm:t>
        <a:bodyPr/>
        <a:lstStyle/>
        <a:p>
          <a:endParaRPr lang="es-CO"/>
        </a:p>
      </dgm:t>
    </dgm:pt>
    <dgm:pt modelId="{28785AF2-F523-4861-BCB3-6611BD0016EB}" type="sibTrans" cxnId="{9DE03DE1-A5FD-4B1E-9995-EF1079829552}">
      <dgm:prSet/>
      <dgm:spPr/>
      <dgm:t>
        <a:bodyPr/>
        <a:lstStyle/>
        <a:p>
          <a:endParaRPr lang="es-CO"/>
        </a:p>
      </dgm:t>
    </dgm:pt>
    <dgm:pt modelId="{DD87C131-0416-431A-88B5-1C83B7069D1B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María Hernández De La Vera</a:t>
          </a:r>
          <a:endParaRPr lang="es-CO" sz="2000" dirty="0"/>
        </a:p>
      </dgm:t>
    </dgm:pt>
    <dgm:pt modelId="{452283DF-5590-4191-B0A3-862A9A45C3D4}" type="parTrans" cxnId="{E860C02A-76B1-453E-9AEE-63E06E17B569}">
      <dgm:prSet/>
      <dgm:spPr/>
      <dgm:t>
        <a:bodyPr/>
        <a:lstStyle/>
        <a:p>
          <a:endParaRPr lang="es-CO"/>
        </a:p>
      </dgm:t>
    </dgm:pt>
    <dgm:pt modelId="{A4C8D57B-9EA7-4824-AE35-651BC14EE4C6}" type="sibTrans" cxnId="{E860C02A-76B1-453E-9AEE-63E06E17B569}">
      <dgm:prSet/>
      <dgm:spPr/>
      <dgm:t>
        <a:bodyPr/>
        <a:lstStyle/>
        <a:p>
          <a:endParaRPr lang="es-CO"/>
        </a:p>
      </dgm:t>
    </dgm:pt>
    <dgm:pt modelId="{E75BF49A-0BBD-418B-A465-D5C73CDDC862}" type="pres">
      <dgm:prSet presAssocID="{10ED40AF-DFB1-4943-B6DB-2A904FAA918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D929092B-F821-44A1-81E3-E04387226E38}" type="pres">
      <dgm:prSet presAssocID="{ABFB6C80-B211-4B17-9313-463B8E8B34EF}" presName="vertOne" presStyleCnt="0"/>
      <dgm:spPr/>
    </dgm:pt>
    <dgm:pt modelId="{60B94564-0AB2-4C4E-9101-B6F2AF2574FF}" type="pres">
      <dgm:prSet presAssocID="{ABFB6C80-B211-4B17-9313-463B8E8B34EF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82033725-B00F-42AF-9D22-E94F8559758D}" type="pres">
      <dgm:prSet presAssocID="{ABFB6C80-B211-4B17-9313-463B8E8B34EF}" presName="parTransOne" presStyleCnt="0"/>
      <dgm:spPr/>
    </dgm:pt>
    <dgm:pt modelId="{B44F0C9A-EE5A-4A59-ACCE-0DBC45C853D3}" type="pres">
      <dgm:prSet presAssocID="{ABFB6C80-B211-4B17-9313-463B8E8B34EF}" presName="horzOne" presStyleCnt="0"/>
      <dgm:spPr/>
    </dgm:pt>
    <dgm:pt modelId="{1AA2BE3B-63CD-4217-90CB-780ACEC2746D}" type="pres">
      <dgm:prSet presAssocID="{1140C3F8-BFD1-4C91-B3A2-5FE4FC2DBA0B}" presName="vertTwo" presStyleCnt="0"/>
      <dgm:spPr/>
    </dgm:pt>
    <dgm:pt modelId="{16B00ECB-BC40-4355-888F-72C3A91FCFC9}" type="pres">
      <dgm:prSet presAssocID="{1140C3F8-BFD1-4C91-B3A2-5FE4FC2DBA0B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1985E465-8770-4E39-8EC4-5EF83EE12E0B}" type="pres">
      <dgm:prSet presAssocID="{1140C3F8-BFD1-4C91-B3A2-5FE4FC2DBA0B}" presName="horzTwo" presStyleCnt="0"/>
      <dgm:spPr/>
    </dgm:pt>
    <dgm:pt modelId="{DD8BFA3F-67A1-4101-A051-57FB5563CBF4}" type="pres">
      <dgm:prSet presAssocID="{28785AF2-F523-4861-BCB3-6611BD0016EB}" presName="sibSpaceTwo" presStyleCnt="0"/>
      <dgm:spPr/>
    </dgm:pt>
    <dgm:pt modelId="{73425E75-0FB2-4E37-B393-A53322822667}" type="pres">
      <dgm:prSet presAssocID="{DD87C131-0416-431A-88B5-1C83B7069D1B}" presName="vertTwo" presStyleCnt="0"/>
      <dgm:spPr/>
    </dgm:pt>
    <dgm:pt modelId="{1915F49E-F566-4D91-A84F-96DE63258A9E}" type="pres">
      <dgm:prSet presAssocID="{DD87C131-0416-431A-88B5-1C83B7069D1B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D7F68168-2473-470F-86A9-439CAF7426A4}" type="pres">
      <dgm:prSet presAssocID="{DD87C131-0416-431A-88B5-1C83B7069D1B}" presName="horzTwo" presStyleCnt="0"/>
      <dgm:spPr/>
    </dgm:pt>
  </dgm:ptLst>
  <dgm:cxnLst>
    <dgm:cxn modelId="{16B997C0-71F1-4CE6-9F93-057040AE854E}" type="presOf" srcId="{10ED40AF-DFB1-4943-B6DB-2A904FAA918A}" destId="{E75BF49A-0BBD-418B-A465-D5C73CDDC862}" srcOrd="0" destOrd="0" presId="urn:microsoft.com/office/officeart/2005/8/layout/hierarchy4"/>
    <dgm:cxn modelId="{18C04449-1A84-4FDD-8B09-624B1E741DF3}" type="presOf" srcId="{1140C3F8-BFD1-4C91-B3A2-5FE4FC2DBA0B}" destId="{16B00ECB-BC40-4355-888F-72C3A91FCFC9}" srcOrd="0" destOrd="0" presId="urn:microsoft.com/office/officeart/2005/8/layout/hierarchy4"/>
    <dgm:cxn modelId="{8658075A-A0EA-43C1-8656-6D1C214A0D5F}" srcId="{10ED40AF-DFB1-4943-B6DB-2A904FAA918A}" destId="{ABFB6C80-B211-4B17-9313-463B8E8B34EF}" srcOrd="0" destOrd="0" parTransId="{632420E2-BB6A-4019-9DE8-EE4F3748F81E}" sibTransId="{A892B824-9344-4AD0-9D14-3CCC03863509}"/>
    <dgm:cxn modelId="{9DE03DE1-A5FD-4B1E-9995-EF1079829552}" srcId="{ABFB6C80-B211-4B17-9313-463B8E8B34EF}" destId="{1140C3F8-BFD1-4C91-B3A2-5FE4FC2DBA0B}" srcOrd="0" destOrd="0" parTransId="{67D0B992-5907-40E5-A620-7272D22D707C}" sibTransId="{28785AF2-F523-4861-BCB3-6611BD0016EB}"/>
    <dgm:cxn modelId="{E860C02A-76B1-453E-9AEE-63E06E17B569}" srcId="{ABFB6C80-B211-4B17-9313-463B8E8B34EF}" destId="{DD87C131-0416-431A-88B5-1C83B7069D1B}" srcOrd="1" destOrd="0" parTransId="{452283DF-5590-4191-B0A3-862A9A45C3D4}" sibTransId="{A4C8D57B-9EA7-4824-AE35-651BC14EE4C6}"/>
    <dgm:cxn modelId="{4DD4AC03-E9BB-48AC-99B0-CC82D2BC4FEE}" type="presOf" srcId="{DD87C131-0416-431A-88B5-1C83B7069D1B}" destId="{1915F49E-F566-4D91-A84F-96DE63258A9E}" srcOrd="0" destOrd="0" presId="urn:microsoft.com/office/officeart/2005/8/layout/hierarchy4"/>
    <dgm:cxn modelId="{A8041521-7172-43ED-A5DB-8136812DC8C4}" type="presOf" srcId="{ABFB6C80-B211-4B17-9313-463B8E8B34EF}" destId="{60B94564-0AB2-4C4E-9101-B6F2AF2574FF}" srcOrd="0" destOrd="0" presId="urn:microsoft.com/office/officeart/2005/8/layout/hierarchy4"/>
    <dgm:cxn modelId="{1B751ADF-3180-4ED9-A690-6167D4BFF425}" type="presParOf" srcId="{E75BF49A-0BBD-418B-A465-D5C73CDDC862}" destId="{D929092B-F821-44A1-81E3-E04387226E38}" srcOrd="0" destOrd="0" presId="urn:microsoft.com/office/officeart/2005/8/layout/hierarchy4"/>
    <dgm:cxn modelId="{ADEA61CE-B453-4D48-870E-952247386811}" type="presParOf" srcId="{D929092B-F821-44A1-81E3-E04387226E38}" destId="{60B94564-0AB2-4C4E-9101-B6F2AF2574FF}" srcOrd="0" destOrd="0" presId="urn:microsoft.com/office/officeart/2005/8/layout/hierarchy4"/>
    <dgm:cxn modelId="{12E69F47-433D-4815-808B-5EAB86FD08B5}" type="presParOf" srcId="{D929092B-F821-44A1-81E3-E04387226E38}" destId="{82033725-B00F-42AF-9D22-E94F8559758D}" srcOrd="1" destOrd="0" presId="urn:microsoft.com/office/officeart/2005/8/layout/hierarchy4"/>
    <dgm:cxn modelId="{276F1275-5EFF-429C-91FD-2DB2C561992C}" type="presParOf" srcId="{D929092B-F821-44A1-81E3-E04387226E38}" destId="{B44F0C9A-EE5A-4A59-ACCE-0DBC45C853D3}" srcOrd="2" destOrd="0" presId="urn:microsoft.com/office/officeart/2005/8/layout/hierarchy4"/>
    <dgm:cxn modelId="{FF7F70A3-65C8-4D10-99FF-F8F53D46EC3F}" type="presParOf" srcId="{B44F0C9A-EE5A-4A59-ACCE-0DBC45C853D3}" destId="{1AA2BE3B-63CD-4217-90CB-780ACEC2746D}" srcOrd="0" destOrd="0" presId="urn:microsoft.com/office/officeart/2005/8/layout/hierarchy4"/>
    <dgm:cxn modelId="{F17F7CC7-811F-4779-8841-346FC5B2691B}" type="presParOf" srcId="{1AA2BE3B-63CD-4217-90CB-780ACEC2746D}" destId="{16B00ECB-BC40-4355-888F-72C3A91FCFC9}" srcOrd="0" destOrd="0" presId="urn:microsoft.com/office/officeart/2005/8/layout/hierarchy4"/>
    <dgm:cxn modelId="{4D087E34-50DE-4E39-9314-C61A75CF21DD}" type="presParOf" srcId="{1AA2BE3B-63CD-4217-90CB-780ACEC2746D}" destId="{1985E465-8770-4E39-8EC4-5EF83EE12E0B}" srcOrd="1" destOrd="0" presId="urn:microsoft.com/office/officeart/2005/8/layout/hierarchy4"/>
    <dgm:cxn modelId="{088687FA-6369-44A3-872E-04350E918554}" type="presParOf" srcId="{B44F0C9A-EE5A-4A59-ACCE-0DBC45C853D3}" destId="{DD8BFA3F-67A1-4101-A051-57FB5563CBF4}" srcOrd="1" destOrd="0" presId="urn:microsoft.com/office/officeart/2005/8/layout/hierarchy4"/>
    <dgm:cxn modelId="{ACBE3F56-1A8D-42BD-B6ED-042682D67287}" type="presParOf" srcId="{B44F0C9A-EE5A-4A59-ACCE-0DBC45C853D3}" destId="{73425E75-0FB2-4E37-B393-A53322822667}" srcOrd="2" destOrd="0" presId="urn:microsoft.com/office/officeart/2005/8/layout/hierarchy4"/>
    <dgm:cxn modelId="{6ACC2A33-96E3-4A48-B0C0-FC62DAA1D311}" type="presParOf" srcId="{73425E75-0FB2-4E37-B393-A53322822667}" destId="{1915F49E-F566-4D91-A84F-96DE63258A9E}" srcOrd="0" destOrd="0" presId="urn:microsoft.com/office/officeart/2005/8/layout/hierarchy4"/>
    <dgm:cxn modelId="{D44ABE93-7380-4DFB-A32C-A06546CB04DD}" type="presParOf" srcId="{73425E75-0FB2-4E37-B393-A53322822667}" destId="{D7F68168-2473-470F-86A9-439CAF7426A4}" srcOrd="1" destOrd="0" presId="urn:microsoft.com/office/officeart/2005/8/layout/hierarchy4"/>
  </dgm:cxnLst>
  <dgm:bg/>
  <dgm:whole/>
</dgm:dataModel>
</file>

<file path=ppt/diagrams/data121.xml><?xml version="1.0" encoding="utf-8"?>
<dgm:dataModel xmlns:dgm="http://schemas.openxmlformats.org/drawingml/2006/diagram" xmlns:a="http://schemas.openxmlformats.org/drawingml/2006/main">
  <dgm:ptLst>
    <dgm:pt modelId="{10ED40AF-DFB1-4943-B6DB-2A904FAA918A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7BD891C8-0974-4A0C-A8B7-967C0735A7D7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800" b="0" i="1" dirty="0" smtClean="0"/>
            <a:t>Ana Ruiz De La Cámara Carvajal</a:t>
          </a:r>
          <a:endParaRPr lang="es-CO" sz="2800" b="0" i="1" dirty="0"/>
        </a:p>
      </dgm:t>
    </dgm:pt>
    <dgm:pt modelId="{E0442503-E1EB-436C-AB4F-F93B5F61DEE3}" type="parTrans" cxnId="{A1E94154-7B10-4C40-96EE-047A52C5F6CD}">
      <dgm:prSet/>
      <dgm:spPr/>
      <dgm:t>
        <a:bodyPr/>
        <a:lstStyle/>
        <a:p>
          <a:endParaRPr lang="es-CO"/>
        </a:p>
      </dgm:t>
    </dgm:pt>
    <dgm:pt modelId="{471EBF4A-BAB9-44F2-8AC0-530D5B51AD48}" type="sibTrans" cxnId="{A1E94154-7B10-4C40-96EE-047A52C5F6CD}">
      <dgm:prSet/>
      <dgm:spPr/>
      <dgm:t>
        <a:bodyPr/>
        <a:lstStyle/>
        <a:p>
          <a:endParaRPr lang="es-CO"/>
        </a:p>
      </dgm:t>
    </dgm:pt>
    <dgm:pt modelId="{3DA12C3A-B1AC-44C0-8337-CDCD3A739C6A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dirty="0" smtClean="0"/>
            <a:t>Diego                                           Ruiz                                              De  La Cámara</a:t>
          </a:r>
          <a:endParaRPr lang="es-CO" sz="1600" dirty="0"/>
        </a:p>
      </dgm:t>
    </dgm:pt>
    <dgm:pt modelId="{D79731D3-D047-440E-B9A4-6B5A0644317F}" type="parTrans" cxnId="{161B4746-7AAA-45C4-81C3-49CC739C1335}">
      <dgm:prSet/>
      <dgm:spPr/>
      <dgm:t>
        <a:bodyPr/>
        <a:lstStyle/>
        <a:p>
          <a:endParaRPr lang="es-CO"/>
        </a:p>
      </dgm:t>
    </dgm:pt>
    <dgm:pt modelId="{67215B0C-069F-44A6-9CC5-114CFA34ED23}" type="sibTrans" cxnId="{161B4746-7AAA-45C4-81C3-49CC739C1335}">
      <dgm:prSet/>
      <dgm:spPr/>
      <dgm:t>
        <a:bodyPr/>
        <a:lstStyle/>
        <a:p>
          <a:endParaRPr lang="es-CO"/>
        </a:p>
      </dgm:t>
    </dgm:pt>
    <dgm:pt modelId="{B0E0800A-FD3D-4751-B2B3-FBAF8E16EE11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Mencia De Carvajal Martínez</a:t>
          </a:r>
          <a:endParaRPr lang="es-CO" sz="2000" dirty="0"/>
        </a:p>
      </dgm:t>
    </dgm:pt>
    <dgm:pt modelId="{209EECBA-2595-44AF-89AC-D6D4E19ABE3C}" type="parTrans" cxnId="{77D73EEC-D0B1-48F6-8B78-AFBE1925619C}">
      <dgm:prSet/>
      <dgm:spPr/>
      <dgm:t>
        <a:bodyPr/>
        <a:lstStyle/>
        <a:p>
          <a:endParaRPr lang="es-CO"/>
        </a:p>
      </dgm:t>
    </dgm:pt>
    <dgm:pt modelId="{FB6CBC76-757A-4AC3-B8FC-3B0C73E1FBAE}" type="sibTrans" cxnId="{77D73EEC-D0B1-48F6-8B78-AFBE1925619C}">
      <dgm:prSet/>
      <dgm:spPr/>
      <dgm:t>
        <a:bodyPr/>
        <a:lstStyle/>
        <a:p>
          <a:endParaRPr lang="es-CO"/>
        </a:p>
      </dgm:t>
    </dgm:pt>
    <dgm:pt modelId="{6D1AB23C-B193-4302-91D2-92B7AB7D9EE6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dirty="0" smtClean="0"/>
            <a:t>Juan                 Ruiz De La Parra</a:t>
          </a:r>
          <a:endParaRPr lang="es-CO" sz="1600" dirty="0"/>
        </a:p>
      </dgm:t>
    </dgm:pt>
    <dgm:pt modelId="{B788DFAB-0C47-4FB9-A26A-1AFA7FE4BD7E}" type="parTrans" cxnId="{E7C46306-F7B8-4861-8958-0C6A6883CDAA}">
      <dgm:prSet/>
      <dgm:spPr/>
      <dgm:t>
        <a:bodyPr/>
        <a:lstStyle/>
        <a:p>
          <a:endParaRPr lang="es-CO"/>
        </a:p>
      </dgm:t>
    </dgm:pt>
    <dgm:pt modelId="{E01B1FAB-FC32-4F5E-A9CF-D2556D582A15}" type="sibTrans" cxnId="{E7C46306-F7B8-4861-8958-0C6A6883CDAA}">
      <dgm:prSet/>
      <dgm:spPr/>
      <dgm:t>
        <a:bodyPr/>
        <a:lstStyle/>
        <a:p>
          <a:endParaRPr lang="es-CO"/>
        </a:p>
      </dgm:t>
    </dgm:pt>
    <dgm:pt modelId="{3ABF8724-3146-41E3-A20D-91E0C09A0365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400" baseline="0" dirty="0" smtClean="0"/>
            <a:t>Elvira Martínez De Cárdenas</a:t>
          </a:r>
          <a:endParaRPr lang="es-CO" sz="1400" baseline="0" dirty="0"/>
        </a:p>
      </dgm:t>
    </dgm:pt>
    <dgm:pt modelId="{8FA97328-8A7D-4EFB-9815-CE208BA3D04D}" type="parTrans" cxnId="{8A20B88B-E13D-4175-A389-6DC93199E8A9}">
      <dgm:prSet/>
      <dgm:spPr/>
      <dgm:t>
        <a:bodyPr/>
        <a:lstStyle/>
        <a:p>
          <a:endParaRPr lang="es-CO"/>
        </a:p>
      </dgm:t>
    </dgm:pt>
    <dgm:pt modelId="{109B112B-F7A0-4F4C-9110-1C5400ED83D7}" type="sibTrans" cxnId="{8A20B88B-E13D-4175-A389-6DC93199E8A9}">
      <dgm:prSet/>
      <dgm:spPr/>
      <dgm:t>
        <a:bodyPr/>
        <a:lstStyle/>
        <a:p>
          <a:endParaRPr lang="es-CO"/>
        </a:p>
      </dgm:t>
    </dgm:pt>
    <dgm:pt modelId="{BA384F45-045C-4CE0-A476-F5B88732D58F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baseline="0" dirty="0" err="1" smtClean="0"/>
            <a:t>Rodigo</a:t>
          </a:r>
          <a:r>
            <a:rPr lang="es-CO" sz="1600" baseline="0" dirty="0" smtClean="0"/>
            <a:t>                                       De Carvajal Sánchez </a:t>
          </a:r>
          <a:r>
            <a:rPr lang="es-CO" sz="1600" baseline="0" dirty="0" err="1" smtClean="0"/>
            <a:t>Torreblanca</a:t>
          </a:r>
          <a:endParaRPr lang="es-CO" sz="1600" baseline="0" dirty="0"/>
        </a:p>
      </dgm:t>
    </dgm:pt>
    <dgm:pt modelId="{62F40271-29C5-4925-80F0-E402B01CC774}" type="parTrans" cxnId="{32DA0EA6-7A7C-46B2-B901-A1EF8A651FAC}">
      <dgm:prSet/>
      <dgm:spPr/>
      <dgm:t>
        <a:bodyPr/>
        <a:lstStyle/>
        <a:p>
          <a:endParaRPr lang="es-CO"/>
        </a:p>
      </dgm:t>
    </dgm:pt>
    <dgm:pt modelId="{BA991028-4444-4E05-8117-DCF89889F388}" type="sibTrans" cxnId="{32DA0EA6-7A7C-46B2-B901-A1EF8A651FAC}">
      <dgm:prSet/>
      <dgm:spPr/>
      <dgm:t>
        <a:bodyPr/>
        <a:lstStyle/>
        <a:p>
          <a:endParaRPr lang="es-CO"/>
        </a:p>
      </dgm:t>
    </dgm:pt>
    <dgm:pt modelId="{D7B3D56C-8362-43DB-9095-114E87F7FA6B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dirty="0" smtClean="0"/>
            <a:t>Juana Martínez</a:t>
          </a:r>
          <a:endParaRPr lang="es-CO" sz="1800" dirty="0"/>
        </a:p>
      </dgm:t>
    </dgm:pt>
    <dgm:pt modelId="{68B2C7D4-C0E1-4E61-B44E-364247554D4E}" type="parTrans" cxnId="{39C99E67-C289-43D6-B7D8-F3349BE5C884}">
      <dgm:prSet/>
      <dgm:spPr/>
      <dgm:t>
        <a:bodyPr/>
        <a:lstStyle/>
        <a:p>
          <a:endParaRPr lang="es-CO"/>
        </a:p>
      </dgm:t>
    </dgm:pt>
    <dgm:pt modelId="{F6B4DBB2-E55C-4620-AA18-487C8837242A}" type="sibTrans" cxnId="{39C99E67-C289-43D6-B7D8-F3349BE5C884}">
      <dgm:prSet/>
      <dgm:spPr/>
      <dgm:t>
        <a:bodyPr/>
        <a:lstStyle/>
        <a:p>
          <a:endParaRPr lang="es-CO"/>
        </a:p>
      </dgm:t>
    </dgm:pt>
    <dgm:pt modelId="{8515B788-2C4C-434E-A11B-EF9C3946C0DB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400" baseline="0" dirty="0" smtClean="0"/>
            <a:t>Bartolomé Sánchez </a:t>
          </a:r>
          <a:r>
            <a:rPr lang="es-CO" sz="1400" baseline="0" dirty="0" err="1" smtClean="0"/>
            <a:t>Torreblanca</a:t>
          </a:r>
          <a:endParaRPr lang="es-CO" sz="1400" baseline="0" dirty="0"/>
        </a:p>
      </dgm:t>
    </dgm:pt>
    <dgm:pt modelId="{FBAFF3F3-EEF0-4A61-A865-97BA3204421D}" type="parTrans" cxnId="{24ACD333-F99C-415E-BC2F-8DB064DC9354}">
      <dgm:prSet/>
      <dgm:spPr/>
      <dgm:t>
        <a:bodyPr/>
        <a:lstStyle/>
        <a:p>
          <a:endParaRPr lang="es-CO"/>
        </a:p>
      </dgm:t>
    </dgm:pt>
    <dgm:pt modelId="{5BD99B86-BC0F-41BF-9B36-310695FCC0A9}" type="sibTrans" cxnId="{24ACD333-F99C-415E-BC2F-8DB064DC9354}">
      <dgm:prSet/>
      <dgm:spPr/>
      <dgm:t>
        <a:bodyPr/>
        <a:lstStyle/>
        <a:p>
          <a:endParaRPr lang="es-CO"/>
        </a:p>
      </dgm:t>
    </dgm:pt>
    <dgm:pt modelId="{5A340377-0113-45E5-9D8E-EDABA98D6F46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400" baseline="0" dirty="0" smtClean="0"/>
            <a:t>Mencia De </a:t>
          </a:r>
          <a:r>
            <a:rPr lang="es-CO" sz="1400" baseline="0" dirty="0" err="1" smtClean="0"/>
            <a:t>Caarvajal</a:t>
          </a:r>
          <a:r>
            <a:rPr lang="es-CO" sz="1400" baseline="0" dirty="0" smtClean="0"/>
            <a:t> Vásquez</a:t>
          </a:r>
          <a:endParaRPr lang="es-CO" sz="1400" baseline="0" dirty="0"/>
        </a:p>
      </dgm:t>
    </dgm:pt>
    <dgm:pt modelId="{A24F8126-C971-42FE-9C34-26BE24F18F58}" type="parTrans" cxnId="{F2151B39-E34B-4998-AF08-B2AA95985308}">
      <dgm:prSet/>
      <dgm:spPr/>
      <dgm:t>
        <a:bodyPr/>
        <a:lstStyle/>
        <a:p>
          <a:endParaRPr lang="es-CO"/>
        </a:p>
      </dgm:t>
    </dgm:pt>
    <dgm:pt modelId="{75E442B3-EE44-4187-B7BA-F9DDBC7217C2}" type="sibTrans" cxnId="{F2151B39-E34B-4998-AF08-B2AA95985308}">
      <dgm:prSet/>
      <dgm:spPr/>
      <dgm:t>
        <a:bodyPr/>
        <a:lstStyle/>
        <a:p>
          <a:endParaRPr lang="es-CO"/>
        </a:p>
      </dgm:t>
    </dgm:pt>
    <dgm:pt modelId="{9A3B1A4C-1FA5-42AD-9BED-FA546B2CBD09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dirty="0" smtClean="0"/>
            <a:t>Pedro                                  Martín De Ávila</a:t>
          </a:r>
          <a:endParaRPr lang="es-CO" sz="1600" dirty="0"/>
        </a:p>
      </dgm:t>
    </dgm:pt>
    <dgm:pt modelId="{2658B3B1-360A-4358-9685-3CA1C9D385B0}" type="parTrans" cxnId="{F8C21529-9C50-481B-AE3F-7B6E34C926D4}">
      <dgm:prSet/>
      <dgm:spPr/>
      <dgm:t>
        <a:bodyPr/>
        <a:lstStyle/>
        <a:p>
          <a:endParaRPr lang="es-CO"/>
        </a:p>
      </dgm:t>
    </dgm:pt>
    <dgm:pt modelId="{8E12E6DA-60BA-4B35-B2E4-334DA3973382}" type="sibTrans" cxnId="{F8C21529-9C50-481B-AE3F-7B6E34C926D4}">
      <dgm:prSet/>
      <dgm:spPr/>
      <dgm:t>
        <a:bodyPr/>
        <a:lstStyle/>
        <a:p>
          <a:endParaRPr lang="es-CO"/>
        </a:p>
      </dgm:t>
    </dgm:pt>
    <dgm:pt modelId="{CEDA2E37-D727-4891-9B9A-B6685D2B246A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CO" sz="1400" dirty="0" smtClean="0"/>
            <a:t>Francisca Martínez</a:t>
          </a:r>
          <a:endParaRPr lang="es-CO" sz="1400" dirty="0"/>
        </a:p>
      </dgm:t>
    </dgm:pt>
    <dgm:pt modelId="{45B02E8D-38E8-4FAC-8DBD-509B0E4A1639}" type="parTrans" cxnId="{54959ADE-D50F-4BFB-8A7F-428DDA2F7615}">
      <dgm:prSet/>
      <dgm:spPr/>
      <dgm:t>
        <a:bodyPr/>
        <a:lstStyle/>
        <a:p>
          <a:endParaRPr lang="es-CO"/>
        </a:p>
      </dgm:t>
    </dgm:pt>
    <dgm:pt modelId="{42AEF0F6-F67F-4767-9B87-9138029B5372}" type="sibTrans" cxnId="{54959ADE-D50F-4BFB-8A7F-428DDA2F7615}">
      <dgm:prSet/>
      <dgm:spPr/>
      <dgm:t>
        <a:bodyPr/>
        <a:lstStyle/>
        <a:p>
          <a:endParaRPr lang="es-CO"/>
        </a:p>
      </dgm:t>
    </dgm:pt>
    <dgm:pt modelId="{BA9C1B36-65B3-4E51-96E9-CCD2B7A46E4C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400" baseline="0" dirty="0" smtClean="0"/>
            <a:t>Pedro Martín Hernández</a:t>
          </a:r>
          <a:endParaRPr lang="es-CO" sz="1400" baseline="0" dirty="0"/>
        </a:p>
      </dgm:t>
    </dgm:pt>
    <dgm:pt modelId="{03A5B35A-DC1A-4B2C-A078-6505D1CCC9E0}" type="parTrans" cxnId="{259A4941-5A7C-45CA-8C67-90ECAFC63F65}">
      <dgm:prSet/>
      <dgm:spPr/>
      <dgm:t>
        <a:bodyPr/>
        <a:lstStyle/>
        <a:p>
          <a:endParaRPr lang="es-CO"/>
        </a:p>
      </dgm:t>
    </dgm:pt>
    <dgm:pt modelId="{CD7D3DCF-9F0E-4BA4-BF2C-FA97AEA9F1A0}" type="sibTrans" cxnId="{259A4941-5A7C-45CA-8C67-90ECAFC63F65}">
      <dgm:prSet/>
      <dgm:spPr/>
      <dgm:t>
        <a:bodyPr/>
        <a:lstStyle/>
        <a:p>
          <a:endParaRPr lang="es-CO"/>
        </a:p>
      </dgm:t>
    </dgm:pt>
    <dgm:pt modelId="{F4EE5BA7-7605-46A4-B33C-7B4125162A2B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rgbClr val="FFFFD1"/>
        </a:solidFill>
      </dgm:spPr>
      <dgm:t>
        <a:bodyPr/>
        <a:lstStyle/>
        <a:p>
          <a:r>
            <a:rPr lang="es-CO" sz="1400" dirty="0" smtClean="0"/>
            <a:t>N. N. 1</a:t>
          </a:r>
          <a:endParaRPr lang="es-CO" sz="1400" dirty="0"/>
        </a:p>
      </dgm:t>
    </dgm:pt>
    <dgm:pt modelId="{B1268995-BBD6-4C3C-A717-CF86ABE40292}" type="parTrans" cxnId="{AB8CA338-E9AA-4A00-B658-AE93541ECC9F}">
      <dgm:prSet/>
      <dgm:spPr/>
      <dgm:t>
        <a:bodyPr/>
        <a:lstStyle/>
        <a:p>
          <a:endParaRPr lang="es-CO"/>
        </a:p>
      </dgm:t>
    </dgm:pt>
    <dgm:pt modelId="{07932B4F-9CFA-4D68-AB8C-799181A4D84B}" type="sibTrans" cxnId="{AB8CA338-E9AA-4A00-B658-AE93541ECC9F}">
      <dgm:prSet/>
      <dgm:spPr/>
      <dgm:t>
        <a:bodyPr/>
        <a:lstStyle/>
        <a:p>
          <a:endParaRPr lang="es-CO"/>
        </a:p>
      </dgm:t>
    </dgm:pt>
    <dgm:pt modelId="{E75BF49A-0BBD-418B-A465-D5C73CDDC862}" type="pres">
      <dgm:prSet presAssocID="{10ED40AF-DFB1-4943-B6DB-2A904FAA918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6649BE5D-EC4D-49E6-9181-FDD0B8BEB82E}" type="pres">
      <dgm:prSet presAssocID="{7BD891C8-0974-4A0C-A8B7-967C0735A7D7}" presName="vertOne" presStyleCnt="0"/>
      <dgm:spPr/>
    </dgm:pt>
    <dgm:pt modelId="{F64D6536-CB80-4FAA-B64F-35E4332CC92F}" type="pres">
      <dgm:prSet presAssocID="{7BD891C8-0974-4A0C-A8B7-967C0735A7D7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F3CE11F3-7F0B-4846-B60E-79D86E37F00B}" type="pres">
      <dgm:prSet presAssocID="{7BD891C8-0974-4A0C-A8B7-967C0735A7D7}" presName="parTransOne" presStyleCnt="0"/>
      <dgm:spPr/>
    </dgm:pt>
    <dgm:pt modelId="{DC83C349-160E-4BD9-8522-FF08C686488F}" type="pres">
      <dgm:prSet presAssocID="{7BD891C8-0974-4A0C-A8B7-967C0735A7D7}" presName="horzOne" presStyleCnt="0"/>
      <dgm:spPr/>
    </dgm:pt>
    <dgm:pt modelId="{7BA88D77-3586-476C-867A-5C800E479F8F}" type="pres">
      <dgm:prSet presAssocID="{3DA12C3A-B1AC-44C0-8337-CDCD3A739C6A}" presName="vertTwo" presStyleCnt="0"/>
      <dgm:spPr/>
    </dgm:pt>
    <dgm:pt modelId="{1C6D6504-FBE8-44ED-BD0A-BC6E6FE573F4}" type="pres">
      <dgm:prSet presAssocID="{3DA12C3A-B1AC-44C0-8337-CDCD3A739C6A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C5A5D47D-BD99-4C14-8930-206BBF0BD9D3}" type="pres">
      <dgm:prSet presAssocID="{3DA12C3A-B1AC-44C0-8337-CDCD3A739C6A}" presName="parTransTwo" presStyleCnt="0"/>
      <dgm:spPr/>
    </dgm:pt>
    <dgm:pt modelId="{4052DDAA-6034-4012-AF18-50F764FC551F}" type="pres">
      <dgm:prSet presAssocID="{3DA12C3A-B1AC-44C0-8337-CDCD3A739C6A}" presName="horzTwo" presStyleCnt="0"/>
      <dgm:spPr/>
    </dgm:pt>
    <dgm:pt modelId="{8F836272-F112-46F3-B539-F23E42F5D988}" type="pres">
      <dgm:prSet presAssocID="{6D1AB23C-B193-4302-91D2-92B7AB7D9EE6}" presName="vertThree" presStyleCnt="0"/>
      <dgm:spPr/>
    </dgm:pt>
    <dgm:pt modelId="{45FE2AAD-D3BD-4249-AE2B-BB726B140EE1}" type="pres">
      <dgm:prSet presAssocID="{6D1AB23C-B193-4302-91D2-92B7AB7D9EE6}" presName="txThre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7ACAC664-5A69-4DD9-8269-C976715A0DD8}" type="pres">
      <dgm:prSet presAssocID="{6D1AB23C-B193-4302-91D2-92B7AB7D9EE6}" presName="horzThree" presStyleCnt="0"/>
      <dgm:spPr/>
    </dgm:pt>
    <dgm:pt modelId="{5FDB8C19-7EE0-4154-B76F-8B45283A3474}" type="pres">
      <dgm:prSet presAssocID="{E01B1FAB-FC32-4F5E-A9CF-D2556D582A15}" presName="sibSpaceThree" presStyleCnt="0"/>
      <dgm:spPr/>
    </dgm:pt>
    <dgm:pt modelId="{63ADDBF1-CEB2-4292-B508-A20EF1E43BC3}" type="pres">
      <dgm:prSet presAssocID="{3ABF8724-3146-41E3-A20D-91E0C09A0365}" presName="vertThree" presStyleCnt="0"/>
      <dgm:spPr/>
    </dgm:pt>
    <dgm:pt modelId="{DF9F146C-CC84-4FF1-8CBC-58B2100F2B7F}" type="pres">
      <dgm:prSet presAssocID="{3ABF8724-3146-41E3-A20D-91E0C09A0365}" presName="txThre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9940EA9B-9AAC-498C-9E8E-56564343B57F}" type="pres">
      <dgm:prSet presAssocID="{3ABF8724-3146-41E3-A20D-91E0C09A0365}" presName="horzThree" presStyleCnt="0"/>
      <dgm:spPr/>
    </dgm:pt>
    <dgm:pt modelId="{9890008C-2F7B-47C7-AD7D-A197228358F9}" type="pres">
      <dgm:prSet presAssocID="{67215B0C-069F-44A6-9CC5-114CFA34ED23}" presName="sibSpaceTwo" presStyleCnt="0"/>
      <dgm:spPr/>
    </dgm:pt>
    <dgm:pt modelId="{2AA2A557-9F72-45BF-8F84-EC96E5879998}" type="pres">
      <dgm:prSet presAssocID="{B0E0800A-FD3D-4751-B2B3-FBAF8E16EE11}" presName="vertTwo" presStyleCnt="0"/>
      <dgm:spPr/>
    </dgm:pt>
    <dgm:pt modelId="{F3610597-E4D2-40FE-9D32-585159144A30}" type="pres">
      <dgm:prSet presAssocID="{B0E0800A-FD3D-4751-B2B3-FBAF8E16EE11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12F71593-FC89-4593-9B82-185313407B4E}" type="pres">
      <dgm:prSet presAssocID="{B0E0800A-FD3D-4751-B2B3-FBAF8E16EE11}" presName="parTransTwo" presStyleCnt="0"/>
      <dgm:spPr/>
    </dgm:pt>
    <dgm:pt modelId="{E2E554F2-41BF-4DA2-9DE6-5B7EE1E701FF}" type="pres">
      <dgm:prSet presAssocID="{B0E0800A-FD3D-4751-B2B3-FBAF8E16EE11}" presName="horzTwo" presStyleCnt="0"/>
      <dgm:spPr/>
    </dgm:pt>
    <dgm:pt modelId="{2D05E88B-AE39-470F-B2DE-7931C826019E}" type="pres">
      <dgm:prSet presAssocID="{BA384F45-045C-4CE0-A476-F5B88732D58F}" presName="vertThree" presStyleCnt="0"/>
      <dgm:spPr/>
    </dgm:pt>
    <dgm:pt modelId="{C8F5D8DE-82A7-44AB-AF3A-D52BC9258DB3}" type="pres">
      <dgm:prSet presAssocID="{BA384F45-045C-4CE0-A476-F5B88732D58F}" presName="txThre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141EC924-E370-4398-9ED8-54225A92B169}" type="pres">
      <dgm:prSet presAssocID="{BA384F45-045C-4CE0-A476-F5B88732D58F}" presName="parTransThree" presStyleCnt="0"/>
      <dgm:spPr/>
    </dgm:pt>
    <dgm:pt modelId="{BADEFAE6-12AB-4DA1-BBD8-E32384DD5840}" type="pres">
      <dgm:prSet presAssocID="{BA384F45-045C-4CE0-A476-F5B88732D58F}" presName="horzThree" presStyleCnt="0"/>
      <dgm:spPr/>
    </dgm:pt>
    <dgm:pt modelId="{09C2F6FC-3900-46BD-8B85-082D572C1C74}" type="pres">
      <dgm:prSet presAssocID="{8515B788-2C4C-434E-A11B-EF9C3946C0DB}" presName="vertFour" presStyleCnt="0">
        <dgm:presLayoutVars>
          <dgm:chPref val="3"/>
        </dgm:presLayoutVars>
      </dgm:prSet>
      <dgm:spPr/>
    </dgm:pt>
    <dgm:pt modelId="{433656FE-CEDB-4F2D-B118-59465A3D7B38}" type="pres">
      <dgm:prSet presAssocID="{8515B788-2C4C-434E-A11B-EF9C3946C0DB}" presName="txFour" presStyleLbl="node4" presStyleIdx="0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B12CEF20-1794-402A-8821-F33BC425E2A6}" type="pres">
      <dgm:prSet presAssocID="{8515B788-2C4C-434E-A11B-EF9C3946C0DB}" presName="horzFour" presStyleCnt="0"/>
      <dgm:spPr/>
    </dgm:pt>
    <dgm:pt modelId="{716BF925-2318-41BF-8317-F417E932F676}" type="pres">
      <dgm:prSet presAssocID="{5BD99B86-BC0F-41BF-9B36-310695FCC0A9}" presName="sibSpaceFour" presStyleCnt="0"/>
      <dgm:spPr/>
    </dgm:pt>
    <dgm:pt modelId="{F2511C1E-3716-4AC2-A0DF-A77BDBEA5F25}" type="pres">
      <dgm:prSet presAssocID="{5A340377-0113-45E5-9D8E-EDABA98D6F46}" presName="vertFour" presStyleCnt="0">
        <dgm:presLayoutVars>
          <dgm:chPref val="3"/>
        </dgm:presLayoutVars>
      </dgm:prSet>
      <dgm:spPr/>
    </dgm:pt>
    <dgm:pt modelId="{977ADC55-A27A-43CA-B0F0-F18916AD4104}" type="pres">
      <dgm:prSet presAssocID="{5A340377-0113-45E5-9D8E-EDABA98D6F46}" presName="txFour" presStyleLbl="node4" presStyleIdx="1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C0D6D3C1-74C5-41C5-A2F3-8CEF5B4A13CB}" type="pres">
      <dgm:prSet presAssocID="{5A340377-0113-45E5-9D8E-EDABA98D6F46}" presName="horzFour" presStyleCnt="0"/>
      <dgm:spPr/>
    </dgm:pt>
    <dgm:pt modelId="{7ADEEED0-A89F-435C-948F-EA2929972F33}" type="pres">
      <dgm:prSet presAssocID="{BA991028-4444-4E05-8117-DCF89889F388}" presName="sibSpaceThree" presStyleCnt="0"/>
      <dgm:spPr/>
    </dgm:pt>
    <dgm:pt modelId="{AD77F8A3-BB33-4BBD-8D7A-4DF2407A3AF8}" type="pres">
      <dgm:prSet presAssocID="{D7B3D56C-8362-43DB-9095-114E87F7FA6B}" presName="vertThree" presStyleCnt="0"/>
      <dgm:spPr/>
    </dgm:pt>
    <dgm:pt modelId="{58E75981-9716-4880-B624-C673D572EFC3}" type="pres">
      <dgm:prSet presAssocID="{D7B3D56C-8362-43DB-9095-114E87F7FA6B}" presName="txThre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F5D7FAA8-AA85-4526-8F17-C23160D95C70}" type="pres">
      <dgm:prSet presAssocID="{D7B3D56C-8362-43DB-9095-114E87F7FA6B}" presName="parTransThree" presStyleCnt="0"/>
      <dgm:spPr/>
    </dgm:pt>
    <dgm:pt modelId="{B2D8BB5B-C7DD-494E-846D-1BAE8633E7B9}" type="pres">
      <dgm:prSet presAssocID="{D7B3D56C-8362-43DB-9095-114E87F7FA6B}" presName="horzThree" presStyleCnt="0"/>
      <dgm:spPr/>
    </dgm:pt>
    <dgm:pt modelId="{1FB01ECD-BF96-4B20-BD81-A34B8E8D535D}" type="pres">
      <dgm:prSet presAssocID="{9A3B1A4C-1FA5-42AD-9BED-FA546B2CBD09}" presName="vertFour" presStyleCnt="0">
        <dgm:presLayoutVars>
          <dgm:chPref val="3"/>
        </dgm:presLayoutVars>
      </dgm:prSet>
      <dgm:spPr/>
    </dgm:pt>
    <dgm:pt modelId="{5B6AEE98-1A9E-49B9-A438-A7FF439A736F}" type="pres">
      <dgm:prSet presAssocID="{9A3B1A4C-1FA5-42AD-9BED-FA546B2CBD09}" presName="txFour" presStyleLbl="node4" presStyleIdx="2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8F18FB9A-2B06-4608-A543-281E38573283}" type="pres">
      <dgm:prSet presAssocID="{9A3B1A4C-1FA5-42AD-9BED-FA546B2CBD09}" presName="parTransFour" presStyleCnt="0"/>
      <dgm:spPr/>
    </dgm:pt>
    <dgm:pt modelId="{E504E8C6-19F4-48FB-A8E5-2231BB37E1AD}" type="pres">
      <dgm:prSet presAssocID="{9A3B1A4C-1FA5-42AD-9BED-FA546B2CBD09}" presName="horzFour" presStyleCnt="0"/>
      <dgm:spPr/>
    </dgm:pt>
    <dgm:pt modelId="{5B7FC808-F82E-4D07-8F22-C55B29D962A7}" type="pres">
      <dgm:prSet presAssocID="{BA9C1B36-65B3-4E51-96E9-CCD2B7A46E4C}" presName="vertFour" presStyleCnt="0">
        <dgm:presLayoutVars>
          <dgm:chPref val="3"/>
        </dgm:presLayoutVars>
      </dgm:prSet>
      <dgm:spPr/>
    </dgm:pt>
    <dgm:pt modelId="{3AF5E448-7C25-46DA-A592-29C7F7E594B2}" type="pres">
      <dgm:prSet presAssocID="{BA9C1B36-65B3-4E51-96E9-CCD2B7A46E4C}" presName="txFour" presStyleLbl="node4" presStyleIdx="3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414C0076-46CF-4F5F-89C9-20933D8F3D8F}" type="pres">
      <dgm:prSet presAssocID="{BA9C1B36-65B3-4E51-96E9-CCD2B7A46E4C}" presName="horzFour" presStyleCnt="0"/>
      <dgm:spPr/>
    </dgm:pt>
    <dgm:pt modelId="{A61160FB-8DA2-4F35-98D7-DBC7DA6F6AA7}" type="pres">
      <dgm:prSet presAssocID="{CD7D3DCF-9F0E-4BA4-BF2C-FA97AEA9F1A0}" presName="sibSpaceFour" presStyleCnt="0"/>
      <dgm:spPr/>
    </dgm:pt>
    <dgm:pt modelId="{22BE6369-62DB-46FB-B57E-D78AF0E38DDA}" type="pres">
      <dgm:prSet presAssocID="{F4EE5BA7-7605-46A4-B33C-7B4125162A2B}" presName="vertFour" presStyleCnt="0">
        <dgm:presLayoutVars>
          <dgm:chPref val="3"/>
        </dgm:presLayoutVars>
      </dgm:prSet>
      <dgm:spPr/>
    </dgm:pt>
    <dgm:pt modelId="{67AB5996-3C3D-4806-AA7B-770F2E981F48}" type="pres">
      <dgm:prSet presAssocID="{F4EE5BA7-7605-46A4-B33C-7B4125162A2B}" presName="txFour" presStyleLbl="node4" presStyleIdx="4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C000DA99-1B6B-4106-AEBA-5BC0135D77B5}" type="pres">
      <dgm:prSet presAssocID="{F4EE5BA7-7605-46A4-B33C-7B4125162A2B}" presName="horzFour" presStyleCnt="0"/>
      <dgm:spPr/>
    </dgm:pt>
    <dgm:pt modelId="{B9C4FDF3-DE41-4DC0-83A3-508BD5926BF0}" type="pres">
      <dgm:prSet presAssocID="{8E12E6DA-60BA-4B35-B2E4-334DA3973382}" presName="sibSpaceFour" presStyleCnt="0"/>
      <dgm:spPr/>
    </dgm:pt>
    <dgm:pt modelId="{543AE9A8-77DE-460C-9F78-8E5A8F75614C}" type="pres">
      <dgm:prSet presAssocID="{CEDA2E37-D727-4891-9B9A-B6685D2B246A}" presName="vertFour" presStyleCnt="0">
        <dgm:presLayoutVars>
          <dgm:chPref val="3"/>
        </dgm:presLayoutVars>
      </dgm:prSet>
      <dgm:spPr/>
    </dgm:pt>
    <dgm:pt modelId="{39E5E16C-A67B-4539-9491-00968FA98CF7}" type="pres">
      <dgm:prSet presAssocID="{CEDA2E37-D727-4891-9B9A-B6685D2B246A}" presName="txFour" presStyleLbl="node4" presStyleIdx="5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4924F2E3-60C3-45A9-BCBB-1B1BCA800BCB}" type="pres">
      <dgm:prSet presAssocID="{CEDA2E37-D727-4891-9B9A-B6685D2B246A}" presName="horzFour" presStyleCnt="0"/>
      <dgm:spPr/>
    </dgm:pt>
  </dgm:ptLst>
  <dgm:cxnLst>
    <dgm:cxn modelId="{C8EDF7F0-978E-4DC8-93AC-E291359FB995}" type="presOf" srcId="{3DA12C3A-B1AC-44C0-8337-CDCD3A739C6A}" destId="{1C6D6504-FBE8-44ED-BD0A-BC6E6FE573F4}" srcOrd="0" destOrd="0" presId="urn:microsoft.com/office/officeart/2005/8/layout/hierarchy4"/>
    <dgm:cxn modelId="{F8C21529-9C50-481B-AE3F-7B6E34C926D4}" srcId="{D7B3D56C-8362-43DB-9095-114E87F7FA6B}" destId="{9A3B1A4C-1FA5-42AD-9BED-FA546B2CBD09}" srcOrd="0" destOrd="0" parTransId="{2658B3B1-360A-4358-9685-3CA1C9D385B0}" sibTransId="{8E12E6DA-60BA-4B35-B2E4-334DA3973382}"/>
    <dgm:cxn modelId="{AFBC5D86-F989-4E0C-8257-B954119ECAA9}" type="presOf" srcId="{CEDA2E37-D727-4891-9B9A-B6685D2B246A}" destId="{39E5E16C-A67B-4539-9491-00968FA98CF7}" srcOrd="0" destOrd="0" presId="urn:microsoft.com/office/officeart/2005/8/layout/hierarchy4"/>
    <dgm:cxn modelId="{8CFF401B-5480-40EC-BD1B-53496EAC8C52}" type="presOf" srcId="{BA384F45-045C-4CE0-A476-F5B88732D58F}" destId="{C8F5D8DE-82A7-44AB-AF3A-D52BC9258DB3}" srcOrd="0" destOrd="0" presId="urn:microsoft.com/office/officeart/2005/8/layout/hierarchy4"/>
    <dgm:cxn modelId="{77D73EEC-D0B1-48F6-8B78-AFBE1925619C}" srcId="{7BD891C8-0974-4A0C-A8B7-967C0735A7D7}" destId="{B0E0800A-FD3D-4751-B2B3-FBAF8E16EE11}" srcOrd="1" destOrd="0" parTransId="{209EECBA-2595-44AF-89AC-D6D4E19ABE3C}" sibTransId="{FB6CBC76-757A-4AC3-B8FC-3B0C73E1FBAE}"/>
    <dgm:cxn modelId="{F2151B39-E34B-4998-AF08-B2AA95985308}" srcId="{BA384F45-045C-4CE0-A476-F5B88732D58F}" destId="{5A340377-0113-45E5-9D8E-EDABA98D6F46}" srcOrd="1" destOrd="0" parTransId="{A24F8126-C971-42FE-9C34-26BE24F18F58}" sibTransId="{75E442B3-EE44-4187-B7BA-F9DDBC7217C2}"/>
    <dgm:cxn modelId="{FA390900-D061-4154-96DE-593B29565A22}" type="presOf" srcId="{BA9C1B36-65B3-4E51-96E9-CCD2B7A46E4C}" destId="{3AF5E448-7C25-46DA-A592-29C7F7E594B2}" srcOrd="0" destOrd="0" presId="urn:microsoft.com/office/officeart/2005/8/layout/hierarchy4"/>
    <dgm:cxn modelId="{8C4CA0BB-576A-41EF-80AE-8F9999E3FC4F}" type="presOf" srcId="{6D1AB23C-B193-4302-91D2-92B7AB7D9EE6}" destId="{45FE2AAD-D3BD-4249-AE2B-BB726B140EE1}" srcOrd="0" destOrd="0" presId="urn:microsoft.com/office/officeart/2005/8/layout/hierarchy4"/>
    <dgm:cxn modelId="{AB8CA338-E9AA-4A00-B658-AE93541ECC9F}" srcId="{9A3B1A4C-1FA5-42AD-9BED-FA546B2CBD09}" destId="{F4EE5BA7-7605-46A4-B33C-7B4125162A2B}" srcOrd="1" destOrd="0" parTransId="{B1268995-BBD6-4C3C-A717-CF86ABE40292}" sibTransId="{07932B4F-9CFA-4D68-AB8C-799181A4D84B}"/>
    <dgm:cxn modelId="{161B4746-7AAA-45C4-81C3-49CC739C1335}" srcId="{7BD891C8-0974-4A0C-A8B7-967C0735A7D7}" destId="{3DA12C3A-B1AC-44C0-8337-CDCD3A739C6A}" srcOrd="0" destOrd="0" parTransId="{D79731D3-D047-440E-B9A4-6B5A0644317F}" sibTransId="{67215B0C-069F-44A6-9CC5-114CFA34ED23}"/>
    <dgm:cxn modelId="{A5A656C8-F9E6-44E5-991A-6DCE383C5C43}" type="presOf" srcId="{8515B788-2C4C-434E-A11B-EF9C3946C0DB}" destId="{433656FE-CEDB-4F2D-B118-59465A3D7B38}" srcOrd="0" destOrd="0" presId="urn:microsoft.com/office/officeart/2005/8/layout/hierarchy4"/>
    <dgm:cxn modelId="{259A4941-5A7C-45CA-8C67-90ECAFC63F65}" srcId="{9A3B1A4C-1FA5-42AD-9BED-FA546B2CBD09}" destId="{BA9C1B36-65B3-4E51-96E9-CCD2B7A46E4C}" srcOrd="0" destOrd="0" parTransId="{03A5B35A-DC1A-4B2C-A078-6505D1CCC9E0}" sibTransId="{CD7D3DCF-9F0E-4BA4-BF2C-FA97AEA9F1A0}"/>
    <dgm:cxn modelId="{DB0E5811-D011-4FAA-87FE-8659C98566AF}" type="presOf" srcId="{9A3B1A4C-1FA5-42AD-9BED-FA546B2CBD09}" destId="{5B6AEE98-1A9E-49B9-A438-A7FF439A736F}" srcOrd="0" destOrd="0" presId="urn:microsoft.com/office/officeart/2005/8/layout/hierarchy4"/>
    <dgm:cxn modelId="{5EF05B7F-DEB9-4960-BA76-B3DBA3010E4A}" type="presOf" srcId="{3ABF8724-3146-41E3-A20D-91E0C09A0365}" destId="{DF9F146C-CC84-4FF1-8CBC-58B2100F2B7F}" srcOrd="0" destOrd="0" presId="urn:microsoft.com/office/officeart/2005/8/layout/hierarchy4"/>
    <dgm:cxn modelId="{498803B9-DD85-4480-A5E7-EB2C75BF5710}" type="presOf" srcId="{10ED40AF-DFB1-4943-B6DB-2A904FAA918A}" destId="{E75BF49A-0BBD-418B-A465-D5C73CDDC862}" srcOrd="0" destOrd="0" presId="urn:microsoft.com/office/officeart/2005/8/layout/hierarchy4"/>
    <dgm:cxn modelId="{E7C46306-F7B8-4861-8958-0C6A6883CDAA}" srcId="{3DA12C3A-B1AC-44C0-8337-CDCD3A739C6A}" destId="{6D1AB23C-B193-4302-91D2-92B7AB7D9EE6}" srcOrd="0" destOrd="0" parTransId="{B788DFAB-0C47-4FB9-A26A-1AFA7FE4BD7E}" sibTransId="{E01B1FAB-FC32-4F5E-A9CF-D2556D582A15}"/>
    <dgm:cxn modelId="{23193406-CA4B-4B16-9522-4BA067C60672}" type="presOf" srcId="{F4EE5BA7-7605-46A4-B33C-7B4125162A2B}" destId="{67AB5996-3C3D-4806-AA7B-770F2E981F48}" srcOrd="0" destOrd="0" presId="urn:microsoft.com/office/officeart/2005/8/layout/hierarchy4"/>
    <dgm:cxn modelId="{A35577C4-07BC-420B-B9BF-60FD30D8B740}" type="presOf" srcId="{7BD891C8-0974-4A0C-A8B7-967C0735A7D7}" destId="{F64D6536-CB80-4FAA-B64F-35E4332CC92F}" srcOrd="0" destOrd="0" presId="urn:microsoft.com/office/officeart/2005/8/layout/hierarchy4"/>
    <dgm:cxn modelId="{EEF82938-1559-4568-8FC6-8F099EB79ADE}" type="presOf" srcId="{B0E0800A-FD3D-4751-B2B3-FBAF8E16EE11}" destId="{F3610597-E4D2-40FE-9D32-585159144A30}" srcOrd="0" destOrd="0" presId="urn:microsoft.com/office/officeart/2005/8/layout/hierarchy4"/>
    <dgm:cxn modelId="{4AF2617E-6BD7-4C4A-9ABC-F69076C9CAE9}" type="presOf" srcId="{5A340377-0113-45E5-9D8E-EDABA98D6F46}" destId="{977ADC55-A27A-43CA-B0F0-F18916AD4104}" srcOrd="0" destOrd="0" presId="urn:microsoft.com/office/officeart/2005/8/layout/hierarchy4"/>
    <dgm:cxn modelId="{DB20FAA8-3400-4452-A9A5-F32D13753FFC}" type="presOf" srcId="{D7B3D56C-8362-43DB-9095-114E87F7FA6B}" destId="{58E75981-9716-4880-B624-C673D572EFC3}" srcOrd="0" destOrd="0" presId="urn:microsoft.com/office/officeart/2005/8/layout/hierarchy4"/>
    <dgm:cxn modelId="{39C99E67-C289-43D6-B7D8-F3349BE5C884}" srcId="{B0E0800A-FD3D-4751-B2B3-FBAF8E16EE11}" destId="{D7B3D56C-8362-43DB-9095-114E87F7FA6B}" srcOrd="1" destOrd="0" parTransId="{68B2C7D4-C0E1-4E61-B44E-364247554D4E}" sibTransId="{F6B4DBB2-E55C-4620-AA18-487C8837242A}"/>
    <dgm:cxn modelId="{32DA0EA6-7A7C-46B2-B901-A1EF8A651FAC}" srcId="{B0E0800A-FD3D-4751-B2B3-FBAF8E16EE11}" destId="{BA384F45-045C-4CE0-A476-F5B88732D58F}" srcOrd="0" destOrd="0" parTransId="{62F40271-29C5-4925-80F0-E402B01CC774}" sibTransId="{BA991028-4444-4E05-8117-DCF89889F388}"/>
    <dgm:cxn modelId="{8A20B88B-E13D-4175-A389-6DC93199E8A9}" srcId="{3DA12C3A-B1AC-44C0-8337-CDCD3A739C6A}" destId="{3ABF8724-3146-41E3-A20D-91E0C09A0365}" srcOrd="1" destOrd="0" parTransId="{8FA97328-8A7D-4EFB-9815-CE208BA3D04D}" sibTransId="{109B112B-F7A0-4F4C-9110-1C5400ED83D7}"/>
    <dgm:cxn modelId="{54959ADE-D50F-4BFB-8A7F-428DDA2F7615}" srcId="{D7B3D56C-8362-43DB-9095-114E87F7FA6B}" destId="{CEDA2E37-D727-4891-9B9A-B6685D2B246A}" srcOrd="1" destOrd="0" parTransId="{45B02E8D-38E8-4FAC-8DBD-509B0E4A1639}" sibTransId="{42AEF0F6-F67F-4767-9B87-9138029B5372}"/>
    <dgm:cxn modelId="{A1E94154-7B10-4C40-96EE-047A52C5F6CD}" srcId="{10ED40AF-DFB1-4943-B6DB-2A904FAA918A}" destId="{7BD891C8-0974-4A0C-A8B7-967C0735A7D7}" srcOrd="0" destOrd="0" parTransId="{E0442503-E1EB-436C-AB4F-F93B5F61DEE3}" sibTransId="{471EBF4A-BAB9-44F2-8AC0-530D5B51AD48}"/>
    <dgm:cxn modelId="{24ACD333-F99C-415E-BC2F-8DB064DC9354}" srcId="{BA384F45-045C-4CE0-A476-F5B88732D58F}" destId="{8515B788-2C4C-434E-A11B-EF9C3946C0DB}" srcOrd="0" destOrd="0" parTransId="{FBAFF3F3-EEF0-4A61-A865-97BA3204421D}" sibTransId="{5BD99B86-BC0F-41BF-9B36-310695FCC0A9}"/>
    <dgm:cxn modelId="{F9E634CE-BA1D-4F6F-9EB3-31E939026EA9}" type="presParOf" srcId="{E75BF49A-0BBD-418B-A465-D5C73CDDC862}" destId="{6649BE5D-EC4D-49E6-9181-FDD0B8BEB82E}" srcOrd="0" destOrd="0" presId="urn:microsoft.com/office/officeart/2005/8/layout/hierarchy4"/>
    <dgm:cxn modelId="{E341FAAB-5AF5-46EF-B97E-2E23E9122EFE}" type="presParOf" srcId="{6649BE5D-EC4D-49E6-9181-FDD0B8BEB82E}" destId="{F64D6536-CB80-4FAA-B64F-35E4332CC92F}" srcOrd="0" destOrd="0" presId="urn:microsoft.com/office/officeart/2005/8/layout/hierarchy4"/>
    <dgm:cxn modelId="{D116DE6A-A3A5-406A-BF82-D125554C2ED0}" type="presParOf" srcId="{6649BE5D-EC4D-49E6-9181-FDD0B8BEB82E}" destId="{F3CE11F3-7F0B-4846-B60E-79D86E37F00B}" srcOrd="1" destOrd="0" presId="urn:microsoft.com/office/officeart/2005/8/layout/hierarchy4"/>
    <dgm:cxn modelId="{C14E71D1-BE87-4467-94BA-B1770680AAE2}" type="presParOf" srcId="{6649BE5D-EC4D-49E6-9181-FDD0B8BEB82E}" destId="{DC83C349-160E-4BD9-8522-FF08C686488F}" srcOrd="2" destOrd="0" presId="urn:microsoft.com/office/officeart/2005/8/layout/hierarchy4"/>
    <dgm:cxn modelId="{1CDD38A4-885E-49B1-9BCF-F213E791744F}" type="presParOf" srcId="{DC83C349-160E-4BD9-8522-FF08C686488F}" destId="{7BA88D77-3586-476C-867A-5C800E479F8F}" srcOrd="0" destOrd="0" presId="urn:microsoft.com/office/officeart/2005/8/layout/hierarchy4"/>
    <dgm:cxn modelId="{8F8FA416-072C-4DCC-A725-B7564E1EBC9C}" type="presParOf" srcId="{7BA88D77-3586-476C-867A-5C800E479F8F}" destId="{1C6D6504-FBE8-44ED-BD0A-BC6E6FE573F4}" srcOrd="0" destOrd="0" presId="urn:microsoft.com/office/officeart/2005/8/layout/hierarchy4"/>
    <dgm:cxn modelId="{2DF93355-6D8B-4627-845F-2784AE3B84FE}" type="presParOf" srcId="{7BA88D77-3586-476C-867A-5C800E479F8F}" destId="{C5A5D47D-BD99-4C14-8930-206BBF0BD9D3}" srcOrd="1" destOrd="0" presId="urn:microsoft.com/office/officeart/2005/8/layout/hierarchy4"/>
    <dgm:cxn modelId="{34EA11AF-049B-464B-A2AF-530940C672A3}" type="presParOf" srcId="{7BA88D77-3586-476C-867A-5C800E479F8F}" destId="{4052DDAA-6034-4012-AF18-50F764FC551F}" srcOrd="2" destOrd="0" presId="urn:microsoft.com/office/officeart/2005/8/layout/hierarchy4"/>
    <dgm:cxn modelId="{D3897809-5EA1-4363-9289-7DD31D5D1A8F}" type="presParOf" srcId="{4052DDAA-6034-4012-AF18-50F764FC551F}" destId="{8F836272-F112-46F3-B539-F23E42F5D988}" srcOrd="0" destOrd="0" presId="urn:microsoft.com/office/officeart/2005/8/layout/hierarchy4"/>
    <dgm:cxn modelId="{C8E62F38-EFCB-415D-B994-217520CD184C}" type="presParOf" srcId="{8F836272-F112-46F3-B539-F23E42F5D988}" destId="{45FE2AAD-D3BD-4249-AE2B-BB726B140EE1}" srcOrd="0" destOrd="0" presId="urn:microsoft.com/office/officeart/2005/8/layout/hierarchy4"/>
    <dgm:cxn modelId="{533EC091-B1DC-4F3B-A9E3-784CD598E958}" type="presParOf" srcId="{8F836272-F112-46F3-B539-F23E42F5D988}" destId="{7ACAC664-5A69-4DD9-8269-C976715A0DD8}" srcOrd="1" destOrd="0" presId="urn:microsoft.com/office/officeart/2005/8/layout/hierarchy4"/>
    <dgm:cxn modelId="{0EF56340-53E5-4FE5-A103-8122A46EEB96}" type="presParOf" srcId="{4052DDAA-6034-4012-AF18-50F764FC551F}" destId="{5FDB8C19-7EE0-4154-B76F-8B45283A3474}" srcOrd="1" destOrd="0" presId="urn:microsoft.com/office/officeart/2005/8/layout/hierarchy4"/>
    <dgm:cxn modelId="{AEC5CC1E-A1BD-4D67-8366-401EEEE88B05}" type="presParOf" srcId="{4052DDAA-6034-4012-AF18-50F764FC551F}" destId="{63ADDBF1-CEB2-4292-B508-A20EF1E43BC3}" srcOrd="2" destOrd="0" presId="urn:microsoft.com/office/officeart/2005/8/layout/hierarchy4"/>
    <dgm:cxn modelId="{EB5D5CDA-4CA5-43D8-8E84-EF30E341CC60}" type="presParOf" srcId="{63ADDBF1-CEB2-4292-B508-A20EF1E43BC3}" destId="{DF9F146C-CC84-4FF1-8CBC-58B2100F2B7F}" srcOrd="0" destOrd="0" presId="urn:microsoft.com/office/officeart/2005/8/layout/hierarchy4"/>
    <dgm:cxn modelId="{3A7AF4DF-8BEF-4F2C-B139-E27B77F083C5}" type="presParOf" srcId="{63ADDBF1-CEB2-4292-B508-A20EF1E43BC3}" destId="{9940EA9B-9AAC-498C-9E8E-56564343B57F}" srcOrd="1" destOrd="0" presId="urn:microsoft.com/office/officeart/2005/8/layout/hierarchy4"/>
    <dgm:cxn modelId="{E18DCD7D-9C4D-4CF4-98B1-555968E88AF3}" type="presParOf" srcId="{DC83C349-160E-4BD9-8522-FF08C686488F}" destId="{9890008C-2F7B-47C7-AD7D-A197228358F9}" srcOrd="1" destOrd="0" presId="urn:microsoft.com/office/officeart/2005/8/layout/hierarchy4"/>
    <dgm:cxn modelId="{28C2A117-7F07-49E7-B1CF-47165476856D}" type="presParOf" srcId="{DC83C349-160E-4BD9-8522-FF08C686488F}" destId="{2AA2A557-9F72-45BF-8F84-EC96E5879998}" srcOrd="2" destOrd="0" presId="urn:microsoft.com/office/officeart/2005/8/layout/hierarchy4"/>
    <dgm:cxn modelId="{05AC585E-2D02-4AE9-82E6-B5AF331D1BDC}" type="presParOf" srcId="{2AA2A557-9F72-45BF-8F84-EC96E5879998}" destId="{F3610597-E4D2-40FE-9D32-585159144A30}" srcOrd="0" destOrd="0" presId="urn:microsoft.com/office/officeart/2005/8/layout/hierarchy4"/>
    <dgm:cxn modelId="{F1616A7E-69B3-494E-BB5A-57E428090EA2}" type="presParOf" srcId="{2AA2A557-9F72-45BF-8F84-EC96E5879998}" destId="{12F71593-FC89-4593-9B82-185313407B4E}" srcOrd="1" destOrd="0" presId="urn:microsoft.com/office/officeart/2005/8/layout/hierarchy4"/>
    <dgm:cxn modelId="{CAF60F79-48D8-4969-99BA-96835257F1AD}" type="presParOf" srcId="{2AA2A557-9F72-45BF-8F84-EC96E5879998}" destId="{E2E554F2-41BF-4DA2-9DE6-5B7EE1E701FF}" srcOrd="2" destOrd="0" presId="urn:microsoft.com/office/officeart/2005/8/layout/hierarchy4"/>
    <dgm:cxn modelId="{E698CAB0-5152-4FF8-B819-D109C4DCB05F}" type="presParOf" srcId="{E2E554F2-41BF-4DA2-9DE6-5B7EE1E701FF}" destId="{2D05E88B-AE39-470F-B2DE-7931C826019E}" srcOrd="0" destOrd="0" presId="urn:microsoft.com/office/officeart/2005/8/layout/hierarchy4"/>
    <dgm:cxn modelId="{F191152E-B675-4AB2-8002-633BA98E295F}" type="presParOf" srcId="{2D05E88B-AE39-470F-B2DE-7931C826019E}" destId="{C8F5D8DE-82A7-44AB-AF3A-D52BC9258DB3}" srcOrd="0" destOrd="0" presId="urn:microsoft.com/office/officeart/2005/8/layout/hierarchy4"/>
    <dgm:cxn modelId="{3A4DE2AC-4EBE-4E01-B50C-782802249F8C}" type="presParOf" srcId="{2D05E88B-AE39-470F-B2DE-7931C826019E}" destId="{141EC924-E370-4398-9ED8-54225A92B169}" srcOrd="1" destOrd="0" presId="urn:microsoft.com/office/officeart/2005/8/layout/hierarchy4"/>
    <dgm:cxn modelId="{6651AA36-0A22-4EC1-BE96-9D426D16A209}" type="presParOf" srcId="{2D05E88B-AE39-470F-B2DE-7931C826019E}" destId="{BADEFAE6-12AB-4DA1-BBD8-E32384DD5840}" srcOrd="2" destOrd="0" presId="urn:microsoft.com/office/officeart/2005/8/layout/hierarchy4"/>
    <dgm:cxn modelId="{4D6065D5-AA31-4DDA-AE36-7AB276DE1BA4}" type="presParOf" srcId="{BADEFAE6-12AB-4DA1-BBD8-E32384DD5840}" destId="{09C2F6FC-3900-46BD-8B85-082D572C1C74}" srcOrd="0" destOrd="0" presId="urn:microsoft.com/office/officeart/2005/8/layout/hierarchy4"/>
    <dgm:cxn modelId="{C9291DDB-59B6-4E4E-9842-890B5BF21EA8}" type="presParOf" srcId="{09C2F6FC-3900-46BD-8B85-082D572C1C74}" destId="{433656FE-CEDB-4F2D-B118-59465A3D7B38}" srcOrd="0" destOrd="0" presId="urn:microsoft.com/office/officeart/2005/8/layout/hierarchy4"/>
    <dgm:cxn modelId="{BCFA4A9F-5788-4E10-8E33-5DBDDA04519A}" type="presParOf" srcId="{09C2F6FC-3900-46BD-8B85-082D572C1C74}" destId="{B12CEF20-1794-402A-8821-F33BC425E2A6}" srcOrd="1" destOrd="0" presId="urn:microsoft.com/office/officeart/2005/8/layout/hierarchy4"/>
    <dgm:cxn modelId="{11BBC70F-BDE2-4E3D-919B-E1492CD37E88}" type="presParOf" srcId="{BADEFAE6-12AB-4DA1-BBD8-E32384DD5840}" destId="{716BF925-2318-41BF-8317-F417E932F676}" srcOrd="1" destOrd="0" presId="urn:microsoft.com/office/officeart/2005/8/layout/hierarchy4"/>
    <dgm:cxn modelId="{93AA5564-C4B1-44CD-B969-22226AD1C21E}" type="presParOf" srcId="{BADEFAE6-12AB-4DA1-BBD8-E32384DD5840}" destId="{F2511C1E-3716-4AC2-A0DF-A77BDBEA5F25}" srcOrd="2" destOrd="0" presId="urn:microsoft.com/office/officeart/2005/8/layout/hierarchy4"/>
    <dgm:cxn modelId="{8B6BB530-6B20-459E-A5CD-9D22AEE4A01F}" type="presParOf" srcId="{F2511C1E-3716-4AC2-A0DF-A77BDBEA5F25}" destId="{977ADC55-A27A-43CA-B0F0-F18916AD4104}" srcOrd="0" destOrd="0" presId="urn:microsoft.com/office/officeart/2005/8/layout/hierarchy4"/>
    <dgm:cxn modelId="{ABE6F0A5-DC0F-4738-A53E-EAC2B908B11E}" type="presParOf" srcId="{F2511C1E-3716-4AC2-A0DF-A77BDBEA5F25}" destId="{C0D6D3C1-74C5-41C5-A2F3-8CEF5B4A13CB}" srcOrd="1" destOrd="0" presId="urn:microsoft.com/office/officeart/2005/8/layout/hierarchy4"/>
    <dgm:cxn modelId="{85AE4E6F-45E8-4AF8-9144-CAE0F3D126A3}" type="presParOf" srcId="{E2E554F2-41BF-4DA2-9DE6-5B7EE1E701FF}" destId="{7ADEEED0-A89F-435C-948F-EA2929972F33}" srcOrd="1" destOrd="0" presId="urn:microsoft.com/office/officeart/2005/8/layout/hierarchy4"/>
    <dgm:cxn modelId="{5A479630-4973-40CE-8935-573B709ACECB}" type="presParOf" srcId="{E2E554F2-41BF-4DA2-9DE6-5B7EE1E701FF}" destId="{AD77F8A3-BB33-4BBD-8D7A-4DF2407A3AF8}" srcOrd="2" destOrd="0" presId="urn:microsoft.com/office/officeart/2005/8/layout/hierarchy4"/>
    <dgm:cxn modelId="{4D89DE3E-E4C0-4497-B975-6453C0E402A6}" type="presParOf" srcId="{AD77F8A3-BB33-4BBD-8D7A-4DF2407A3AF8}" destId="{58E75981-9716-4880-B624-C673D572EFC3}" srcOrd="0" destOrd="0" presId="urn:microsoft.com/office/officeart/2005/8/layout/hierarchy4"/>
    <dgm:cxn modelId="{CB5C5FEF-2E52-45F5-B6D2-C010C256FCA9}" type="presParOf" srcId="{AD77F8A3-BB33-4BBD-8D7A-4DF2407A3AF8}" destId="{F5D7FAA8-AA85-4526-8F17-C23160D95C70}" srcOrd="1" destOrd="0" presId="urn:microsoft.com/office/officeart/2005/8/layout/hierarchy4"/>
    <dgm:cxn modelId="{50838340-D219-4BF6-8E93-D343C9791B50}" type="presParOf" srcId="{AD77F8A3-BB33-4BBD-8D7A-4DF2407A3AF8}" destId="{B2D8BB5B-C7DD-494E-846D-1BAE8633E7B9}" srcOrd="2" destOrd="0" presId="urn:microsoft.com/office/officeart/2005/8/layout/hierarchy4"/>
    <dgm:cxn modelId="{9F409C4C-BA32-4DA7-B541-CA65A68CA543}" type="presParOf" srcId="{B2D8BB5B-C7DD-494E-846D-1BAE8633E7B9}" destId="{1FB01ECD-BF96-4B20-BD81-A34B8E8D535D}" srcOrd="0" destOrd="0" presId="urn:microsoft.com/office/officeart/2005/8/layout/hierarchy4"/>
    <dgm:cxn modelId="{167788D9-7085-4E50-84B2-206714A01B82}" type="presParOf" srcId="{1FB01ECD-BF96-4B20-BD81-A34B8E8D535D}" destId="{5B6AEE98-1A9E-49B9-A438-A7FF439A736F}" srcOrd="0" destOrd="0" presId="urn:microsoft.com/office/officeart/2005/8/layout/hierarchy4"/>
    <dgm:cxn modelId="{286E0F37-68A5-4CA7-A53F-09AFDA2DCE87}" type="presParOf" srcId="{1FB01ECD-BF96-4B20-BD81-A34B8E8D535D}" destId="{8F18FB9A-2B06-4608-A543-281E38573283}" srcOrd="1" destOrd="0" presId="urn:microsoft.com/office/officeart/2005/8/layout/hierarchy4"/>
    <dgm:cxn modelId="{61E960C2-A875-40FB-819C-9ED6736E92CF}" type="presParOf" srcId="{1FB01ECD-BF96-4B20-BD81-A34B8E8D535D}" destId="{E504E8C6-19F4-48FB-A8E5-2231BB37E1AD}" srcOrd="2" destOrd="0" presId="urn:microsoft.com/office/officeart/2005/8/layout/hierarchy4"/>
    <dgm:cxn modelId="{524164FF-276B-494F-BC36-A0F46C9A0DE5}" type="presParOf" srcId="{E504E8C6-19F4-48FB-A8E5-2231BB37E1AD}" destId="{5B7FC808-F82E-4D07-8F22-C55B29D962A7}" srcOrd="0" destOrd="0" presId="urn:microsoft.com/office/officeart/2005/8/layout/hierarchy4"/>
    <dgm:cxn modelId="{8232A729-83A8-42B0-BE62-B5FDBB6609D2}" type="presParOf" srcId="{5B7FC808-F82E-4D07-8F22-C55B29D962A7}" destId="{3AF5E448-7C25-46DA-A592-29C7F7E594B2}" srcOrd="0" destOrd="0" presId="urn:microsoft.com/office/officeart/2005/8/layout/hierarchy4"/>
    <dgm:cxn modelId="{B7436EE8-9720-410C-85FC-FE8FCC876500}" type="presParOf" srcId="{5B7FC808-F82E-4D07-8F22-C55B29D962A7}" destId="{414C0076-46CF-4F5F-89C9-20933D8F3D8F}" srcOrd="1" destOrd="0" presId="urn:microsoft.com/office/officeart/2005/8/layout/hierarchy4"/>
    <dgm:cxn modelId="{CA2F4208-7827-4097-98F4-6B55BB5A12F3}" type="presParOf" srcId="{E504E8C6-19F4-48FB-A8E5-2231BB37E1AD}" destId="{A61160FB-8DA2-4F35-98D7-DBC7DA6F6AA7}" srcOrd="1" destOrd="0" presId="urn:microsoft.com/office/officeart/2005/8/layout/hierarchy4"/>
    <dgm:cxn modelId="{170C8A52-5CFE-43F1-82BD-90FC9D71C773}" type="presParOf" srcId="{E504E8C6-19F4-48FB-A8E5-2231BB37E1AD}" destId="{22BE6369-62DB-46FB-B57E-D78AF0E38DDA}" srcOrd="2" destOrd="0" presId="urn:microsoft.com/office/officeart/2005/8/layout/hierarchy4"/>
    <dgm:cxn modelId="{13BE468A-2582-4504-8C15-EE97764B727C}" type="presParOf" srcId="{22BE6369-62DB-46FB-B57E-D78AF0E38DDA}" destId="{67AB5996-3C3D-4806-AA7B-770F2E981F48}" srcOrd="0" destOrd="0" presId="urn:microsoft.com/office/officeart/2005/8/layout/hierarchy4"/>
    <dgm:cxn modelId="{2B69FF99-3F60-4601-95D8-344B68DC08D9}" type="presParOf" srcId="{22BE6369-62DB-46FB-B57E-D78AF0E38DDA}" destId="{C000DA99-1B6B-4106-AEBA-5BC0135D77B5}" srcOrd="1" destOrd="0" presId="urn:microsoft.com/office/officeart/2005/8/layout/hierarchy4"/>
    <dgm:cxn modelId="{C02CF3D3-95A3-4EA4-B696-749BAB130396}" type="presParOf" srcId="{B2D8BB5B-C7DD-494E-846D-1BAE8633E7B9}" destId="{B9C4FDF3-DE41-4DC0-83A3-508BD5926BF0}" srcOrd="1" destOrd="0" presId="urn:microsoft.com/office/officeart/2005/8/layout/hierarchy4"/>
    <dgm:cxn modelId="{57DF7533-7579-4914-82A0-09EC0EF724D1}" type="presParOf" srcId="{B2D8BB5B-C7DD-494E-846D-1BAE8633E7B9}" destId="{543AE9A8-77DE-460C-9F78-8E5A8F75614C}" srcOrd="2" destOrd="0" presId="urn:microsoft.com/office/officeart/2005/8/layout/hierarchy4"/>
    <dgm:cxn modelId="{92EF7562-21A2-4518-A314-60D9A1F9E2B6}" type="presParOf" srcId="{543AE9A8-77DE-460C-9F78-8E5A8F75614C}" destId="{39E5E16C-A67B-4539-9491-00968FA98CF7}" srcOrd="0" destOrd="0" presId="urn:microsoft.com/office/officeart/2005/8/layout/hierarchy4"/>
    <dgm:cxn modelId="{866803A0-3D46-44D9-97DD-C3852DF0CE3F}" type="presParOf" srcId="{543AE9A8-77DE-460C-9F78-8E5A8F75614C}" destId="{4924F2E3-60C3-45A9-BCBB-1B1BCA800BCB}" srcOrd="1" destOrd="0" presId="urn:microsoft.com/office/officeart/2005/8/layout/hierarchy4"/>
  </dgm:cxnLst>
  <dgm:bg/>
  <dgm:whole/>
</dgm:dataModel>
</file>

<file path=ppt/diagrams/data122.xml><?xml version="1.0" encoding="utf-8"?>
<dgm:dataModel xmlns:dgm="http://schemas.openxmlformats.org/drawingml/2006/diagram" xmlns:a="http://schemas.openxmlformats.org/drawingml/2006/main">
  <dgm:ptLst>
    <dgm:pt modelId="{10ED40AF-DFB1-4943-B6DB-2A904FAA918A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956FCCDE-B333-4594-8C13-E8646D55C44A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2000" i="0" dirty="0" smtClean="0"/>
            <a:t>María Vélez De Rivero Toro</a:t>
          </a:r>
          <a:endParaRPr lang="es-CO" sz="2000" i="0" dirty="0"/>
        </a:p>
      </dgm:t>
    </dgm:pt>
    <dgm:pt modelId="{DBDA72A3-6B85-4D7B-A6C4-6EADDFEE283A}" type="parTrans" cxnId="{417AB3FE-81B3-4686-BE68-5EA4FB395501}">
      <dgm:prSet/>
      <dgm:spPr/>
      <dgm:t>
        <a:bodyPr/>
        <a:lstStyle/>
        <a:p>
          <a:endParaRPr lang="es-CO"/>
        </a:p>
      </dgm:t>
    </dgm:pt>
    <dgm:pt modelId="{58DCF97F-892A-472F-A019-1A2C47A1A437}" type="sibTrans" cxnId="{417AB3FE-81B3-4686-BE68-5EA4FB395501}">
      <dgm:prSet/>
      <dgm:spPr/>
      <dgm:t>
        <a:bodyPr/>
        <a:lstStyle/>
        <a:p>
          <a:endParaRPr lang="es-CO"/>
        </a:p>
      </dgm:t>
    </dgm:pt>
    <dgm:pt modelId="{6892DBC0-9D68-487E-A0E9-DD27BE730FBF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800" baseline="0" dirty="0" smtClean="0"/>
            <a:t>Juan                                               Vélez De Rivero</a:t>
          </a:r>
          <a:endParaRPr lang="es-CO" sz="1800" baseline="0" dirty="0"/>
        </a:p>
      </dgm:t>
    </dgm:pt>
    <dgm:pt modelId="{94B01AB5-BDE7-43C5-BC30-7D2E8FE8CA0C}" type="parTrans" cxnId="{3A513B4C-D1D5-4178-ADF3-D0E4AA38110A}">
      <dgm:prSet/>
      <dgm:spPr/>
      <dgm:t>
        <a:bodyPr/>
        <a:lstStyle/>
        <a:p>
          <a:endParaRPr lang="es-CO"/>
        </a:p>
      </dgm:t>
    </dgm:pt>
    <dgm:pt modelId="{CA94EA04-610D-4D18-B7BC-6DEF7BE9573F}" type="sibTrans" cxnId="{3A513B4C-D1D5-4178-ADF3-D0E4AA38110A}">
      <dgm:prSet/>
      <dgm:spPr/>
      <dgm:t>
        <a:bodyPr/>
        <a:lstStyle/>
        <a:p>
          <a:endParaRPr lang="es-CO"/>
        </a:p>
      </dgm:t>
    </dgm:pt>
    <dgm:pt modelId="{9E1BDB0B-AFA1-48C0-9D9E-4416FA3DEE93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900" baseline="0" dirty="0" smtClean="0"/>
            <a:t>Manuela Toro Peláez</a:t>
          </a:r>
          <a:endParaRPr lang="es-CO" sz="1900" baseline="0" dirty="0"/>
        </a:p>
      </dgm:t>
    </dgm:pt>
    <dgm:pt modelId="{77CCC430-77BC-44B4-AF4B-81F5A40C6002}" type="parTrans" cxnId="{A39CB2FF-43A9-490F-936E-631119D268C9}">
      <dgm:prSet/>
      <dgm:spPr/>
      <dgm:t>
        <a:bodyPr/>
        <a:lstStyle/>
        <a:p>
          <a:endParaRPr lang="es-CO"/>
        </a:p>
      </dgm:t>
    </dgm:pt>
    <dgm:pt modelId="{9DC90C60-65E9-42F3-A651-AC88810722C6}" type="sibTrans" cxnId="{A39CB2FF-43A9-490F-936E-631119D268C9}">
      <dgm:prSet/>
      <dgm:spPr/>
      <dgm:t>
        <a:bodyPr/>
        <a:lstStyle/>
        <a:p>
          <a:endParaRPr lang="es-CO"/>
        </a:p>
      </dgm:t>
    </dgm:pt>
    <dgm:pt modelId="{A9E48B97-80E6-48A7-BA78-E6BB9467F620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600" dirty="0" smtClean="0"/>
            <a:t>Cristóbal Toro Zapata                    </a:t>
          </a:r>
          <a:r>
            <a:rPr lang="es-CO" sz="1200" dirty="0" smtClean="0">
              <a:sym typeface="Wingdings" pitchFamily="2" charset="2"/>
            </a:rPr>
            <a:t> D 124 </a:t>
          </a:r>
          <a:endParaRPr lang="es-CO" sz="1200" dirty="0"/>
        </a:p>
      </dgm:t>
    </dgm:pt>
    <dgm:pt modelId="{B44DCDB6-1EF7-4396-A729-836F4B0077B4}" type="parTrans" cxnId="{0AEF8B00-7841-48A1-B597-F780F1F7752A}">
      <dgm:prSet/>
      <dgm:spPr/>
      <dgm:t>
        <a:bodyPr/>
        <a:lstStyle/>
        <a:p>
          <a:endParaRPr lang="es-CO"/>
        </a:p>
      </dgm:t>
    </dgm:pt>
    <dgm:pt modelId="{3EA47179-8294-4FF8-A1B9-6C7A8922BFBF}" type="sibTrans" cxnId="{0AEF8B00-7841-48A1-B597-F780F1F7752A}">
      <dgm:prSet/>
      <dgm:spPr/>
      <dgm:t>
        <a:bodyPr/>
        <a:lstStyle/>
        <a:p>
          <a:endParaRPr lang="es-CO"/>
        </a:p>
      </dgm:t>
    </dgm:pt>
    <dgm:pt modelId="{37094833-E904-4D32-9C6A-1E819506B098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600" dirty="0" smtClean="0"/>
            <a:t>Andrea Peláez Ruiz                          </a:t>
          </a:r>
          <a:r>
            <a:rPr lang="es-CO" sz="1200" dirty="0" smtClean="0">
              <a:sym typeface="Wingdings" pitchFamily="2" charset="2"/>
            </a:rPr>
            <a:t> D 125</a:t>
          </a:r>
          <a:endParaRPr lang="es-CO" sz="1200" dirty="0"/>
        </a:p>
      </dgm:t>
    </dgm:pt>
    <dgm:pt modelId="{BCBE2194-F2C0-4E5F-9096-F1871EEF26FE}" type="parTrans" cxnId="{3A363DAE-E8AE-440C-89F1-4482237827C4}">
      <dgm:prSet/>
      <dgm:spPr/>
      <dgm:t>
        <a:bodyPr/>
        <a:lstStyle/>
        <a:p>
          <a:endParaRPr lang="es-CO"/>
        </a:p>
      </dgm:t>
    </dgm:pt>
    <dgm:pt modelId="{078C0D63-68B3-49CE-A0DD-90BF09669881}" type="sibTrans" cxnId="{3A363DAE-E8AE-440C-89F1-4482237827C4}">
      <dgm:prSet/>
      <dgm:spPr/>
      <dgm:t>
        <a:bodyPr/>
        <a:lstStyle/>
        <a:p>
          <a:endParaRPr lang="es-CO"/>
        </a:p>
      </dgm:t>
    </dgm:pt>
    <dgm:pt modelId="{A1EE7CC2-2A75-4BE3-9AA5-147EA85DF428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800" i="1" dirty="0" smtClean="0"/>
            <a:t>Francisco Miguel Escobar Peláez</a:t>
          </a:r>
          <a:endParaRPr lang="es-CO" sz="2800" i="1" dirty="0"/>
        </a:p>
      </dgm:t>
    </dgm:pt>
    <dgm:pt modelId="{F2A8DD5D-D0FE-492D-9C43-F337CE2D1D53}" type="parTrans" cxnId="{568B93AF-B7ED-4F39-BFC7-1006EE636EEC}">
      <dgm:prSet/>
      <dgm:spPr/>
    </dgm:pt>
    <dgm:pt modelId="{38EDBAF2-799F-4B32-A532-BAAA587AED97}" type="sibTrans" cxnId="{568B93AF-B7ED-4F39-BFC7-1006EE636EEC}">
      <dgm:prSet/>
      <dgm:spPr/>
    </dgm:pt>
    <dgm:pt modelId="{A45ABE8B-27DF-447E-BCF6-EE0E60DA47AF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400" dirty="0" smtClean="0"/>
            <a:t>Ana María Peláez Vélez</a:t>
          </a:r>
          <a:endParaRPr lang="es-CO" sz="2400" dirty="0"/>
        </a:p>
      </dgm:t>
    </dgm:pt>
    <dgm:pt modelId="{0B01D4B9-B608-4ECE-B05D-6A3086201C82}" type="parTrans" cxnId="{C7848B08-E26F-4BF2-ADE2-B9A2310311E4}">
      <dgm:prSet/>
      <dgm:spPr/>
    </dgm:pt>
    <dgm:pt modelId="{8863668B-CF27-4606-804C-02A21C3B200A}" type="sibTrans" cxnId="{C7848B08-E26F-4BF2-ADE2-B9A2310311E4}">
      <dgm:prSet/>
      <dgm:spPr/>
    </dgm:pt>
    <dgm:pt modelId="{E75BF49A-0BBD-418B-A465-D5C73CDDC862}" type="pres">
      <dgm:prSet presAssocID="{10ED40AF-DFB1-4943-B6DB-2A904FAA918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41B5B7DD-5360-4432-AA7F-E401D4F3F832}" type="pres">
      <dgm:prSet presAssocID="{A1EE7CC2-2A75-4BE3-9AA5-147EA85DF428}" presName="vertOne" presStyleCnt="0"/>
      <dgm:spPr/>
    </dgm:pt>
    <dgm:pt modelId="{CCAE46AF-45C9-49E7-81CD-8D55642AEE9D}" type="pres">
      <dgm:prSet presAssocID="{A1EE7CC2-2A75-4BE3-9AA5-147EA85DF428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63E1E729-EE51-4B54-BF3A-D2BEA16434A8}" type="pres">
      <dgm:prSet presAssocID="{A1EE7CC2-2A75-4BE3-9AA5-147EA85DF428}" presName="parTransOne" presStyleCnt="0"/>
      <dgm:spPr/>
    </dgm:pt>
    <dgm:pt modelId="{9FDB1906-B057-47C3-980F-7182E111285F}" type="pres">
      <dgm:prSet presAssocID="{A1EE7CC2-2A75-4BE3-9AA5-147EA85DF428}" presName="horzOne" presStyleCnt="0"/>
      <dgm:spPr/>
    </dgm:pt>
    <dgm:pt modelId="{31580397-A98D-40BD-BCB2-2D1EEE35EC2E}" type="pres">
      <dgm:prSet presAssocID="{A45ABE8B-27DF-447E-BCF6-EE0E60DA47AF}" presName="vertTwo" presStyleCnt="0"/>
      <dgm:spPr/>
    </dgm:pt>
    <dgm:pt modelId="{654D9A54-1A51-48E3-AF55-EF615923A726}" type="pres">
      <dgm:prSet presAssocID="{A45ABE8B-27DF-447E-BCF6-EE0E60DA47AF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7736675E-7797-4108-8EC4-A00F32784740}" type="pres">
      <dgm:prSet presAssocID="{A45ABE8B-27DF-447E-BCF6-EE0E60DA47AF}" presName="parTransTwo" presStyleCnt="0"/>
      <dgm:spPr/>
    </dgm:pt>
    <dgm:pt modelId="{1FB5D8CE-BDFB-4523-928B-B61C623A596B}" type="pres">
      <dgm:prSet presAssocID="{A45ABE8B-27DF-447E-BCF6-EE0E60DA47AF}" presName="horzTwo" presStyleCnt="0"/>
      <dgm:spPr/>
    </dgm:pt>
    <dgm:pt modelId="{2068088B-3511-4A19-8881-6F6FE2394351}" type="pres">
      <dgm:prSet presAssocID="{956FCCDE-B333-4594-8C13-E8646D55C44A}" presName="vertThree" presStyleCnt="0"/>
      <dgm:spPr/>
    </dgm:pt>
    <dgm:pt modelId="{01BBA05F-CB55-4D56-BA1D-D63135F49934}" type="pres">
      <dgm:prSet presAssocID="{956FCCDE-B333-4594-8C13-E8646D55C44A}" presName="txThree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7D516B9E-4785-4366-A405-F72267700BD1}" type="pres">
      <dgm:prSet presAssocID="{956FCCDE-B333-4594-8C13-E8646D55C44A}" presName="parTransThree" presStyleCnt="0"/>
      <dgm:spPr/>
    </dgm:pt>
    <dgm:pt modelId="{14EF72DC-DFAE-4AAA-B1C2-65994C8C49F0}" type="pres">
      <dgm:prSet presAssocID="{956FCCDE-B333-4594-8C13-E8646D55C44A}" presName="horzThree" presStyleCnt="0"/>
      <dgm:spPr/>
    </dgm:pt>
    <dgm:pt modelId="{C0C55611-C017-41B7-878F-330EADFE9588}" type="pres">
      <dgm:prSet presAssocID="{6892DBC0-9D68-487E-A0E9-DD27BE730FBF}" presName="vertFour" presStyleCnt="0">
        <dgm:presLayoutVars>
          <dgm:chPref val="3"/>
        </dgm:presLayoutVars>
      </dgm:prSet>
      <dgm:spPr/>
    </dgm:pt>
    <dgm:pt modelId="{096BFFE1-92C2-4EA4-B224-B856C0001C87}" type="pres">
      <dgm:prSet presAssocID="{6892DBC0-9D68-487E-A0E9-DD27BE730FBF}" presName="txFour" presStyleLbl="node4" presStyleIdx="0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8B7D194C-2BAF-4D56-BA16-3CC9182F18D4}" type="pres">
      <dgm:prSet presAssocID="{6892DBC0-9D68-487E-A0E9-DD27BE730FBF}" presName="horzFour" presStyleCnt="0"/>
      <dgm:spPr/>
    </dgm:pt>
    <dgm:pt modelId="{225DBCEC-0BF1-4037-9F29-100257AC3E35}" type="pres">
      <dgm:prSet presAssocID="{CA94EA04-610D-4D18-B7BC-6DEF7BE9573F}" presName="sibSpaceFour" presStyleCnt="0"/>
      <dgm:spPr/>
    </dgm:pt>
    <dgm:pt modelId="{2FFCD757-EAB5-4DC6-81C5-B4BA5EC2B327}" type="pres">
      <dgm:prSet presAssocID="{9E1BDB0B-AFA1-48C0-9D9E-4416FA3DEE93}" presName="vertFour" presStyleCnt="0">
        <dgm:presLayoutVars>
          <dgm:chPref val="3"/>
        </dgm:presLayoutVars>
      </dgm:prSet>
      <dgm:spPr/>
    </dgm:pt>
    <dgm:pt modelId="{795A6A5E-BDCE-4816-86CB-4CB3965D0573}" type="pres">
      <dgm:prSet presAssocID="{9E1BDB0B-AFA1-48C0-9D9E-4416FA3DEE93}" presName="txFour" presStyleLbl="node4" presStyleIdx="1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B08AA9D1-9464-479A-B83E-660AC72B4883}" type="pres">
      <dgm:prSet presAssocID="{9E1BDB0B-AFA1-48C0-9D9E-4416FA3DEE93}" presName="parTransFour" presStyleCnt="0"/>
      <dgm:spPr/>
    </dgm:pt>
    <dgm:pt modelId="{671DC147-3445-4B25-ACBD-2FD3B10CB889}" type="pres">
      <dgm:prSet presAssocID="{9E1BDB0B-AFA1-48C0-9D9E-4416FA3DEE93}" presName="horzFour" presStyleCnt="0"/>
      <dgm:spPr/>
    </dgm:pt>
    <dgm:pt modelId="{730457A5-1ABD-4F34-9A31-0776DF15D241}" type="pres">
      <dgm:prSet presAssocID="{A9E48B97-80E6-48A7-BA78-E6BB9467F620}" presName="vertFour" presStyleCnt="0">
        <dgm:presLayoutVars>
          <dgm:chPref val="3"/>
        </dgm:presLayoutVars>
      </dgm:prSet>
      <dgm:spPr/>
    </dgm:pt>
    <dgm:pt modelId="{1DD02AD4-CE02-4646-83F9-18716B0E59AC}" type="pres">
      <dgm:prSet presAssocID="{A9E48B97-80E6-48A7-BA78-E6BB9467F620}" presName="txFour" presStyleLbl="node4" presStyleIdx="2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D040189F-313D-4E0A-B93F-A484D149336C}" type="pres">
      <dgm:prSet presAssocID="{A9E48B97-80E6-48A7-BA78-E6BB9467F620}" presName="horzFour" presStyleCnt="0"/>
      <dgm:spPr/>
    </dgm:pt>
    <dgm:pt modelId="{AC5AAB9C-31C8-4575-A198-6DA4DCC6CAFC}" type="pres">
      <dgm:prSet presAssocID="{3EA47179-8294-4FF8-A1B9-6C7A8922BFBF}" presName="sibSpaceFour" presStyleCnt="0"/>
      <dgm:spPr/>
    </dgm:pt>
    <dgm:pt modelId="{6C99BB89-547F-4213-8CCC-253B29D08B1D}" type="pres">
      <dgm:prSet presAssocID="{37094833-E904-4D32-9C6A-1E819506B098}" presName="vertFour" presStyleCnt="0">
        <dgm:presLayoutVars>
          <dgm:chPref val="3"/>
        </dgm:presLayoutVars>
      </dgm:prSet>
      <dgm:spPr/>
    </dgm:pt>
    <dgm:pt modelId="{69D8E4DA-A0C5-44FB-85A2-A12A96493865}" type="pres">
      <dgm:prSet presAssocID="{37094833-E904-4D32-9C6A-1E819506B098}" presName="txFour" presStyleLbl="node4" presStyleIdx="3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E5549CA7-F3C1-4F29-854F-19441C27BBC8}" type="pres">
      <dgm:prSet presAssocID="{37094833-E904-4D32-9C6A-1E819506B098}" presName="horzFour" presStyleCnt="0"/>
      <dgm:spPr/>
    </dgm:pt>
  </dgm:ptLst>
  <dgm:cxnLst>
    <dgm:cxn modelId="{C0D56081-D889-484A-B3ED-51B3571C6250}" type="presOf" srcId="{A45ABE8B-27DF-447E-BCF6-EE0E60DA47AF}" destId="{654D9A54-1A51-48E3-AF55-EF615923A726}" srcOrd="0" destOrd="0" presId="urn:microsoft.com/office/officeart/2005/8/layout/hierarchy4"/>
    <dgm:cxn modelId="{60EAEDD1-0AAD-44ED-9C28-BAF42A1FBDED}" type="presOf" srcId="{6892DBC0-9D68-487E-A0E9-DD27BE730FBF}" destId="{096BFFE1-92C2-4EA4-B224-B856C0001C87}" srcOrd="0" destOrd="0" presId="urn:microsoft.com/office/officeart/2005/8/layout/hierarchy4"/>
    <dgm:cxn modelId="{8BD212E3-6604-4146-8637-010C3EB82F93}" type="presOf" srcId="{A1EE7CC2-2A75-4BE3-9AA5-147EA85DF428}" destId="{CCAE46AF-45C9-49E7-81CD-8D55642AEE9D}" srcOrd="0" destOrd="0" presId="urn:microsoft.com/office/officeart/2005/8/layout/hierarchy4"/>
    <dgm:cxn modelId="{8D16C211-88A0-4ABF-B885-0DB760ABCEBF}" type="presOf" srcId="{37094833-E904-4D32-9C6A-1E819506B098}" destId="{69D8E4DA-A0C5-44FB-85A2-A12A96493865}" srcOrd="0" destOrd="0" presId="urn:microsoft.com/office/officeart/2005/8/layout/hierarchy4"/>
    <dgm:cxn modelId="{9D5A6AC4-E97E-4926-991B-080377186093}" type="presOf" srcId="{10ED40AF-DFB1-4943-B6DB-2A904FAA918A}" destId="{E75BF49A-0BBD-418B-A465-D5C73CDDC862}" srcOrd="0" destOrd="0" presId="urn:microsoft.com/office/officeart/2005/8/layout/hierarchy4"/>
    <dgm:cxn modelId="{5A657C70-CF85-4294-92B2-3782A4384DDA}" type="presOf" srcId="{A9E48B97-80E6-48A7-BA78-E6BB9467F620}" destId="{1DD02AD4-CE02-4646-83F9-18716B0E59AC}" srcOrd="0" destOrd="0" presId="urn:microsoft.com/office/officeart/2005/8/layout/hierarchy4"/>
    <dgm:cxn modelId="{3A513B4C-D1D5-4178-ADF3-D0E4AA38110A}" srcId="{956FCCDE-B333-4594-8C13-E8646D55C44A}" destId="{6892DBC0-9D68-487E-A0E9-DD27BE730FBF}" srcOrd="0" destOrd="0" parTransId="{94B01AB5-BDE7-43C5-BC30-7D2E8FE8CA0C}" sibTransId="{CA94EA04-610D-4D18-B7BC-6DEF7BE9573F}"/>
    <dgm:cxn modelId="{3A363DAE-E8AE-440C-89F1-4482237827C4}" srcId="{9E1BDB0B-AFA1-48C0-9D9E-4416FA3DEE93}" destId="{37094833-E904-4D32-9C6A-1E819506B098}" srcOrd="1" destOrd="0" parTransId="{BCBE2194-F2C0-4E5F-9096-F1871EEF26FE}" sibTransId="{078C0D63-68B3-49CE-A0DD-90BF09669881}"/>
    <dgm:cxn modelId="{A6E9CAFC-01B2-4C81-85AD-B4D723C46BEF}" type="presOf" srcId="{9E1BDB0B-AFA1-48C0-9D9E-4416FA3DEE93}" destId="{795A6A5E-BDCE-4816-86CB-4CB3965D0573}" srcOrd="0" destOrd="0" presId="urn:microsoft.com/office/officeart/2005/8/layout/hierarchy4"/>
    <dgm:cxn modelId="{568B93AF-B7ED-4F39-BFC7-1006EE636EEC}" srcId="{10ED40AF-DFB1-4943-B6DB-2A904FAA918A}" destId="{A1EE7CC2-2A75-4BE3-9AA5-147EA85DF428}" srcOrd="0" destOrd="0" parTransId="{F2A8DD5D-D0FE-492D-9C43-F337CE2D1D53}" sibTransId="{38EDBAF2-799F-4B32-A532-BAAA587AED97}"/>
    <dgm:cxn modelId="{C7848B08-E26F-4BF2-ADE2-B9A2310311E4}" srcId="{A1EE7CC2-2A75-4BE3-9AA5-147EA85DF428}" destId="{A45ABE8B-27DF-447E-BCF6-EE0E60DA47AF}" srcOrd="0" destOrd="0" parTransId="{0B01D4B9-B608-4ECE-B05D-6A3086201C82}" sibTransId="{8863668B-CF27-4606-804C-02A21C3B200A}"/>
    <dgm:cxn modelId="{B6B81D9D-5128-4AFA-9202-C90A568CC513}" type="presOf" srcId="{956FCCDE-B333-4594-8C13-E8646D55C44A}" destId="{01BBA05F-CB55-4D56-BA1D-D63135F49934}" srcOrd="0" destOrd="0" presId="urn:microsoft.com/office/officeart/2005/8/layout/hierarchy4"/>
    <dgm:cxn modelId="{0AEF8B00-7841-48A1-B597-F780F1F7752A}" srcId="{9E1BDB0B-AFA1-48C0-9D9E-4416FA3DEE93}" destId="{A9E48B97-80E6-48A7-BA78-E6BB9467F620}" srcOrd="0" destOrd="0" parTransId="{B44DCDB6-1EF7-4396-A729-836F4B0077B4}" sibTransId="{3EA47179-8294-4FF8-A1B9-6C7A8922BFBF}"/>
    <dgm:cxn modelId="{A39CB2FF-43A9-490F-936E-631119D268C9}" srcId="{956FCCDE-B333-4594-8C13-E8646D55C44A}" destId="{9E1BDB0B-AFA1-48C0-9D9E-4416FA3DEE93}" srcOrd="1" destOrd="0" parTransId="{77CCC430-77BC-44B4-AF4B-81F5A40C6002}" sibTransId="{9DC90C60-65E9-42F3-A651-AC88810722C6}"/>
    <dgm:cxn modelId="{417AB3FE-81B3-4686-BE68-5EA4FB395501}" srcId="{A45ABE8B-27DF-447E-BCF6-EE0E60DA47AF}" destId="{956FCCDE-B333-4594-8C13-E8646D55C44A}" srcOrd="0" destOrd="0" parTransId="{DBDA72A3-6B85-4D7B-A6C4-6EADDFEE283A}" sibTransId="{58DCF97F-892A-472F-A019-1A2C47A1A437}"/>
    <dgm:cxn modelId="{382922FC-CA33-4AE9-8F54-46EC762320A9}" type="presParOf" srcId="{E75BF49A-0BBD-418B-A465-D5C73CDDC862}" destId="{41B5B7DD-5360-4432-AA7F-E401D4F3F832}" srcOrd="0" destOrd="0" presId="urn:microsoft.com/office/officeart/2005/8/layout/hierarchy4"/>
    <dgm:cxn modelId="{9E8D60E0-EC14-4CD1-B54E-9B981F7F560D}" type="presParOf" srcId="{41B5B7DD-5360-4432-AA7F-E401D4F3F832}" destId="{CCAE46AF-45C9-49E7-81CD-8D55642AEE9D}" srcOrd="0" destOrd="0" presId="urn:microsoft.com/office/officeart/2005/8/layout/hierarchy4"/>
    <dgm:cxn modelId="{1477B7E5-4B65-4767-ABDA-33A25212A38F}" type="presParOf" srcId="{41B5B7DD-5360-4432-AA7F-E401D4F3F832}" destId="{63E1E729-EE51-4B54-BF3A-D2BEA16434A8}" srcOrd="1" destOrd="0" presId="urn:microsoft.com/office/officeart/2005/8/layout/hierarchy4"/>
    <dgm:cxn modelId="{B306A792-91EE-4BFC-A054-21B61B2112A2}" type="presParOf" srcId="{41B5B7DD-5360-4432-AA7F-E401D4F3F832}" destId="{9FDB1906-B057-47C3-980F-7182E111285F}" srcOrd="2" destOrd="0" presId="urn:microsoft.com/office/officeart/2005/8/layout/hierarchy4"/>
    <dgm:cxn modelId="{C008C3B1-AC95-4BB8-BAF6-14032FD95585}" type="presParOf" srcId="{9FDB1906-B057-47C3-980F-7182E111285F}" destId="{31580397-A98D-40BD-BCB2-2D1EEE35EC2E}" srcOrd="0" destOrd="0" presId="urn:microsoft.com/office/officeart/2005/8/layout/hierarchy4"/>
    <dgm:cxn modelId="{B4F01ED8-E7D7-4FEB-AC90-F96CF715C4B3}" type="presParOf" srcId="{31580397-A98D-40BD-BCB2-2D1EEE35EC2E}" destId="{654D9A54-1A51-48E3-AF55-EF615923A726}" srcOrd="0" destOrd="0" presId="urn:microsoft.com/office/officeart/2005/8/layout/hierarchy4"/>
    <dgm:cxn modelId="{BD7DBE23-1065-49CD-ACD6-AD8CA99074C0}" type="presParOf" srcId="{31580397-A98D-40BD-BCB2-2D1EEE35EC2E}" destId="{7736675E-7797-4108-8EC4-A00F32784740}" srcOrd="1" destOrd="0" presId="urn:microsoft.com/office/officeart/2005/8/layout/hierarchy4"/>
    <dgm:cxn modelId="{4144FF59-DAA7-42A7-91F0-76169156D1C2}" type="presParOf" srcId="{31580397-A98D-40BD-BCB2-2D1EEE35EC2E}" destId="{1FB5D8CE-BDFB-4523-928B-B61C623A596B}" srcOrd="2" destOrd="0" presId="urn:microsoft.com/office/officeart/2005/8/layout/hierarchy4"/>
    <dgm:cxn modelId="{81A45CA6-57C2-4751-ABC7-74DE50D6103E}" type="presParOf" srcId="{1FB5D8CE-BDFB-4523-928B-B61C623A596B}" destId="{2068088B-3511-4A19-8881-6F6FE2394351}" srcOrd="0" destOrd="0" presId="urn:microsoft.com/office/officeart/2005/8/layout/hierarchy4"/>
    <dgm:cxn modelId="{FAF3EA37-E416-4C7F-8800-3B0D5EB9B4DF}" type="presParOf" srcId="{2068088B-3511-4A19-8881-6F6FE2394351}" destId="{01BBA05F-CB55-4D56-BA1D-D63135F49934}" srcOrd="0" destOrd="0" presId="urn:microsoft.com/office/officeart/2005/8/layout/hierarchy4"/>
    <dgm:cxn modelId="{D0EF8634-92E4-468F-B409-A3C96CFA8038}" type="presParOf" srcId="{2068088B-3511-4A19-8881-6F6FE2394351}" destId="{7D516B9E-4785-4366-A405-F72267700BD1}" srcOrd="1" destOrd="0" presId="urn:microsoft.com/office/officeart/2005/8/layout/hierarchy4"/>
    <dgm:cxn modelId="{E17EC0FE-6808-4E9C-A5EE-086F5EC9F39A}" type="presParOf" srcId="{2068088B-3511-4A19-8881-6F6FE2394351}" destId="{14EF72DC-DFAE-4AAA-B1C2-65994C8C49F0}" srcOrd="2" destOrd="0" presId="urn:microsoft.com/office/officeart/2005/8/layout/hierarchy4"/>
    <dgm:cxn modelId="{89AB876B-FFE0-44C1-BD18-5DC57EC2E605}" type="presParOf" srcId="{14EF72DC-DFAE-4AAA-B1C2-65994C8C49F0}" destId="{C0C55611-C017-41B7-878F-330EADFE9588}" srcOrd="0" destOrd="0" presId="urn:microsoft.com/office/officeart/2005/8/layout/hierarchy4"/>
    <dgm:cxn modelId="{0107552E-B027-455C-AB65-13ABBB692753}" type="presParOf" srcId="{C0C55611-C017-41B7-878F-330EADFE9588}" destId="{096BFFE1-92C2-4EA4-B224-B856C0001C87}" srcOrd="0" destOrd="0" presId="urn:microsoft.com/office/officeart/2005/8/layout/hierarchy4"/>
    <dgm:cxn modelId="{FCF22AFE-8BF6-45FE-BC2F-D990ED78A333}" type="presParOf" srcId="{C0C55611-C017-41B7-878F-330EADFE9588}" destId="{8B7D194C-2BAF-4D56-BA16-3CC9182F18D4}" srcOrd="1" destOrd="0" presId="urn:microsoft.com/office/officeart/2005/8/layout/hierarchy4"/>
    <dgm:cxn modelId="{F4ECD4D6-33C1-49F7-B393-C07C25550608}" type="presParOf" srcId="{14EF72DC-DFAE-4AAA-B1C2-65994C8C49F0}" destId="{225DBCEC-0BF1-4037-9F29-100257AC3E35}" srcOrd="1" destOrd="0" presId="urn:microsoft.com/office/officeart/2005/8/layout/hierarchy4"/>
    <dgm:cxn modelId="{8B2A12B1-CF7C-4906-B9AC-6AFF2FE57A66}" type="presParOf" srcId="{14EF72DC-DFAE-4AAA-B1C2-65994C8C49F0}" destId="{2FFCD757-EAB5-4DC6-81C5-B4BA5EC2B327}" srcOrd="2" destOrd="0" presId="urn:microsoft.com/office/officeart/2005/8/layout/hierarchy4"/>
    <dgm:cxn modelId="{4A6C6FD7-39AB-447A-A95E-D4381D5FC436}" type="presParOf" srcId="{2FFCD757-EAB5-4DC6-81C5-B4BA5EC2B327}" destId="{795A6A5E-BDCE-4816-86CB-4CB3965D0573}" srcOrd="0" destOrd="0" presId="urn:microsoft.com/office/officeart/2005/8/layout/hierarchy4"/>
    <dgm:cxn modelId="{B6D2D118-C683-42C7-A950-997FCA53AD2C}" type="presParOf" srcId="{2FFCD757-EAB5-4DC6-81C5-B4BA5EC2B327}" destId="{B08AA9D1-9464-479A-B83E-660AC72B4883}" srcOrd="1" destOrd="0" presId="urn:microsoft.com/office/officeart/2005/8/layout/hierarchy4"/>
    <dgm:cxn modelId="{3702B083-9D71-4F0D-8A27-6BB45304FDA9}" type="presParOf" srcId="{2FFCD757-EAB5-4DC6-81C5-B4BA5EC2B327}" destId="{671DC147-3445-4B25-ACBD-2FD3B10CB889}" srcOrd="2" destOrd="0" presId="urn:microsoft.com/office/officeart/2005/8/layout/hierarchy4"/>
    <dgm:cxn modelId="{C65A993E-C53C-4552-A92C-A8932B5686DD}" type="presParOf" srcId="{671DC147-3445-4B25-ACBD-2FD3B10CB889}" destId="{730457A5-1ABD-4F34-9A31-0776DF15D241}" srcOrd="0" destOrd="0" presId="urn:microsoft.com/office/officeart/2005/8/layout/hierarchy4"/>
    <dgm:cxn modelId="{F382F5DF-815A-4635-B140-A70ED17E1ED1}" type="presParOf" srcId="{730457A5-1ABD-4F34-9A31-0776DF15D241}" destId="{1DD02AD4-CE02-4646-83F9-18716B0E59AC}" srcOrd="0" destOrd="0" presId="urn:microsoft.com/office/officeart/2005/8/layout/hierarchy4"/>
    <dgm:cxn modelId="{B5437FA6-46CE-4C9D-8873-EEDB4216750A}" type="presParOf" srcId="{730457A5-1ABD-4F34-9A31-0776DF15D241}" destId="{D040189F-313D-4E0A-B93F-A484D149336C}" srcOrd="1" destOrd="0" presId="urn:microsoft.com/office/officeart/2005/8/layout/hierarchy4"/>
    <dgm:cxn modelId="{8A377BCF-3A2B-4A38-9747-92E6EB28E2BA}" type="presParOf" srcId="{671DC147-3445-4B25-ACBD-2FD3B10CB889}" destId="{AC5AAB9C-31C8-4575-A198-6DA4DCC6CAFC}" srcOrd="1" destOrd="0" presId="urn:microsoft.com/office/officeart/2005/8/layout/hierarchy4"/>
    <dgm:cxn modelId="{4EF4376F-1673-4AB6-A223-687962B9E9E1}" type="presParOf" srcId="{671DC147-3445-4B25-ACBD-2FD3B10CB889}" destId="{6C99BB89-547F-4213-8CCC-253B29D08B1D}" srcOrd="2" destOrd="0" presId="urn:microsoft.com/office/officeart/2005/8/layout/hierarchy4"/>
    <dgm:cxn modelId="{51BA5B32-D5EF-4FBE-BDDE-CE7042F4AB29}" type="presParOf" srcId="{6C99BB89-547F-4213-8CCC-253B29D08B1D}" destId="{69D8E4DA-A0C5-44FB-85A2-A12A96493865}" srcOrd="0" destOrd="0" presId="urn:microsoft.com/office/officeart/2005/8/layout/hierarchy4"/>
    <dgm:cxn modelId="{BDA88FB2-B70E-4855-AFD7-8406380F095A}" type="presParOf" srcId="{6C99BB89-547F-4213-8CCC-253B29D08B1D}" destId="{E5549CA7-F3C1-4F29-854F-19441C27BBC8}" srcOrd="1" destOrd="0" presId="urn:microsoft.com/office/officeart/2005/8/layout/hierarchy4"/>
  </dgm:cxnLst>
  <dgm:bg/>
  <dgm:whole/>
</dgm:dataModel>
</file>

<file path=ppt/diagrams/data123.xml><?xml version="1.0" encoding="utf-8"?>
<dgm:dataModel xmlns:dgm="http://schemas.openxmlformats.org/drawingml/2006/diagram" xmlns:a="http://schemas.openxmlformats.org/drawingml/2006/main">
  <dgm:ptLst>
    <dgm:pt modelId="{6FF33F29-34EF-43CE-918B-1ADC6606BB9C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1DF5ACC7-22CA-4A33-B3EC-C05EA86A2250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2000" i="0" dirty="0" smtClean="0"/>
            <a:t>Catalina Zapata de Cárdenas Valero</a:t>
          </a:r>
          <a:endParaRPr lang="es-CO" sz="2000" i="0" dirty="0"/>
        </a:p>
      </dgm:t>
    </dgm:pt>
    <dgm:pt modelId="{1228E462-A098-4C4A-9202-4E2E330E1C06}" type="parTrans" cxnId="{178792DD-D0F6-446E-9942-CD8C482D7E00}">
      <dgm:prSet/>
      <dgm:spPr/>
      <dgm:t>
        <a:bodyPr/>
        <a:lstStyle/>
        <a:p>
          <a:endParaRPr lang="es-CO"/>
        </a:p>
      </dgm:t>
    </dgm:pt>
    <dgm:pt modelId="{63007652-4553-44F4-A62D-74835D50C948}" type="sibTrans" cxnId="{178792DD-D0F6-446E-9942-CD8C482D7E00}">
      <dgm:prSet/>
      <dgm:spPr/>
      <dgm:t>
        <a:bodyPr/>
        <a:lstStyle/>
        <a:p>
          <a:endParaRPr lang="es-CO"/>
        </a:p>
      </dgm:t>
    </dgm:pt>
    <dgm:pt modelId="{6A515F2B-4FC1-453C-9CFB-BC96A2FA8E8D}">
      <dgm:prSet phldrT="[Texto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dirty="0" smtClean="0"/>
            <a:t>Luis                           Zapata de Cárdenas </a:t>
          </a:r>
          <a:endParaRPr lang="es-CO" sz="1600" dirty="0"/>
        </a:p>
      </dgm:t>
    </dgm:pt>
    <dgm:pt modelId="{362885C2-489D-41B9-8A34-D259CDAD82D6}" type="parTrans" cxnId="{563B2625-BEA1-4610-8288-5E868045E5DB}">
      <dgm:prSet/>
      <dgm:spPr/>
      <dgm:t>
        <a:bodyPr/>
        <a:lstStyle/>
        <a:p>
          <a:endParaRPr lang="es-CO"/>
        </a:p>
      </dgm:t>
    </dgm:pt>
    <dgm:pt modelId="{F692722F-3D6E-42CE-93ED-19D5C7EEED15}" type="sibTrans" cxnId="{563B2625-BEA1-4610-8288-5E868045E5DB}">
      <dgm:prSet/>
      <dgm:spPr/>
      <dgm:t>
        <a:bodyPr/>
        <a:lstStyle/>
        <a:p>
          <a:endParaRPr lang="es-CO"/>
        </a:p>
      </dgm:t>
    </dgm:pt>
    <dgm:pt modelId="{FA001608-3674-452F-B618-1FA7CE12F058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dirty="0" smtClean="0"/>
            <a:t>Mariana Valero de Velasco</a:t>
          </a:r>
          <a:endParaRPr lang="es-CO" sz="1800" dirty="0"/>
        </a:p>
      </dgm:t>
    </dgm:pt>
    <dgm:pt modelId="{4B195E6F-0206-406C-9BAD-CB3FF612A201}" type="parTrans" cxnId="{042054C6-510D-46B8-BD69-551E16CA9227}">
      <dgm:prSet/>
      <dgm:spPr/>
      <dgm:t>
        <a:bodyPr/>
        <a:lstStyle/>
        <a:p>
          <a:endParaRPr lang="es-CO"/>
        </a:p>
      </dgm:t>
    </dgm:pt>
    <dgm:pt modelId="{FDFA8ED0-3E27-4F83-848D-5216888019D3}" type="sibTrans" cxnId="{042054C6-510D-46B8-BD69-551E16CA9227}">
      <dgm:prSet/>
      <dgm:spPr/>
      <dgm:t>
        <a:bodyPr/>
        <a:lstStyle/>
        <a:p>
          <a:endParaRPr lang="es-CO"/>
        </a:p>
      </dgm:t>
    </dgm:pt>
    <dgm:pt modelId="{E5EC8533-2B35-44C9-BBD4-CD6016F7C01A}">
      <dgm:prSet phldrT="[Texto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dirty="0" smtClean="0"/>
            <a:t>Martín                    García Valero</a:t>
          </a:r>
          <a:endParaRPr lang="es-CO" sz="1600" dirty="0"/>
        </a:p>
      </dgm:t>
    </dgm:pt>
    <dgm:pt modelId="{F6F24666-5F0C-437B-BD9F-E0C9D6754A34}" type="parTrans" cxnId="{903A3192-DF5A-451D-8F93-FD34072E79EF}">
      <dgm:prSet/>
      <dgm:spPr/>
      <dgm:t>
        <a:bodyPr/>
        <a:lstStyle/>
        <a:p>
          <a:endParaRPr lang="es-CO"/>
        </a:p>
      </dgm:t>
    </dgm:pt>
    <dgm:pt modelId="{1A1B4A9C-C8B4-4385-8D83-6A1D2E26DA40}" type="sibTrans" cxnId="{903A3192-DF5A-451D-8F93-FD34072E79EF}">
      <dgm:prSet/>
      <dgm:spPr/>
      <dgm:t>
        <a:bodyPr/>
        <a:lstStyle/>
        <a:p>
          <a:endParaRPr lang="es-CO"/>
        </a:p>
      </dgm:t>
    </dgm:pt>
    <dgm:pt modelId="{6B4E8787-1403-4CA0-9742-35AA6237C4DD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dirty="0" smtClean="0"/>
            <a:t>Isabel                            Blasco de Velasco</a:t>
          </a:r>
          <a:endParaRPr lang="es-CO" sz="1600" dirty="0"/>
        </a:p>
      </dgm:t>
    </dgm:pt>
    <dgm:pt modelId="{67E33615-F4C1-44EB-9A4C-041F5FFAC2F8}" type="parTrans" cxnId="{2C8CE4A6-E4CA-496D-9133-D1048F924764}">
      <dgm:prSet/>
      <dgm:spPr/>
      <dgm:t>
        <a:bodyPr/>
        <a:lstStyle/>
        <a:p>
          <a:endParaRPr lang="es-CO"/>
        </a:p>
      </dgm:t>
    </dgm:pt>
    <dgm:pt modelId="{DB21E04C-E69C-4336-8A45-EBE26797BEE3}" type="sibTrans" cxnId="{2C8CE4A6-E4CA-496D-9133-D1048F924764}">
      <dgm:prSet/>
      <dgm:spPr/>
      <dgm:t>
        <a:bodyPr/>
        <a:lstStyle/>
        <a:p>
          <a:endParaRPr lang="es-CO"/>
        </a:p>
      </dgm:t>
    </dgm:pt>
    <dgm:pt modelId="{FEC06555-D218-4157-A8E0-F92DBFD5EE42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800" i="1" dirty="0" smtClean="0"/>
            <a:t>Cristóbal Toro Zapata</a:t>
          </a:r>
          <a:endParaRPr lang="es-CO" sz="2800" i="1" dirty="0"/>
        </a:p>
      </dgm:t>
    </dgm:pt>
    <dgm:pt modelId="{F8EADFF9-1FBE-435E-81C2-A4F9D981C56D}" type="parTrans" cxnId="{0C9112AD-7700-4885-9F69-CBB3D7E91E86}">
      <dgm:prSet/>
      <dgm:spPr/>
      <dgm:t>
        <a:bodyPr/>
        <a:lstStyle/>
        <a:p>
          <a:endParaRPr lang="es-CO"/>
        </a:p>
      </dgm:t>
    </dgm:pt>
    <dgm:pt modelId="{55132D54-31BC-409C-9DAA-7421D690A6C2}" type="sibTrans" cxnId="{0C9112AD-7700-4885-9F69-CBB3D7E91E86}">
      <dgm:prSet/>
      <dgm:spPr/>
      <dgm:t>
        <a:bodyPr/>
        <a:lstStyle/>
        <a:p>
          <a:endParaRPr lang="es-CO"/>
        </a:p>
      </dgm:t>
    </dgm:pt>
    <dgm:pt modelId="{9C7B4CCF-7212-4769-9EB9-5AEADB300F0A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dirty="0" smtClean="0"/>
            <a:t>Juan de Toro</a:t>
          </a:r>
          <a:endParaRPr lang="es-CO" sz="1800" dirty="0"/>
        </a:p>
      </dgm:t>
    </dgm:pt>
    <dgm:pt modelId="{D5E142A9-EC3C-41C2-9DDC-EB99BFF307A3}" type="parTrans" cxnId="{2978FCC2-CEBD-493B-9A51-09FE372FBA7D}">
      <dgm:prSet/>
      <dgm:spPr/>
      <dgm:t>
        <a:bodyPr/>
        <a:lstStyle/>
        <a:p>
          <a:endParaRPr lang="es-CO"/>
        </a:p>
      </dgm:t>
    </dgm:pt>
    <dgm:pt modelId="{0C74A4CC-7638-4FE9-9CD2-6A5E88900F64}" type="sibTrans" cxnId="{2978FCC2-CEBD-493B-9A51-09FE372FBA7D}">
      <dgm:prSet/>
      <dgm:spPr/>
      <dgm:t>
        <a:bodyPr/>
        <a:lstStyle/>
        <a:p>
          <a:endParaRPr lang="es-CO"/>
        </a:p>
      </dgm:t>
    </dgm:pt>
    <dgm:pt modelId="{71045D03-7E2F-4B87-804C-F40BE384847E}" type="pres">
      <dgm:prSet presAssocID="{6FF33F29-34EF-43CE-918B-1ADC6606BB9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F733E011-8C58-4654-BC45-8A2B1FBD9E84}" type="pres">
      <dgm:prSet presAssocID="{FEC06555-D218-4157-A8E0-F92DBFD5EE42}" presName="vertOne" presStyleCnt="0"/>
      <dgm:spPr/>
    </dgm:pt>
    <dgm:pt modelId="{21E9CAAE-7D72-4083-BEFE-CB61E0C37FED}" type="pres">
      <dgm:prSet presAssocID="{FEC06555-D218-4157-A8E0-F92DBFD5EE42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52D79C0C-6895-440C-B461-8F14D8FC856B}" type="pres">
      <dgm:prSet presAssocID="{FEC06555-D218-4157-A8E0-F92DBFD5EE42}" presName="parTransOne" presStyleCnt="0"/>
      <dgm:spPr/>
    </dgm:pt>
    <dgm:pt modelId="{946AC945-3363-44E0-898A-E53F27B55A03}" type="pres">
      <dgm:prSet presAssocID="{FEC06555-D218-4157-A8E0-F92DBFD5EE42}" presName="horzOne" presStyleCnt="0"/>
      <dgm:spPr/>
    </dgm:pt>
    <dgm:pt modelId="{B9CD0954-32B7-462D-A5A2-9573A4F82D56}" type="pres">
      <dgm:prSet presAssocID="{9C7B4CCF-7212-4769-9EB9-5AEADB300F0A}" presName="vertTwo" presStyleCnt="0"/>
      <dgm:spPr/>
    </dgm:pt>
    <dgm:pt modelId="{020813AC-35FA-4D84-B772-02914377AE81}" type="pres">
      <dgm:prSet presAssocID="{9C7B4CCF-7212-4769-9EB9-5AEADB300F0A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82C5B034-5322-4060-B8EB-39DD87F2F171}" type="pres">
      <dgm:prSet presAssocID="{9C7B4CCF-7212-4769-9EB9-5AEADB300F0A}" presName="horzTwo" presStyleCnt="0"/>
      <dgm:spPr/>
    </dgm:pt>
    <dgm:pt modelId="{A56FE27F-E1AF-4F80-9480-610D4699284B}" type="pres">
      <dgm:prSet presAssocID="{0C74A4CC-7638-4FE9-9CD2-6A5E88900F64}" presName="sibSpaceTwo" presStyleCnt="0"/>
      <dgm:spPr/>
    </dgm:pt>
    <dgm:pt modelId="{96C7F2EF-3487-4BA5-9E1B-89105D962B8D}" type="pres">
      <dgm:prSet presAssocID="{1DF5ACC7-22CA-4A33-B3EC-C05EA86A2250}" presName="vertTwo" presStyleCnt="0"/>
      <dgm:spPr/>
    </dgm:pt>
    <dgm:pt modelId="{38250009-6D10-43F6-B803-25DEC4BE71DA}" type="pres">
      <dgm:prSet presAssocID="{1DF5ACC7-22CA-4A33-B3EC-C05EA86A2250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E1AF69A0-3B4F-446B-ABD0-12DFAC9EDFFA}" type="pres">
      <dgm:prSet presAssocID="{1DF5ACC7-22CA-4A33-B3EC-C05EA86A2250}" presName="parTransTwo" presStyleCnt="0"/>
      <dgm:spPr/>
    </dgm:pt>
    <dgm:pt modelId="{791FEB3C-2D8B-4A7F-801A-333C9C83DD47}" type="pres">
      <dgm:prSet presAssocID="{1DF5ACC7-22CA-4A33-B3EC-C05EA86A2250}" presName="horzTwo" presStyleCnt="0"/>
      <dgm:spPr/>
    </dgm:pt>
    <dgm:pt modelId="{40843063-06BB-4823-B3CD-C2F0E1F5C0C8}" type="pres">
      <dgm:prSet presAssocID="{6A515F2B-4FC1-453C-9CFB-BC96A2FA8E8D}" presName="vertThree" presStyleCnt="0"/>
      <dgm:spPr/>
    </dgm:pt>
    <dgm:pt modelId="{E698E620-9FC0-4B6D-948A-DD7521CAC19B}" type="pres">
      <dgm:prSet presAssocID="{6A515F2B-4FC1-453C-9CFB-BC96A2FA8E8D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52729DEB-676E-4C2D-A8A2-814EBA55F292}" type="pres">
      <dgm:prSet presAssocID="{6A515F2B-4FC1-453C-9CFB-BC96A2FA8E8D}" presName="horzThree" presStyleCnt="0"/>
      <dgm:spPr/>
    </dgm:pt>
    <dgm:pt modelId="{14280609-2779-4656-BA93-45BA9BFDF862}" type="pres">
      <dgm:prSet presAssocID="{F692722F-3D6E-42CE-93ED-19D5C7EEED15}" presName="sibSpaceThree" presStyleCnt="0"/>
      <dgm:spPr/>
    </dgm:pt>
    <dgm:pt modelId="{D242D56B-5835-466D-AB30-860BE4250C1F}" type="pres">
      <dgm:prSet presAssocID="{FA001608-3674-452F-B618-1FA7CE12F058}" presName="vertThree" presStyleCnt="0"/>
      <dgm:spPr/>
    </dgm:pt>
    <dgm:pt modelId="{8EEBAC83-17DA-4197-B845-AF1D79AE611D}" type="pres">
      <dgm:prSet presAssocID="{FA001608-3674-452F-B618-1FA7CE12F058}" presName="txThre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A2620F13-CA95-407D-A466-37D66FBD805D}" type="pres">
      <dgm:prSet presAssocID="{FA001608-3674-452F-B618-1FA7CE12F058}" presName="parTransThree" presStyleCnt="0"/>
      <dgm:spPr/>
    </dgm:pt>
    <dgm:pt modelId="{BC28AF8C-040E-4430-B6BE-FFC3F6856008}" type="pres">
      <dgm:prSet presAssocID="{FA001608-3674-452F-B618-1FA7CE12F058}" presName="horzThree" presStyleCnt="0"/>
      <dgm:spPr/>
    </dgm:pt>
    <dgm:pt modelId="{8737034C-8FD5-471F-9899-A2BB2FD040EC}" type="pres">
      <dgm:prSet presAssocID="{E5EC8533-2B35-44C9-BBD4-CD6016F7C01A}" presName="vertFour" presStyleCnt="0">
        <dgm:presLayoutVars>
          <dgm:chPref val="3"/>
        </dgm:presLayoutVars>
      </dgm:prSet>
      <dgm:spPr/>
    </dgm:pt>
    <dgm:pt modelId="{9D7593BA-8A15-4DCA-9286-5531887C5CF7}" type="pres">
      <dgm:prSet presAssocID="{E5EC8533-2B35-44C9-BBD4-CD6016F7C01A}" presName="txFour" presStyleLbl="node4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F8993EEE-4326-459E-A699-90C0E251964C}" type="pres">
      <dgm:prSet presAssocID="{E5EC8533-2B35-44C9-BBD4-CD6016F7C01A}" presName="horzFour" presStyleCnt="0"/>
      <dgm:spPr/>
    </dgm:pt>
    <dgm:pt modelId="{B05D0B8F-119B-4E90-BB81-6B65A819A204}" type="pres">
      <dgm:prSet presAssocID="{1A1B4A9C-C8B4-4385-8D83-6A1D2E26DA40}" presName="sibSpaceFour" presStyleCnt="0"/>
      <dgm:spPr/>
    </dgm:pt>
    <dgm:pt modelId="{AF3B3932-8836-4C7C-8CEB-E087F4F9C7EA}" type="pres">
      <dgm:prSet presAssocID="{6B4E8787-1403-4CA0-9742-35AA6237C4DD}" presName="vertFour" presStyleCnt="0">
        <dgm:presLayoutVars>
          <dgm:chPref val="3"/>
        </dgm:presLayoutVars>
      </dgm:prSet>
      <dgm:spPr/>
    </dgm:pt>
    <dgm:pt modelId="{E20DF668-ABD5-4BFD-8F57-9B0E0B6788D6}" type="pres">
      <dgm:prSet presAssocID="{6B4E8787-1403-4CA0-9742-35AA6237C4DD}" presName="txFour" presStyleLbl="node4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5C0150F9-DE56-4553-AFF2-B753755C918D}" type="pres">
      <dgm:prSet presAssocID="{6B4E8787-1403-4CA0-9742-35AA6237C4DD}" presName="horzFour" presStyleCnt="0"/>
      <dgm:spPr/>
    </dgm:pt>
  </dgm:ptLst>
  <dgm:cxnLst>
    <dgm:cxn modelId="{607033D2-6C8A-4184-8843-CA30AC8CAB5A}" type="presOf" srcId="{FA001608-3674-452F-B618-1FA7CE12F058}" destId="{8EEBAC83-17DA-4197-B845-AF1D79AE611D}" srcOrd="0" destOrd="0" presId="urn:microsoft.com/office/officeart/2005/8/layout/hierarchy4"/>
    <dgm:cxn modelId="{72473E42-5AD5-422B-972D-49E4BA71E7C7}" type="presOf" srcId="{FEC06555-D218-4157-A8E0-F92DBFD5EE42}" destId="{21E9CAAE-7D72-4083-BEFE-CB61E0C37FED}" srcOrd="0" destOrd="0" presId="urn:microsoft.com/office/officeart/2005/8/layout/hierarchy4"/>
    <dgm:cxn modelId="{178792DD-D0F6-446E-9942-CD8C482D7E00}" srcId="{FEC06555-D218-4157-A8E0-F92DBFD5EE42}" destId="{1DF5ACC7-22CA-4A33-B3EC-C05EA86A2250}" srcOrd="1" destOrd="0" parTransId="{1228E462-A098-4C4A-9202-4E2E330E1C06}" sibTransId="{63007652-4553-44F4-A62D-74835D50C948}"/>
    <dgm:cxn modelId="{042054C6-510D-46B8-BD69-551E16CA9227}" srcId="{1DF5ACC7-22CA-4A33-B3EC-C05EA86A2250}" destId="{FA001608-3674-452F-B618-1FA7CE12F058}" srcOrd="1" destOrd="0" parTransId="{4B195E6F-0206-406C-9BAD-CB3FF612A201}" sibTransId="{FDFA8ED0-3E27-4F83-848D-5216888019D3}"/>
    <dgm:cxn modelId="{0C9112AD-7700-4885-9F69-CBB3D7E91E86}" srcId="{6FF33F29-34EF-43CE-918B-1ADC6606BB9C}" destId="{FEC06555-D218-4157-A8E0-F92DBFD5EE42}" srcOrd="0" destOrd="0" parTransId="{F8EADFF9-1FBE-435E-81C2-A4F9D981C56D}" sibTransId="{55132D54-31BC-409C-9DAA-7421D690A6C2}"/>
    <dgm:cxn modelId="{14BB3BD3-175C-4022-9B5E-26C04E86C62E}" type="presOf" srcId="{6B4E8787-1403-4CA0-9742-35AA6237C4DD}" destId="{E20DF668-ABD5-4BFD-8F57-9B0E0B6788D6}" srcOrd="0" destOrd="0" presId="urn:microsoft.com/office/officeart/2005/8/layout/hierarchy4"/>
    <dgm:cxn modelId="{814E28C9-B396-4979-A619-98D3A42335E8}" type="presOf" srcId="{1DF5ACC7-22CA-4A33-B3EC-C05EA86A2250}" destId="{38250009-6D10-43F6-B803-25DEC4BE71DA}" srcOrd="0" destOrd="0" presId="urn:microsoft.com/office/officeart/2005/8/layout/hierarchy4"/>
    <dgm:cxn modelId="{2C8CE4A6-E4CA-496D-9133-D1048F924764}" srcId="{FA001608-3674-452F-B618-1FA7CE12F058}" destId="{6B4E8787-1403-4CA0-9742-35AA6237C4DD}" srcOrd="1" destOrd="0" parTransId="{67E33615-F4C1-44EB-9A4C-041F5FFAC2F8}" sibTransId="{DB21E04C-E69C-4336-8A45-EBE26797BEE3}"/>
    <dgm:cxn modelId="{BF173E7D-93F9-417F-A45C-3210FAF84533}" type="presOf" srcId="{6A515F2B-4FC1-453C-9CFB-BC96A2FA8E8D}" destId="{E698E620-9FC0-4B6D-948A-DD7521CAC19B}" srcOrd="0" destOrd="0" presId="urn:microsoft.com/office/officeart/2005/8/layout/hierarchy4"/>
    <dgm:cxn modelId="{563B2625-BEA1-4610-8288-5E868045E5DB}" srcId="{1DF5ACC7-22CA-4A33-B3EC-C05EA86A2250}" destId="{6A515F2B-4FC1-453C-9CFB-BC96A2FA8E8D}" srcOrd="0" destOrd="0" parTransId="{362885C2-489D-41B9-8A34-D259CDAD82D6}" sibTransId="{F692722F-3D6E-42CE-93ED-19D5C7EEED15}"/>
    <dgm:cxn modelId="{2978FCC2-CEBD-493B-9A51-09FE372FBA7D}" srcId="{FEC06555-D218-4157-A8E0-F92DBFD5EE42}" destId="{9C7B4CCF-7212-4769-9EB9-5AEADB300F0A}" srcOrd="0" destOrd="0" parTransId="{D5E142A9-EC3C-41C2-9DDC-EB99BFF307A3}" sibTransId="{0C74A4CC-7638-4FE9-9CD2-6A5E88900F64}"/>
    <dgm:cxn modelId="{A9018682-87E0-4324-AD06-CC5C23AD291C}" type="presOf" srcId="{6FF33F29-34EF-43CE-918B-1ADC6606BB9C}" destId="{71045D03-7E2F-4B87-804C-F40BE384847E}" srcOrd="0" destOrd="0" presId="urn:microsoft.com/office/officeart/2005/8/layout/hierarchy4"/>
    <dgm:cxn modelId="{408F27B2-9DA7-4EFC-888F-13E4BFA8208F}" type="presOf" srcId="{9C7B4CCF-7212-4769-9EB9-5AEADB300F0A}" destId="{020813AC-35FA-4D84-B772-02914377AE81}" srcOrd="0" destOrd="0" presId="urn:microsoft.com/office/officeart/2005/8/layout/hierarchy4"/>
    <dgm:cxn modelId="{903A3192-DF5A-451D-8F93-FD34072E79EF}" srcId="{FA001608-3674-452F-B618-1FA7CE12F058}" destId="{E5EC8533-2B35-44C9-BBD4-CD6016F7C01A}" srcOrd="0" destOrd="0" parTransId="{F6F24666-5F0C-437B-BD9F-E0C9D6754A34}" sibTransId="{1A1B4A9C-C8B4-4385-8D83-6A1D2E26DA40}"/>
    <dgm:cxn modelId="{F5751CAA-3198-4594-BDA4-34C381D8DF5D}" type="presOf" srcId="{E5EC8533-2B35-44C9-BBD4-CD6016F7C01A}" destId="{9D7593BA-8A15-4DCA-9286-5531887C5CF7}" srcOrd="0" destOrd="0" presId="urn:microsoft.com/office/officeart/2005/8/layout/hierarchy4"/>
    <dgm:cxn modelId="{D1BACA4C-614D-495C-8609-3D2AD73ED7C8}" type="presParOf" srcId="{71045D03-7E2F-4B87-804C-F40BE384847E}" destId="{F733E011-8C58-4654-BC45-8A2B1FBD9E84}" srcOrd="0" destOrd="0" presId="urn:microsoft.com/office/officeart/2005/8/layout/hierarchy4"/>
    <dgm:cxn modelId="{3BCEDD89-F2E9-40F0-AB2F-B492256E6D03}" type="presParOf" srcId="{F733E011-8C58-4654-BC45-8A2B1FBD9E84}" destId="{21E9CAAE-7D72-4083-BEFE-CB61E0C37FED}" srcOrd="0" destOrd="0" presId="urn:microsoft.com/office/officeart/2005/8/layout/hierarchy4"/>
    <dgm:cxn modelId="{0189E38F-5F20-44D8-8503-3634AD0607E2}" type="presParOf" srcId="{F733E011-8C58-4654-BC45-8A2B1FBD9E84}" destId="{52D79C0C-6895-440C-B461-8F14D8FC856B}" srcOrd="1" destOrd="0" presId="urn:microsoft.com/office/officeart/2005/8/layout/hierarchy4"/>
    <dgm:cxn modelId="{4C936300-5C44-4EBC-8CAF-5461EAE25319}" type="presParOf" srcId="{F733E011-8C58-4654-BC45-8A2B1FBD9E84}" destId="{946AC945-3363-44E0-898A-E53F27B55A03}" srcOrd="2" destOrd="0" presId="urn:microsoft.com/office/officeart/2005/8/layout/hierarchy4"/>
    <dgm:cxn modelId="{99E6A0FD-26FA-458E-BCA5-C70E8898BD70}" type="presParOf" srcId="{946AC945-3363-44E0-898A-E53F27B55A03}" destId="{B9CD0954-32B7-462D-A5A2-9573A4F82D56}" srcOrd="0" destOrd="0" presId="urn:microsoft.com/office/officeart/2005/8/layout/hierarchy4"/>
    <dgm:cxn modelId="{04142AB9-7CA9-41A5-8F63-025324EC80E2}" type="presParOf" srcId="{B9CD0954-32B7-462D-A5A2-9573A4F82D56}" destId="{020813AC-35FA-4D84-B772-02914377AE81}" srcOrd="0" destOrd="0" presId="urn:microsoft.com/office/officeart/2005/8/layout/hierarchy4"/>
    <dgm:cxn modelId="{E9FB9266-A725-4E71-AD6D-82E82E795D66}" type="presParOf" srcId="{B9CD0954-32B7-462D-A5A2-9573A4F82D56}" destId="{82C5B034-5322-4060-B8EB-39DD87F2F171}" srcOrd="1" destOrd="0" presId="urn:microsoft.com/office/officeart/2005/8/layout/hierarchy4"/>
    <dgm:cxn modelId="{7660811B-5D7E-4421-8D6C-6ACAC1DE0FF2}" type="presParOf" srcId="{946AC945-3363-44E0-898A-E53F27B55A03}" destId="{A56FE27F-E1AF-4F80-9480-610D4699284B}" srcOrd="1" destOrd="0" presId="urn:microsoft.com/office/officeart/2005/8/layout/hierarchy4"/>
    <dgm:cxn modelId="{11F95816-1B72-46F4-88E7-85D92D3CAFA5}" type="presParOf" srcId="{946AC945-3363-44E0-898A-E53F27B55A03}" destId="{96C7F2EF-3487-4BA5-9E1B-89105D962B8D}" srcOrd="2" destOrd="0" presId="urn:microsoft.com/office/officeart/2005/8/layout/hierarchy4"/>
    <dgm:cxn modelId="{FC3D756C-F7A8-44B8-8EB6-3C27CE0D79ED}" type="presParOf" srcId="{96C7F2EF-3487-4BA5-9E1B-89105D962B8D}" destId="{38250009-6D10-43F6-B803-25DEC4BE71DA}" srcOrd="0" destOrd="0" presId="urn:microsoft.com/office/officeart/2005/8/layout/hierarchy4"/>
    <dgm:cxn modelId="{260DBD3F-E6BD-4AC9-98F1-E61F032ACB7C}" type="presParOf" srcId="{96C7F2EF-3487-4BA5-9E1B-89105D962B8D}" destId="{E1AF69A0-3B4F-446B-ABD0-12DFAC9EDFFA}" srcOrd="1" destOrd="0" presId="urn:microsoft.com/office/officeart/2005/8/layout/hierarchy4"/>
    <dgm:cxn modelId="{75F0DAE6-4C4D-41B9-A2FD-C503F10B4D2F}" type="presParOf" srcId="{96C7F2EF-3487-4BA5-9E1B-89105D962B8D}" destId="{791FEB3C-2D8B-4A7F-801A-333C9C83DD47}" srcOrd="2" destOrd="0" presId="urn:microsoft.com/office/officeart/2005/8/layout/hierarchy4"/>
    <dgm:cxn modelId="{4EC27E86-EF9B-4ABF-8D56-81DC81CE00C4}" type="presParOf" srcId="{791FEB3C-2D8B-4A7F-801A-333C9C83DD47}" destId="{40843063-06BB-4823-B3CD-C2F0E1F5C0C8}" srcOrd="0" destOrd="0" presId="urn:microsoft.com/office/officeart/2005/8/layout/hierarchy4"/>
    <dgm:cxn modelId="{1554AE49-CD71-4209-9061-2E5F6C6D9B9E}" type="presParOf" srcId="{40843063-06BB-4823-B3CD-C2F0E1F5C0C8}" destId="{E698E620-9FC0-4B6D-948A-DD7521CAC19B}" srcOrd="0" destOrd="0" presId="urn:microsoft.com/office/officeart/2005/8/layout/hierarchy4"/>
    <dgm:cxn modelId="{B5983E02-92D5-445F-A155-5006979A92B7}" type="presParOf" srcId="{40843063-06BB-4823-B3CD-C2F0E1F5C0C8}" destId="{52729DEB-676E-4C2D-A8A2-814EBA55F292}" srcOrd="1" destOrd="0" presId="urn:microsoft.com/office/officeart/2005/8/layout/hierarchy4"/>
    <dgm:cxn modelId="{DE6962E5-87C9-4C36-9DAB-5A96036E41D7}" type="presParOf" srcId="{791FEB3C-2D8B-4A7F-801A-333C9C83DD47}" destId="{14280609-2779-4656-BA93-45BA9BFDF862}" srcOrd="1" destOrd="0" presId="urn:microsoft.com/office/officeart/2005/8/layout/hierarchy4"/>
    <dgm:cxn modelId="{637D4430-DA0A-43A4-9DF1-9C30C5A51139}" type="presParOf" srcId="{791FEB3C-2D8B-4A7F-801A-333C9C83DD47}" destId="{D242D56B-5835-466D-AB30-860BE4250C1F}" srcOrd="2" destOrd="0" presId="urn:microsoft.com/office/officeart/2005/8/layout/hierarchy4"/>
    <dgm:cxn modelId="{0A8C63D2-7FE5-4927-9A88-BD9486DB1049}" type="presParOf" srcId="{D242D56B-5835-466D-AB30-860BE4250C1F}" destId="{8EEBAC83-17DA-4197-B845-AF1D79AE611D}" srcOrd="0" destOrd="0" presId="urn:microsoft.com/office/officeart/2005/8/layout/hierarchy4"/>
    <dgm:cxn modelId="{DF6DACE3-C224-4832-AE8C-EDE5224828D4}" type="presParOf" srcId="{D242D56B-5835-466D-AB30-860BE4250C1F}" destId="{A2620F13-CA95-407D-A466-37D66FBD805D}" srcOrd="1" destOrd="0" presId="urn:microsoft.com/office/officeart/2005/8/layout/hierarchy4"/>
    <dgm:cxn modelId="{C353C73A-18EA-4D80-8400-7CFE8E269783}" type="presParOf" srcId="{D242D56B-5835-466D-AB30-860BE4250C1F}" destId="{BC28AF8C-040E-4430-B6BE-FFC3F6856008}" srcOrd="2" destOrd="0" presId="urn:microsoft.com/office/officeart/2005/8/layout/hierarchy4"/>
    <dgm:cxn modelId="{7F1AEC08-ECC8-4606-ADCC-2E765986FBE3}" type="presParOf" srcId="{BC28AF8C-040E-4430-B6BE-FFC3F6856008}" destId="{8737034C-8FD5-471F-9899-A2BB2FD040EC}" srcOrd="0" destOrd="0" presId="urn:microsoft.com/office/officeart/2005/8/layout/hierarchy4"/>
    <dgm:cxn modelId="{C2FC576D-4A65-4B54-A860-81E2B42E4344}" type="presParOf" srcId="{8737034C-8FD5-471F-9899-A2BB2FD040EC}" destId="{9D7593BA-8A15-4DCA-9286-5531887C5CF7}" srcOrd="0" destOrd="0" presId="urn:microsoft.com/office/officeart/2005/8/layout/hierarchy4"/>
    <dgm:cxn modelId="{E4B6DB7D-9B4F-47FA-98AF-9FE162642CAA}" type="presParOf" srcId="{8737034C-8FD5-471F-9899-A2BB2FD040EC}" destId="{F8993EEE-4326-459E-A699-90C0E251964C}" srcOrd="1" destOrd="0" presId="urn:microsoft.com/office/officeart/2005/8/layout/hierarchy4"/>
    <dgm:cxn modelId="{34D0A46B-AA04-4518-A8D4-F55A47EB8D3D}" type="presParOf" srcId="{BC28AF8C-040E-4430-B6BE-FFC3F6856008}" destId="{B05D0B8F-119B-4E90-BB81-6B65A819A204}" srcOrd="1" destOrd="0" presId="urn:microsoft.com/office/officeart/2005/8/layout/hierarchy4"/>
    <dgm:cxn modelId="{BA271828-E1F6-455D-AFA6-3600913FFA3F}" type="presParOf" srcId="{BC28AF8C-040E-4430-B6BE-FFC3F6856008}" destId="{AF3B3932-8836-4C7C-8CEB-E087F4F9C7EA}" srcOrd="2" destOrd="0" presId="urn:microsoft.com/office/officeart/2005/8/layout/hierarchy4"/>
    <dgm:cxn modelId="{C321D86C-0510-4E76-BC57-D95ABEFADF0D}" type="presParOf" srcId="{AF3B3932-8836-4C7C-8CEB-E087F4F9C7EA}" destId="{E20DF668-ABD5-4BFD-8F57-9B0E0B6788D6}" srcOrd="0" destOrd="0" presId="urn:microsoft.com/office/officeart/2005/8/layout/hierarchy4"/>
    <dgm:cxn modelId="{1DA5F874-A4A6-403E-9F19-F6C318C228EC}" type="presParOf" srcId="{AF3B3932-8836-4C7C-8CEB-E087F4F9C7EA}" destId="{5C0150F9-DE56-4553-AFF2-B753755C918D}" srcOrd="1" destOrd="0" presId="urn:microsoft.com/office/officeart/2005/8/layout/hierarchy4"/>
  </dgm:cxnLst>
  <dgm:bg/>
  <dgm:whole/>
</dgm:dataModel>
</file>

<file path=ppt/diagrams/data124.xml><?xml version="1.0" encoding="utf-8"?>
<dgm:dataModel xmlns:dgm="http://schemas.openxmlformats.org/drawingml/2006/diagram" xmlns:a="http://schemas.openxmlformats.org/drawingml/2006/main">
  <dgm:ptLst>
    <dgm:pt modelId="{10ED40AF-DFB1-4943-B6DB-2A904FAA918A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37094833-E904-4D32-9C6A-1E819506B098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800" i="1" dirty="0" smtClean="0"/>
            <a:t>Andrea Peláez Ruiz</a:t>
          </a:r>
          <a:endParaRPr lang="es-CO" sz="2800" i="1" dirty="0"/>
        </a:p>
      </dgm:t>
    </dgm:pt>
    <dgm:pt modelId="{BCBE2194-F2C0-4E5F-9096-F1871EEF26FE}" type="parTrans" cxnId="{3A363DAE-E8AE-440C-89F1-4482237827C4}">
      <dgm:prSet/>
      <dgm:spPr/>
      <dgm:t>
        <a:bodyPr/>
        <a:lstStyle/>
        <a:p>
          <a:endParaRPr lang="es-CO"/>
        </a:p>
      </dgm:t>
    </dgm:pt>
    <dgm:pt modelId="{078C0D63-68B3-49CE-A0DD-90BF09669881}" type="sibTrans" cxnId="{3A363DAE-E8AE-440C-89F1-4482237827C4}">
      <dgm:prSet/>
      <dgm:spPr/>
      <dgm:t>
        <a:bodyPr/>
        <a:lstStyle/>
        <a:p>
          <a:endParaRPr lang="es-CO"/>
        </a:p>
      </dgm:t>
    </dgm:pt>
    <dgm:pt modelId="{C9ECFB8C-8A17-4CB3-8CAB-7BCD35D161DF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800" baseline="0" dirty="0" smtClean="0"/>
            <a:t>Juan                                Peláez Hernández</a:t>
          </a:r>
          <a:endParaRPr lang="es-CO" sz="1800" baseline="0" dirty="0"/>
        </a:p>
      </dgm:t>
    </dgm:pt>
    <dgm:pt modelId="{DBC11D1E-8ED4-4D65-8E82-BCF1741EB0AF}" type="parTrans" cxnId="{0F827A6E-A08A-460C-9CC5-C2C59439BB4A}">
      <dgm:prSet/>
      <dgm:spPr/>
      <dgm:t>
        <a:bodyPr/>
        <a:lstStyle/>
        <a:p>
          <a:endParaRPr lang="es-CO"/>
        </a:p>
      </dgm:t>
    </dgm:pt>
    <dgm:pt modelId="{4861CDFA-2F64-4042-8490-007DFCAD4B09}" type="sibTrans" cxnId="{0F827A6E-A08A-460C-9CC5-C2C59439BB4A}">
      <dgm:prSet/>
      <dgm:spPr/>
      <dgm:t>
        <a:bodyPr/>
        <a:lstStyle/>
        <a:p>
          <a:endParaRPr lang="es-CO"/>
        </a:p>
      </dgm:t>
    </dgm:pt>
    <dgm:pt modelId="{11AD30A6-2D8C-45E8-8390-2D59076AF853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2000" baseline="0" dirty="0" smtClean="0"/>
            <a:t>Juana Josefa  Ruiz De La Cámara</a:t>
          </a:r>
          <a:endParaRPr lang="es-CO" sz="2000" baseline="0" dirty="0"/>
        </a:p>
      </dgm:t>
    </dgm:pt>
    <dgm:pt modelId="{F3F87D92-BCF6-4298-B880-3A558E758134}" type="parTrans" cxnId="{CB4F0BBE-D44A-41AF-BAD9-D88A85331C9C}">
      <dgm:prSet/>
      <dgm:spPr/>
      <dgm:t>
        <a:bodyPr/>
        <a:lstStyle/>
        <a:p>
          <a:endParaRPr lang="es-CO"/>
        </a:p>
      </dgm:t>
    </dgm:pt>
    <dgm:pt modelId="{97480AB1-9169-4446-8AFB-17983F2367A5}" type="sibTrans" cxnId="{CB4F0BBE-D44A-41AF-BAD9-D88A85331C9C}">
      <dgm:prSet/>
      <dgm:spPr/>
      <dgm:t>
        <a:bodyPr/>
        <a:lstStyle/>
        <a:p>
          <a:endParaRPr lang="es-CO"/>
        </a:p>
      </dgm:t>
    </dgm:pt>
    <dgm:pt modelId="{7D01F6CC-B820-42C3-BD80-F8D5763C81F1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600" baseline="0" dirty="0" smtClean="0"/>
            <a:t>Juan                 Peláez </a:t>
          </a:r>
          <a:r>
            <a:rPr lang="es-CO" sz="1600" baseline="0" dirty="0" err="1" smtClean="0"/>
            <a:t>Abeu</a:t>
          </a:r>
          <a:endParaRPr lang="es-CO" sz="1600" baseline="0" dirty="0"/>
        </a:p>
      </dgm:t>
    </dgm:pt>
    <dgm:pt modelId="{A65AFC11-DF52-430D-8EF6-EF4BEF4FE49B}" type="parTrans" cxnId="{DB3468DB-727E-4775-A444-0AA58465B5A2}">
      <dgm:prSet/>
      <dgm:spPr/>
      <dgm:t>
        <a:bodyPr/>
        <a:lstStyle/>
        <a:p>
          <a:endParaRPr lang="es-CO"/>
        </a:p>
      </dgm:t>
    </dgm:pt>
    <dgm:pt modelId="{D8F119C9-5D35-4AF5-90F0-F39BF6E612FF}" type="sibTrans" cxnId="{DB3468DB-727E-4775-A444-0AA58465B5A2}">
      <dgm:prSet/>
      <dgm:spPr/>
      <dgm:t>
        <a:bodyPr/>
        <a:lstStyle/>
        <a:p>
          <a:endParaRPr lang="es-CO"/>
        </a:p>
      </dgm:t>
    </dgm:pt>
    <dgm:pt modelId="{E14A591D-7D33-413E-A787-38B6BB48BB50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600" baseline="0" dirty="0" smtClean="0"/>
            <a:t>María Hernández De La Vera</a:t>
          </a:r>
          <a:endParaRPr lang="es-CO" sz="1600" baseline="0" dirty="0"/>
        </a:p>
      </dgm:t>
    </dgm:pt>
    <dgm:pt modelId="{152B50AB-9859-4E19-8FD3-EE0C1CC25F42}" type="parTrans" cxnId="{FB1FB688-C52A-4CD4-890E-D947B1EFEC08}">
      <dgm:prSet/>
      <dgm:spPr/>
      <dgm:t>
        <a:bodyPr/>
        <a:lstStyle/>
        <a:p>
          <a:endParaRPr lang="es-CO"/>
        </a:p>
      </dgm:t>
    </dgm:pt>
    <dgm:pt modelId="{F5E19E8F-F15A-4A46-95A6-E34A68AA5AB3}" type="sibTrans" cxnId="{FB1FB688-C52A-4CD4-890E-D947B1EFEC08}">
      <dgm:prSet/>
      <dgm:spPr/>
      <dgm:t>
        <a:bodyPr/>
        <a:lstStyle/>
        <a:p>
          <a:endParaRPr lang="es-CO"/>
        </a:p>
      </dgm:t>
    </dgm:pt>
    <dgm:pt modelId="{B72A459B-C01A-4AE3-BC9F-D468C465DCBF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800" dirty="0" smtClean="0"/>
            <a:t>Diego                                 Ruiz                                         De La Cámara</a:t>
          </a:r>
          <a:endParaRPr lang="es-CO" sz="1800" dirty="0"/>
        </a:p>
      </dgm:t>
    </dgm:pt>
    <dgm:pt modelId="{910776A9-BE28-47A8-B3BB-DD588BB84773}" type="parTrans" cxnId="{023E870A-558C-4A8F-8F04-8BCA4F247916}">
      <dgm:prSet/>
      <dgm:spPr/>
      <dgm:t>
        <a:bodyPr/>
        <a:lstStyle/>
        <a:p>
          <a:endParaRPr lang="es-CO"/>
        </a:p>
      </dgm:t>
    </dgm:pt>
    <dgm:pt modelId="{F0AFBE52-9886-40D1-8D59-781C575B20A2}" type="sibTrans" cxnId="{023E870A-558C-4A8F-8F04-8BCA4F247916}">
      <dgm:prSet/>
      <dgm:spPr/>
      <dgm:t>
        <a:bodyPr/>
        <a:lstStyle/>
        <a:p>
          <a:endParaRPr lang="es-CO"/>
        </a:p>
      </dgm:t>
    </dgm:pt>
    <dgm:pt modelId="{0D6E6F9A-8533-483F-A614-C7953BE25678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800" dirty="0" smtClean="0"/>
            <a:t>Mencia De Carvajal Martínez</a:t>
          </a:r>
          <a:endParaRPr lang="es-CO" sz="1800" dirty="0"/>
        </a:p>
      </dgm:t>
    </dgm:pt>
    <dgm:pt modelId="{D6DE79C4-D959-49B0-B14D-A5BF030CECB2}" type="parTrans" cxnId="{4EE4BBE7-13E7-46F0-A735-E51D4E8BD7D4}">
      <dgm:prSet/>
      <dgm:spPr/>
      <dgm:t>
        <a:bodyPr/>
        <a:lstStyle/>
        <a:p>
          <a:endParaRPr lang="es-CO"/>
        </a:p>
      </dgm:t>
    </dgm:pt>
    <dgm:pt modelId="{6E6F6F15-5F1A-4840-BBBB-28968CDF41AC}" type="sibTrans" cxnId="{4EE4BBE7-13E7-46F0-A735-E51D4E8BD7D4}">
      <dgm:prSet/>
      <dgm:spPr/>
      <dgm:t>
        <a:bodyPr/>
        <a:lstStyle/>
        <a:p>
          <a:endParaRPr lang="es-CO"/>
        </a:p>
      </dgm:t>
    </dgm:pt>
    <dgm:pt modelId="{589D3D54-899B-42D7-841E-E334C94598C3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600" baseline="0" dirty="0" smtClean="0"/>
            <a:t>Juan                    Ruiz De La Parra</a:t>
          </a:r>
          <a:endParaRPr lang="es-CO" sz="1600" baseline="0" dirty="0"/>
        </a:p>
      </dgm:t>
    </dgm:pt>
    <dgm:pt modelId="{BEDA1421-E79D-4BDD-B939-0CC292A3E555}" type="parTrans" cxnId="{B49366B8-82A5-4152-BC3A-67FF3826DBAD}">
      <dgm:prSet/>
      <dgm:spPr/>
      <dgm:t>
        <a:bodyPr/>
        <a:lstStyle/>
        <a:p>
          <a:endParaRPr lang="es-CO"/>
        </a:p>
      </dgm:t>
    </dgm:pt>
    <dgm:pt modelId="{198FEBB5-0E5B-4272-96D7-62D7CE652356}" type="sibTrans" cxnId="{B49366B8-82A5-4152-BC3A-67FF3826DBAD}">
      <dgm:prSet/>
      <dgm:spPr/>
      <dgm:t>
        <a:bodyPr/>
        <a:lstStyle/>
        <a:p>
          <a:endParaRPr lang="es-CO"/>
        </a:p>
      </dgm:t>
    </dgm:pt>
    <dgm:pt modelId="{19598356-02DC-4D8A-BC99-860DC42AA41F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600" baseline="0" dirty="0" smtClean="0"/>
            <a:t>Elvira Martínez De Cárdenas</a:t>
          </a:r>
          <a:endParaRPr lang="es-CO" sz="1600" baseline="0" dirty="0"/>
        </a:p>
      </dgm:t>
    </dgm:pt>
    <dgm:pt modelId="{DECBD38B-2AF4-4F32-A44D-6DEBE57F944B}" type="parTrans" cxnId="{0B14B788-B1F5-4501-81D8-9BEB56CF483A}">
      <dgm:prSet/>
      <dgm:spPr/>
      <dgm:t>
        <a:bodyPr/>
        <a:lstStyle/>
        <a:p>
          <a:endParaRPr lang="es-CO"/>
        </a:p>
      </dgm:t>
    </dgm:pt>
    <dgm:pt modelId="{A437DCDD-9B72-49D6-A5C7-D10D07EEA727}" type="sibTrans" cxnId="{0B14B788-B1F5-4501-81D8-9BEB56CF483A}">
      <dgm:prSet/>
      <dgm:spPr/>
      <dgm:t>
        <a:bodyPr/>
        <a:lstStyle/>
        <a:p>
          <a:endParaRPr lang="es-CO"/>
        </a:p>
      </dgm:t>
    </dgm:pt>
    <dgm:pt modelId="{D3996123-1D7C-41DC-8AD9-79EEE80DC350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400" baseline="0" dirty="0" smtClean="0"/>
            <a:t>Rodrigo               Sánchez </a:t>
          </a:r>
          <a:r>
            <a:rPr lang="es-CO" sz="1400" baseline="0" dirty="0" err="1" smtClean="0"/>
            <a:t>Torreblanca</a:t>
          </a:r>
          <a:r>
            <a:rPr lang="es-CO" sz="1400" baseline="0" dirty="0" smtClean="0"/>
            <a:t> De Carvajal            </a:t>
          </a:r>
          <a:r>
            <a:rPr lang="es-CO" sz="1200" baseline="0" dirty="0" smtClean="0">
              <a:sym typeface="Wingdings" pitchFamily="2" charset="2"/>
            </a:rPr>
            <a:t> D 126</a:t>
          </a:r>
          <a:endParaRPr lang="es-CO" sz="1200" baseline="0" dirty="0"/>
        </a:p>
      </dgm:t>
    </dgm:pt>
    <dgm:pt modelId="{6CD5C1D8-F9E8-41A8-9A41-6BDDA19BE1B3}" type="parTrans" cxnId="{9CEBD775-2400-4C58-9C09-BB2D6707F321}">
      <dgm:prSet/>
      <dgm:spPr/>
      <dgm:t>
        <a:bodyPr/>
        <a:lstStyle/>
        <a:p>
          <a:endParaRPr lang="es-CO"/>
        </a:p>
      </dgm:t>
    </dgm:pt>
    <dgm:pt modelId="{E98B2F4F-E164-4707-B5F8-7FACE45A201F}" type="sibTrans" cxnId="{9CEBD775-2400-4C58-9C09-BB2D6707F321}">
      <dgm:prSet/>
      <dgm:spPr/>
      <dgm:t>
        <a:bodyPr/>
        <a:lstStyle/>
        <a:p>
          <a:endParaRPr lang="es-CO"/>
        </a:p>
      </dgm:t>
    </dgm:pt>
    <dgm:pt modelId="{D99C6BEE-2A8C-42C5-A537-EF2DA862DFDA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600" dirty="0" smtClean="0"/>
            <a:t>Juana Martínez              </a:t>
          </a:r>
          <a:r>
            <a:rPr lang="es-CO" sz="1200" dirty="0" smtClean="0">
              <a:sym typeface="Wingdings" pitchFamily="2" charset="2"/>
            </a:rPr>
            <a:t> D 127</a:t>
          </a:r>
          <a:endParaRPr lang="es-CO" sz="1200" dirty="0"/>
        </a:p>
      </dgm:t>
    </dgm:pt>
    <dgm:pt modelId="{65A0EBD6-139A-4F1F-A163-517E99D5C3E8}" type="parTrans" cxnId="{0A67CF53-0EB3-482F-B639-6CD1916FDE2D}">
      <dgm:prSet/>
      <dgm:spPr/>
      <dgm:t>
        <a:bodyPr/>
        <a:lstStyle/>
        <a:p>
          <a:endParaRPr lang="es-CO"/>
        </a:p>
      </dgm:t>
    </dgm:pt>
    <dgm:pt modelId="{1D424E81-FE2E-4BE1-9143-7B5BFE9F0B73}" type="sibTrans" cxnId="{0A67CF53-0EB3-482F-B639-6CD1916FDE2D}">
      <dgm:prSet/>
      <dgm:spPr/>
      <dgm:t>
        <a:bodyPr/>
        <a:lstStyle/>
        <a:p>
          <a:endParaRPr lang="es-CO"/>
        </a:p>
      </dgm:t>
    </dgm:pt>
    <dgm:pt modelId="{E75BF49A-0BBD-418B-A465-D5C73CDDC862}" type="pres">
      <dgm:prSet presAssocID="{10ED40AF-DFB1-4943-B6DB-2A904FAA918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C752101B-5763-42AE-B8CD-05182BFE1CB9}" type="pres">
      <dgm:prSet presAssocID="{37094833-E904-4D32-9C6A-1E819506B098}" presName="vertOne" presStyleCnt="0"/>
      <dgm:spPr/>
    </dgm:pt>
    <dgm:pt modelId="{13E5E374-B1F5-4771-88D9-73A2B8FEBB69}" type="pres">
      <dgm:prSet presAssocID="{37094833-E904-4D32-9C6A-1E819506B098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C8E7879F-6050-4824-9741-54CC132B0935}" type="pres">
      <dgm:prSet presAssocID="{37094833-E904-4D32-9C6A-1E819506B098}" presName="parTransOne" presStyleCnt="0"/>
      <dgm:spPr/>
    </dgm:pt>
    <dgm:pt modelId="{CA4B680F-A90B-4214-96F5-C8954BDDCDDB}" type="pres">
      <dgm:prSet presAssocID="{37094833-E904-4D32-9C6A-1E819506B098}" presName="horzOne" presStyleCnt="0"/>
      <dgm:spPr/>
    </dgm:pt>
    <dgm:pt modelId="{99908226-CF92-4AB5-9CB8-2730E079F21E}" type="pres">
      <dgm:prSet presAssocID="{C9ECFB8C-8A17-4CB3-8CAB-7BCD35D161DF}" presName="vertTwo" presStyleCnt="0"/>
      <dgm:spPr/>
    </dgm:pt>
    <dgm:pt modelId="{951514B5-4CBD-4035-A6BE-338D47C1EBFC}" type="pres">
      <dgm:prSet presAssocID="{C9ECFB8C-8A17-4CB3-8CAB-7BCD35D161DF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9B92BA48-5350-468B-9CE1-7A4BC80C7EE9}" type="pres">
      <dgm:prSet presAssocID="{C9ECFB8C-8A17-4CB3-8CAB-7BCD35D161DF}" presName="parTransTwo" presStyleCnt="0"/>
      <dgm:spPr/>
    </dgm:pt>
    <dgm:pt modelId="{BD64EDD0-87F7-427C-9C3F-81CB46072F3C}" type="pres">
      <dgm:prSet presAssocID="{C9ECFB8C-8A17-4CB3-8CAB-7BCD35D161DF}" presName="horzTwo" presStyleCnt="0"/>
      <dgm:spPr/>
    </dgm:pt>
    <dgm:pt modelId="{72E74726-3599-43A5-9716-5A83660095EB}" type="pres">
      <dgm:prSet presAssocID="{7D01F6CC-B820-42C3-BD80-F8D5763C81F1}" presName="vertThree" presStyleCnt="0"/>
      <dgm:spPr/>
    </dgm:pt>
    <dgm:pt modelId="{D7A8EFE8-7DB5-4C78-BD70-FE26413083F2}" type="pres">
      <dgm:prSet presAssocID="{7D01F6CC-B820-42C3-BD80-F8D5763C81F1}" presName="txThre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AFA534DD-0DE0-461E-A939-600E86B2175E}" type="pres">
      <dgm:prSet presAssocID="{7D01F6CC-B820-42C3-BD80-F8D5763C81F1}" presName="horzThree" presStyleCnt="0"/>
      <dgm:spPr/>
    </dgm:pt>
    <dgm:pt modelId="{A0A2A92E-949E-430C-B191-74F428957C02}" type="pres">
      <dgm:prSet presAssocID="{D8F119C9-5D35-4AF5-90F0-F39BF6E612FF}" presName="sibSpaceThree" presStyleCnt="0"/>
      <dgm:spPr/>
    </dgm:pt>
    <dgm:pt modelId="{88A4F1BE-9BAC-4A9E-BD18-8157C2486985}" type="pres">
      <dgm:prSet presAssocID="{E14A591D-7D33-413E-A787-38B6BB48BB50}" presName="vertThree" presStyleCnt="0"/>
      <dgm:spPr/>
    </dgm:pt>
    <dgm:pt modelId="{7F63D571-FA86-459D-B77B-3936B76E4EBA}" type="pres">
      <dgm:prSet presAssocID="{E14A591D-7D33-413E-A787-38B6BB48BB50}" presName="txThre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F945F1F9-50C3-48ED-82BB-AEA7218385F0}" type="pres">
      <dgm:prSet presAssocID="{E14A591D-7D33-413E-A787-38B6BB48BB50}" presName="horzThree" presStyleCnt="0"/>
      <dgm:spPr/>
    </dgm:pt>
    <dgm:pt modelId="{979F9F92-2193-4837-B77C-26DFDC9B9E45}" type="pres">
      <dgm:prSet presAssocID="{4861CDFA-2F64-4042-8490-007DFCAD4B09}" presName="sibSpaceTwo" presStyleCnt="0"/>
      <dgm:spPr/>
    </dgm:pt>
    <dgm:pt modelId="{233005C0-7AB8-4BED-8BCB-E8499B4BD378}" type="pres">
      <dgm:prSet presAssocID="{11AD30A6-2D8C-45E8-8390-2D59076AF853}" presName="vertTwo" presStyleCnt="0"/>
      <dgm:spPr/>
    </dgm:pt>
    <dgm:pt modelId="{D466DEA1-53C3-4118-9EA6-36E12DFB82F1}" type="pres">
      <dgm:prSet presAssocID="{11AD30A6-2D8C-45E8-8390-2D59076AF853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03D6230F-AB0E-4298-A83E-527537925CA0}" type="pres">
      <dgm:prSet presAssocID="{11AD30A6-2D8C-45E8-8390-2D59076AF853}" presName="parTransTwo" presStyleCnt="0"/>
      <dgm:spPr/>
    </dgm:pt>
    <dgm:pt modelId="{3A82768A-855B-4AC3-AFB0-AE4819C8235A}" type="pres">
      <dgm:prSet presAssocID="{11AD30A6-2D8C-45E8-8390-2D59076AF853}" presName="horzTwo" presStyleCnt="0"/>
      <dgm:spPr/>
    </dgm:pt>
    <dgm:pt modelId="{BDC82266-F574-486B-8341-23125CB809DE}" type="pres">
      <dgm:prSet presAssocID="{B72A459B-C01A-4AE3-BC9F-D468C465DCBF}" presName="vertThree" presStyleCnt="0"/>
      <dgm:spPr/>
    </dgm:pt>
    <dgm:pt modelId="{27622F97-CF95-4BC1-AA67-1BC6103EDD1E}" type="pres">
      <dgm:prSet presAssocID="{B72A459B-C01A-4AE3-BC9F-D468C465DCBF}" presName="txThre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7517C958-13CF-4311-B8C3-7A865E2B5595}" type="pres">
      <dgm:prSet presAssocID="{B72A459B-C01A-4AE3-BC9F-D468C465DCBF}" presName="parTransThree" presStyleCnt="0"/>
      <dgm:spPr/>
    </dgm:pt>
    <dgm:pt modelId="{2016FE0F-B881-4655-A292-D3EE1C269496}" type="pres">
      <dgm:prSet presAssocID="{B72A459B-C01A-4AE3-BC9F-D468C465DCBF}" presName="horzThree" presStyleCnt="0"/>
      <dgm:spPr/>
    </dgm:pt>
    <dgm:pt modelId="{B2F7E20D-0A9A-4775-BFEA-CD167EED82CA}" type="pres">
      <dgm:prSet presAssocID="{589D3D54-899B-42D7-841E-E334C94598C3}" presName="vertFour" presStyleCnt="0">
        <dgm:presLayoutVars>
          <dgm:chPref val="3"/>
        </dgm:presLayoutVars>
      </dgm:prSet>
      <dgm:spPr/>
    </dgm:pt>
    <dgm:pt modelId="{C493C7B5-5AED-4064-946C-ED29598E512F}" type="pres">
      <dgm:prSet presAssocID="{589D3D54-899B-42D7-841E-E334C94598C3}" presName="txFour" presStyleLbl="node4" presStyleIdx="0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E5ED8D71-ECC6-4927-9C03-03E83423787C}" type="pres">
      <dgm:prSet presAssocID="{589D3D54-899B-42D7-841E-E334C94598C3}" presName="horzFour" presStyleCnt="0"/>
      <dgm:spPr/>
    </dgm:pt>
    <dgm:pt modelId="{A8559E24-8C80-4E0D-9010-568862FD1B97}" type="pres">
      <dgm:prSet presAssocID="{198FEBB5-0E5B-4272-96D7-62D7CE652356}" presName="sibSpaceFour" presStyleCnt="0"/>
      <dgm:spPr/>
    </dgm:pt>
    <dgm:pt modelId="{E214CA93-5943-46A9-864C-5E29C6089959}" type="pres">
      <dgm:prSet presAssocID="{19598356-02DC-4D8A-BC99-860DC42AA41F}" presName="vertFour" presStyleCnt="0">
        <dgm:presLayoutVars>
          <dgm:chPref val="3"/>
        </dgm:presLayoutVars>
      </dgm:prSet>
      <dgm:spPr/>
    </dgm:pt>
    <dgm:pt modelId="{1CDEF281-CAF4-4F5D-A478-8970E9E662DC}" type="pres">
      <dgm:prSet presAssocID="{19598356-02DC-4D8A-BC99-860DC42AA41F}" presName="txFour" presStyleLbl="node4" presStyleIdx="1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9E795293-EE8B-45CB-8F89-07BF7A4B5812}" type="pres">
      <dgm:prSet presAssocID="{19598356-02DC-4D8A-BC99-860DC42AA41F}" presName="horzFour" presStyleCnt="0"/>
      <dgm:spPr/>
    </dgm:pt>
    <dgm:pt modelId="{DFD1D016-994E-4901-AA77-C8A859BAF15B}" type="pres">
      <dgm:prSet presAssocID="{F0AFBE52-9886-40D1-8D59-781C575B20A2}" presName="sibSpaceThree" presStyleCnt="0"/>
      <dgm:spPr/>
    </dgm:pt>
    <dgm:pt modelId="{43B13A9A-B850-4871-801F-8FE7D2B95FA8}" type="pres">
      <dgm:prSet presAssocID="{0D6E6F9A-8533-483F-A614-C7953BE25678}" presName="vertThree" presStyleCnt="0"/>
      <dgm:spPr/>
    </dgm:pt>
    <dgm:pt modelId="{65CCEFF2-9630-4055-AD5D-9A15B04B6CE5}" type="pres">
      <dgm:prSet presAssocID="{0D6E6F9A-8533-483F-A614-C7953BE25678}" presName="txThre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6E9D14D0-2144-44C1-A56D-2EE87FCEDCF7}" type="pres">
      <dgm:prSet presAssocID="{0D6E6F9A-8533-483F-A614-C7953BE25678}" presName="parTransThree" presStyleCnt="0"/>
      <dgm:spPr/>
    </dgm:pt>
    <dgm:pt modelId="{3CA00E6A-5C34-4C1C-8154-181736EB4ACD}" type="pres">
      <dgm:prSet presAssocID="{0D6E6F9A-8533-483F-A614-C7953BE25678}" presName="horzThree" presStyleCnt="0"/>
      <dgm:spPr/>
    </dgm:pt>
    <dgm:pt modelId="{BC21E4D8-B351-4DB4-9C7E-573A968B1741}" type="pres">
      <dgm:prSet presAssocID="{D3996123-1D7C-41DC-8AD9-79EEE80DC350}" presName="vertFour" presStyleCnt="0">
        <dgm:presLayoutVars>
          <dgm:chPref val="3"/>
        </dgm:presLayoutVars>
      </dgm:prSet>
      <dgm:spPr/>
    </dgm:pt>
    <dgm:pt modelId="{8709B4D0-A971-414E-85D0-E9DF149F8DD3}" type="pres">
      <dgm:prSet presAssocID="{D3996123-1D7C-41DC-8AD9-79EEE80DC350}" presName="txFour" presStyleLbl="node4" presStyleIdx="2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B25A1D96-3EEB-4A4D-9FC3-A9C125CDDDE9}" type="pres">
      <dgm:prSet presAssocID="{D3996123-1D7C-41DC-8AD9-79EEE80DC350}" presName="horzFour" presStyleCnt="0"/>
      <dgm:spPr/>
    </dgm:pt>
    <dgm:pt modelId="{DA50857E-890E-4367-8A44-90D61E29AF33}" type="pres">
      <dgm:prSet presAssocID="{E98B2F4F-E164-4707-B5F8-7FACE45A201F}" presName="sibSpaceFour" presStyleCnt="0"/>
      <dgm:spPr/>
    </dgm:pt>
    <dgm:pt modelId="{7395680F-98A2-48D4-959B-A569E81E6A52}" type="pres">
      <dgm:prSet presAssocID="{D99C6BEE-2A8C-42C5-A537-EF2DA862DFDA}" presName="vertFour" presStyleCnt="0">
        <dgm:presLayoutVars>
          <dgm:chPref val="3"/>
        </dgm:presLayoutVars>
      </dgm:prSet>
      <dgm:spPr/>
    </dgm:pt>
    <dgm:pt modelId="{C0986A04-8EF6-4473-9010-A1555CF41500}" type="pres">
      <dgm:prSet presAssocID="{D99C6BEE-2A8C-42C5-A537-EF2DA862DFDA}" presName="txFour" presStyleLbl="node4" presStyleIdx="3" presStyleCnt="4" custLinFactNeighborX="2082" custLinFactNeighborY="2489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D24D206F-D63F-4E1C-B01C-B724B860CA08}" type="pres">
      <dgm:prSet presAssocID="{D99C6BEE-2A8C-42C5-A537-EF2DA862DFDA}" presName="horzFour" presStyleCnt="0"/>
      <dgm:spPr/>
    </dgm:pt>
  </dgm:ptLst>
  <dgm:cxnLst>
    <dgm:cxn modelId="{CB4F0BBE-D44A-41AF-BAD9-D88A85331C9C}" srcId="{37094833-E904-4D32-9C6A-1E819506B098}" destId="{11AD30A6-2D8C-45E8-8390-2D59076AF853}" srcOrd="1" destOrd="0" parTransId="{F3F87D92-BCF6-4298-B880-3A558E758134}" sibTransId="{97480AB1-9169-4446-8AFB-17983F2367A5}"/>
    <dgm:cxn modelId="{0F827A6E-A08A-460C-9CC5-C2C59439BB4A}" srcId="{37094833-E904-4D32-9C6A-1E819506B098}" destId="{C9ECFB8C-8A17-4CB3-8CAB-7BCD35D161DF}" srcOrd="0" destOrd="0" parTransId="{DBC11D1E-8ED4-4D65-8E82-BCF1741EB0AF}" sibTransId="{4861CDFA-2F64-4042-8490-007DFCAD4B09}"/>
    <dgm:cxn modelId="{0B14B788-B1F5-4501-81D8-9BEB56CF483A}" srcId="{B72A459B-C01A-4AE3-BC9F-D468C465DCBF}" destId="{19598356-02DC-4D8A-BC99-860DC42AA41F}" srcOrd="1" destOrd="0" parTransId="{DECBD38B-2AF4-4F32-A44D-6DEBE57F944B}" sibTransId="{A437DCDD-9B72-49D6-A5C7-D10D07EEA727}"/>
    <dgm:cxn modelId="{D4E07015-1F33-4E2B-A3FE-26AA18E49322}" type="presOf" srcId="{10ED40AF-DFB1-4943-B6DB-2A904FAA918A}" destId="{E75BF49A-0BBD-418B-A465-D5C73CDDC862}" srcOrd="0" destOrd="0" presId="urn:microsoft.com/office/officeart/2005/8/layout/hierarchy4"/>
    <dgm:cxn modelId="{A1FFFFAF-0AC9-4F4E-9950-AFB46EF648E9}" type="presOf" srcId="{19598356-02DC-4D8A-BC99-860DC42AA41F}" destId="{1CDEF281-CAF4-4F5D-A478-8970E9E662DC}" srcOrd="0" destOrd="0" presId="urn:microsoft.com/office/officeart/2005/8/layout/hierarchy4"/>
    <dgm:cxn modelId="{E0868A29-7EEE-456B-AA82-1FAF341F0064}" type="presOf" srcId="{11AD30A6-2D8C-45E8-8390-2D59076AF853}" destId="{D466DEA1-53C3-4118-9EA6-36E12DFB82F1}" srcOrd="0" destOrd="0" presId="urn:microsoft.com/office/officeart/2005/8/layout/hierarchy4"/>
    <dgm:cxn modelId="{3A363DAE-E8AE-440C-89F1-4482237827C4}" srcId="{10ED40AF-DFB1-4943-B6DB-2A904FAA918A}" destId="{37094833-E904-4D32-9C6A-1E819506B098}" srcOrd="0" destOrd="0" parTransId="{BCBE2194-F2C0-4E5F-9096-F1871EEF26FE}" sibTransId="{078C0D63-68B3-49CE-A0DD-90BF09669881}"/>
    <dgm:cxn modelId="{9CEBD775-2400-4C58-9C09-BB2D6707F321}" srcId="{0D6E6F9A-8533-483F-A614-C7953BE25678}" destId="{D3996123-1D7C-41DC-8AD9-79EEE80DC350}" srcOrd="0" destOrd="0" parTransId="{6CD5C1D8-F9E8-41A8-9A41-6BDDA19BE1B3}" sibTransId="{E98B2F4F-E164-4707-B5F8-7FACE45A201F}"/>
    <dgm:cxn modelId="{5A7B9927-AD67-4B44-B0DF-7465AA5EAF4D}" type="presOf" srcId="{E14A591D-7D33-413E-A787-38B6BB48BB50}" destId="{7F63D571-FA86-459D-B77B-3936B76E4EBA}" srcOrd="0" destOrd="0" presId="urn:microsoft.com/office/officeart/2005/8/layout/hierarchy4"/>
    <dgm:cxn modelId="{7894431B-FD7C-4039-8A93-FDBFAA28A4FE}" type="presOf" srcId="{589D3D54-899B-42D7-841E-E334C94598C3}" destId="{C493C7B5-5AED-4064-946C-ED29598E512F}" srcOrd="0" destOrd="0" presId="urn:microsoft.com/office/officeart/2005/8/layout/hierarchy4"/>
    <dgm:cxn modelId="{023E870A-558C-4A8F-8F04-8BCA4F247916}" srcId="{11AD30A6-2D8C-45E8-8390-2D59076AF853}" destId="{B72A459B-C01A-4AE3-BC9F-D468C465DCBF}" srcOrd="0" destOrd="0" parTransId="{910776A9-BE28-47A8-B3BB-DD588BB84773}" sibTransId="{F0AFBE52-9886-40D1-8D59-781C575B20A2}"/>
    <dgm:cxn modelId="{0FEF9111-747D-4447-BCA6-DCA8CC038FF6}" type="presOf" srcId="{37094833-E904-4D32-9C6A-1E819506B098}" destId="{13E5E374-B1F5-4771-88D9-73A2B8FEBB69}" srcOrd="0" destOrd="0" presId="urn:microsoft.com/office/officeart/2005/8/layout/hierarchy4"/>
    <dgm:cxn modelId="{DB3468DB-727E-4775-A444-0AA58465B5A2}" srcId="{C9ECFB8C-8A17-4CB3-8CAB-7BCD35D161DF}" destId="{7D01F6CC-B820-42C3-BD80-F8D5763C81F1}" srcOrd="0" destOrd="0" parTransId="{A65AFC11-DF52-430D-8EF6-EF4BEF4FE49B}" sibTransId="{D8F119C9-5D35-4AF5-90F0-F39BF6E612FF}"/>
    <dgm:cxn modelId="{FB1FB688-C52A-4CD4-890E-D947B1EFEC08}" srcId="{C9ECFB8C-8A17-4CB3-8CAB-7BCD35D161DF}" destId="{E14A591D-7D33-413E-A787-38B6BB48BB50}" srcOrd="1" destOrd="0" parTransId="{152B50AB-9859-4E19-8FD3-EE0C1CC25F42}" sibTransId="{F5E19E8F-F15A-4A46-95A6-E34A68AA5AB3}"/>
    <dgm:cxn modelId="{B49366B8-82A5-4152-BC3A-67FF3826DBAD}" srcId="{B72A459B-C01A-4AE3-BC9F-D468C465DCBF}" destId="{589D3D54-899B-42D7-841E-E334C94598C3}" srcOrd="0" destOrd="0" parTransId="{BEDA1421-E79D-4BDD-B939-0CC292A3E555}" sibTransId="{198FEBB5-0E5B-4272-96D7-62D7CE652356}"/>
    <dgm:cxn modelId="{0A67CF53-0EB3-482F-B639-6CD1916FDE2D}" srcId="{0D6E6F9A-8533-483F-A614-C7953BE25678}" destId="{D99C6BEE-2A8C-42C5-A537-EF2DA862DFDA}" srcOrd="1" destOrd="0" parTransId="{65A0EBD6-139A-4F1F-A163-517E99D5C3E8}" sibTransId="{1D424E81-FE2E-4BE1-9143-7B5BFE9F0B73}"/>
    <dgm:cxn modelId="{D14661CC-52FF-48E1-8CF0-CC9C0BA39B1E}" type="presOf" srcId="{D3996123-1D7C-41DC-8AD9-79EEE80DC350}" destId="{8709B4D0-A971-414E-85D0-E9DF149F8DD3}" srcOrd="0" destOrd="0" presId="urn:microsoft.com/office/officeart/2005/8/layout/hierarchy4"/>
    <dgm:cxn modelId="{C0F32750-4DBD-4953-98C6-81961F4C2AA1}" type="presOf" srcId="{B72A459B-C01A-4AE3-BC9F-D468C465DCBF}" destId="{27622F97-CF95-4BC1-AA67-1BC6103EDD1E}" srcOrd="0" destOrd="0" presId="urn:microsoft.com/office/officeart/2005/8/layout/hierarchy4"/>
    <dgm:cxn modelId="{864350FB-E7E6-4973-9FEC-01EE84E9180C}" type="presOf" srcId="{D99C6BEE-2A8C-42C5-A537-EF2DA862DFDA}" destId="{C0986A04-8EF6-4473-9010-A1555CF41500}" srcOrd="0" destOrd="0" presId="urn:microsoft.com/office/officeart/2005/8/layout/hierarchy4"/>
    <dgm:cxn modelId="{FCF5CFF9-E7DD-459A-A07D-44FA8D42DB44}" type="presOf" srcId="{0D6E6F9A-8533-483F-A614-C7953BE25678}" destId="{65CCEFF2-9630-4055-AD5D-9A15B04B6CE5}" srcOrd="0" destOrd="0" presId="urn:microsoft.com/office/officeart/2005/8/layout/hierarchy4"/>
    <dgm:cxn modelId="{2BCD717A-B430-4988-A46A-C383EDC77086}" type="presOf" srcId="{7D01F6CC-B820-42C3-BD80-F8D5763C81F1}" destId="{D7A8EFE8-7DB5-4C78-BD70-FE26413083F2}" srcOrd="0" destOrd="0" presId="urn:microsoft.com/office/officeart/2005/8/layout/hierarchy4"/>
    <dgm:cxn modelId="{3CBEDEE5-8DC5-41F2-810B-114D88EA20CE}" type="presOf" srcId="{C9ECFB8C-8A17-4CB3-8CAB-7BCD35D161DF}" destId="{951514B5-4CBD-4035-A6BE-338D47C1EBFC}" srcOrd="0" destOrd="0" presId="urn:microsoft.com/office/officeart/2005/8/layout/hierarchy4"/>
    <dgm:cxn modelId="{4EE4BBE7-13E7-46F0-A735-E51D4E8BD7D4}" srcId="{11AD30A6-2D8C-45E8-8390-2D59076AF853}" destId="{0D6E6F9A-8533-483F-A614-C7953BE25678}" srcOrd="1" destOrd="0" parTransId="{D6DE79C4-D959-49B0-B14D-A5BF030CECB2}" sibTransId="{6E6F6F15-5F1A-4840-BBBB-28968CDF41AC}"/>
    <dgm:cxn modelId="{32643F44-DBDF-44FB-99D3-6B20BCBD7E31}" type="presParOf" srcId="{E75BF49A-0BBD-418B-A465-D5C73CDDC862}" destId="{C752101B-5763-42AE-B8CD-05182BFE1CB9}" srcOrd="0" destOrd="0" presId="urn:microsoft.com/office/officeart/2005/8/layout/hierarchy4"/>
    <dgm:cxn modelId="{506C7BCE-E521-4825-8951-CD7E2982277A}" type="presParOf" srcId="{C752101B-5763-42AE-B8CD-05182BFE1CB9}" destId="{13E5E374-B1F5-4771-88D9-73A2B8FEBB69}" srcOrd="0" destOrd="0" presId="urn:microsoft.com/office/officeart/2005/8/layout/hierarchy4"/>
    <dgm:cxn modelId="{AC1280CD-4F2B-425B-A7DD-C2440C3FCA34}" type="presParOf" srcId="{C752101B-5763-42AE-B8CD-05182BFE1CB9}" destId="{C8E7879F-6050-4824-9741-54CC132B0935}" srcOrd="1" destOrd="0" presId="urn:microsoft.com/office/officeart/2005/8/layout/hierarchy4"/>
    <dgm:cxn modelId="{6983D058-8D35-4F68-BBCD-3FCEE89AEB82}" type="presParOf" srcId="{C752101B-5763-42AE-B8CD-05182BFE1CB9}" destId="{CA4B680F-A90B-4214-96F5-C8954BDDCDDB}" srcOrd="2" destOrd="0" presId="urn:microsoft.com/office/officeart/2005/8/layout/hierarchy4"/>
    <dgm:cxn modelId="{56B9154D-8314-4F53-B157-E067B79BABEA}" type="presParOf" srcId="{CA4B680F-A90B-4214-96F5-C8954BDDCDDB}" destId="{99908226-CF92-4AB5-9CB8-2730E079F21E}" srcOrd="0" destOrd="0" presId="urn:microsoft.com/office/officeart/2005/8/layout/hierarchy4"/>
    <dgm:cxn modelId="{526C73AB-C61B-459E-99DB-897F9D93C07A}" type="presParOf" srcId="{99908226-CF92-4AB5-9CB8-2730E079F21E}" destId="{951514B5-4CBD-4035-A6BE-338D47C1EBFC}" srcOrd="0" destOrd="0" presId="urn:microsoft.com/office/officeart/2005/8/layout/hierarchy4"/>
    <dgm:cxn modelId="{8FDFA336-2293-48C7-920F-5FF6E9E4CB0F}" type="presParOf" srcId="{99908226-CF92-4AB5-9CB8-2730E079F21E}" destId="{9B92BA48-5350-468B-9CE1-7A4BC80C7EE9}" srcOrd="1" destOrd="0" presId="urn:microsoft.com/office/officeart/2005/8/layout/hierarchy4"/>
    <dgm:cxn modelId="{C152C26F-A74B-436E-9C8B-18C5A479C4D6}" type="presParOf" srcId="{99908226-CF92-4AB5-9CB8-2730E079F21E}" destId="{BD64EDD0-87F7-427C-9C3F-81CB46072F3C}" srcOrd="2" destOrd="0" presId="urn:microsoft.com/office/officeart/2005/8/layout/hierarchy4"/>
    <dgm:cxn modelId="{BA92B270-248F-4217-93DB-9F139FCD125D}" type="presParOf" srcId="{BD64EDD0-87F7-427C-9C3F-81CB46072F3C}" destId="{72E74726-3599-43A5-9716-5A83660095EB}" srcOrd="0" destOrd="0" presId="urn:microsoft.com/office/officeart/2005/8/layout/hierarchy4"/>
    <dgm:cxn modelId="{2C9E0081-74C1-4447-8C88-076E67D0DC98}" type="presParOf" srcId="{72E74726-3599-43A5-9716-5A83660095EB}" destId="{D7A8EFE8-7DB5-4C78-BD70-FE26413083F2}" srcOrd="0" destOrd="0" presId="urn:microsoft.com/office/officeart/2005/8/layout/hierarchy4"/>
    <dgm:cxn modelId="{FF2C7680-4E18-4988-9916-7379EA6F545E}" type="presParOf" srcId="{72E74726-3599-43A5-9716-5A83660095EB}" destId="{AFA534DD-0DE0-461E-A939-600E86B2175E}" srcOrd="1" destOrd="0" presId="urn:microsoft.com/office/officeart/2005/8/layout/hierarchy4"/>
    <dgm:cxn modelId="{8B7BC2C7-7681-4C7E-9948-6228FA9C44E5}" type="presParOf" srcId="{BD64EDD0-87F7-427C-9C3F-81CB46072F3C}" destId="{A0A2A92E-949E-430C-B191-74F428957C02}" srcOrd="1" destOrd="0" presId="urn:microsoft.com/office/officeart/2005/8/layout/hierarchy4"/>
    <dgm:cxn modelId="{1951091B-0C05-432C-8D2B-BDEF7F3ABD0E}" type="presParOf" srcId="{BD64EDD0-87F7-427C-9C3F-81CB46072F3C}" destId="{88A4F1BE-9BAC-4A9E-BD18-8157C2486985}" srcOrd="2" destOrd="0" presId="urn:microsoft.com/office/officeart/2005/8/layout/hierarchy4"/>
    <dgm:cxn modelId="{380A1460-B6B4-4250-9F40-01FF5165F00E}" type="presParOf" srcId="{88A4F1BE-9BAC-4A9E-BD18-8157C2486985}" destId="{7F63D571-FA86-459D-B77B-3936B76E4EBA}" srcOrd="0" destOrd="0" presId="urn:microsoft.com/office/officeart/2005/8/layout/hierarchy4"/>
    <dgm:cxn modelId="{CF1F50F4-C06D-4337-ABE1-715E0306AF5C}" type="presParOf" srcId="{88A4F1BE-9BAC-4A9E-BD18-8157C2486985}" destId="{F945F1F9-50C3-48ED-82BB-AEA7218385F0}" srcOrd="1" destOrd="0" presId="urn:microsoft.com/office/officeart/2005/8/layout/hierarchy4"/>
    <dgm:cxn modelId="{681B785C-7EA2-4E61-A48F-FE70F988612F}" type="presParOf" srcId="{CA4B680F-A90B-4214-96F5-C8954BDDCDDB}" destId="{979F9F92-2193-4837-B77C-26DFDC9B9E45}" srcOrd="1" destOrd="0" presId="urn:microsoft.com/office/officeart/2005/8/layout/hierarchy4"/>
    <dgm:cxn modelId="{22E2D114-1F90-4091-AD57-ED6266715F07}" type="presParOf" srcId="{CA4B680F-A90B-4214-96F5-C8954BDDCDDB}" destId="{233005C0-7AB8-4BED-8BCB-E8499B4BD378}" srcOrd="2" destOrd="0" presId="urn:microsoft.com/office/officeart/2005/8/layout/hierarchy4"/>
    <dgm:cxn modelId="{78C42AEB-4220-43F3-A094-C214766DB7D6}" type="presParOf" srcId="{233005C0-7AB8-4BED-8BCB-E8499B4BD378}" destId="{D466DEA1-53C3-4118-9EA6-36E12DFB82F1}" srcOrd="0" destOrd="0" presId="urn:microsoft.com/office/officeart/2005/8/layout/hierarchy4"/>
    <dgm:cxn modelId="{38058331-3F77-4F3C-A87E-0817291847E9}" type="presParOf" srcId="{233005C0-7AB8-4BED-8BCB-E8499B4BD378}" destId="{03D6230F-AB0E-4298-A83E-527537925CA0}" srcOrd="1" destOrd="0" presId="urn:microsoft.com/office/officeart/2005/8/layout/hierarchy4"/>
    <dgm:cxn modelId="{6D5E8CD7-4F9C-47A0-9A60-21BA49077BB5}" type="presParOf" srcId="{233005C0-7AB8-4BED-8BCB-E8499B4BD378}" destId="{3A82768A-855B-4AC3-AFB0-AE4819C8235A}" srcOrd="2" destOrd="0" presId="urn:microsoft.com/office/officeart/2005/8/layout/hierarchy4"/>
    <dgm:cxn modelId="{C8EDA63D-57EA-463B-875D-B0ED4F90A0E7}" type="presParOf" srcId="{3A82768A-855B-4AC3-AFB0-AE4819C8235A}" destId="{BDC82266-F574-486B-8341-23125CB809DE}" srcOrd="0" destOrd="0" presId="urn:microsoft.com/office/officeart/2005/8/layout/hierarchy4"/>
    <dgm:cxn modelId="{2D81AF35-B1F3-4C1E-9C73-9004C85E0A5A}" type="presParOf" srcId="{BDC82266-F574-486B-8341-23125CB809DE}" destId="{27622F97-CF95-4BC1-AA67-1BC6103EDD1E}" srcOrd="0" destOrd="0" presId="urn:microsoft.com/office/officeart/2005/8/layout/hierarchy4"/>
    <dgm:cxn modelId="{8135F4EB-2E9A-4F9D-B776-EECD77AC8EA4}" type="presParOf" srcId="{BDC82266-F574-486B-8341-23125CB809DE}" destId="{7517C958-13CF-4311-B8C3-7A865E2B5595}" srcOrd="1" destOrd="0" presId="urn:microsoft.com/office/officeart/2005/8/layout/hierarchy4"/>
    <dgm:cxn modelId="{75555120-2981-47B8-9565-44236654A550}" type="presParOf" srcId="{BDC82266-F574-486B-8341-23125CB809DE}" destId="{2016FE0F-B881-4655-A292-D3EE1C269496}" srcOrd="2" destOrd="0" presId="urn:microsoft.com/office/officeart/2005/8/layout/hierarchy4"/>
    <dgm:cxn modelId="{E52B86F4-25BD-4AEF-A08C-DDA2A7E08B56}" type="presParOf" srcId="{2016FE0F-B881-4655-A292-D3EE1C269496}" destId="{B2F7E20D-0A9A-4775-BFEA-CD167EED82CA}" srcOrd="0" destOrd="0" presId="urn:microsoft.com/office/officeart/2005/8/layout/hierarchy4"/>
    <dgm:cxn modelId="{434D4EC0-E687-4B2D-8B2A-FE317C32D01F}" type="presParOf" srcId="{B2F7E20D-0A9A-4775-BFEA-CD167EED82CA}" destId="{C493C7B5-5AED-4064-946C-ED29598E512F}" srcOrd="0" destOrd="0" presId="urn:microsoft.com/office/officeart/2005/8/layout/hierarchy4"/>
    <dgm:cxn modelId="{49BCEBA7-2A2E-475C-86F3-1126D155863D}" type="presParOf" srcId="{B2F7E20D-0A9A-4775-BFEA-CD167EED82CA}" destId="{E5ED8D71-ECC6-4927-9C03-03E83423787C}" srcOrd="1" destOrd="0" presId="urn:microsoft.com/office/officeart/2005/8/layout/hierarchy4"/>
    <dgm:cxn modelId="{D56B0DC8-C926-48F6-B58D-56ADC0A38DD5}" type="presParOf" srcId="{2016FE0F-B881-4655-A292-D3EE1C269496}" destId="{A8559E24-8C80-4E0D-9010-568862FD1B97}" srcOrd="1" destOrd="0" presId="urn:microsoft.com/office/officeart/2005/8/layout/hierarchy4"/>
    <dgm:cxn modelId="{5BE167AD-3EF7-4A88-A82C-910FA7D8D551}" type="presParOf" srcId="{2016FE0F-B881-4655-A292-D3EE1C269496}" destId="{E214CA93-5943-46A9-864C-5E29C6089959}" srcOrd="2" destOrd="0" presId="urn:microsoft.com/office/officeart/2005/8/layout/hierarchy4"/>
    <dgm:cxn modelId="{C4EC2CC2-A5A5-4C7A-91A3-BA91A19C7D6F}" type="presParOf" srcId="{E214CA93-5943-46A9-864C-5E29C6089959}" destId="{1CDEF281-CAF4-4F5D-A478-8970E9E662DC}" srcOrd="0" destOrd="0" presId="urn:microsoft.com/office/officeart/2005/8/layout/hierarchy4"/>
    <dgm:cxn modelId="{C82430D1-3008-4840-8CB6-DAEED55433B8}" type="presParOf" srcId="{E214CA93-5943-46A9-864C-5E29C6089959}" destId="{9E795293-EE8B-45CB-8F89-07BF7A4B5812}" srcOrd="1" destOrd="0" presId="urn:microsoft.com/office/officeart/2005/8/layout/hierarchy4"/>
    <dgm:cxn modelId="{DCFDA76C-5759-4819-BAB2-8628544E1516}" type="presParOf" srcId="{3A82768A-855B-4AC3-AFB0-AE4819C8235A}" destId="{DFD1D016-994E-4901-AA77-C8A859BAF15B}" srcOrd="1" destOrd="0" presId="urn:microsoft.com/office/officeart/2005/8/layout/hierarchy4"/>
    <dgm:cxn modelId="{F66A2271-F394-4E2A-937E-A0D04671FA4E}" type="presParOf" srcId="{3A82768A-855B-4AC3-AFB0-AE4819C8235A}" destId="{43B13A9A-B850-4871-801F-8FE7D2B95FA8}" srcOrd="2" destOrd="0" presId="urn:microsoft.com/office/officeart/2005/8/layout/hierarchy4"/>
    <dgm:cxn modelId="{4F57522B-3EE0-4617-AECD-F23A9A7C6A46}" type="presParOf" srcId="{43B13A9A-B850-4871-801F-8FE7D2B95FA8}" destId="{65CCEFF2-9630-4055-AD5D-9A15B04B6CE5}" srcOrd="0" destOrd="0" presId="urn:microsoft.com/office/officeart/2005/8/layout/hierarchy4"/>
    <dgm:cxn modelId="{734A2AA4-D621-4DB6-AB80-DF7348648073}" type="presParOf" srcId="{43B13A9A-B850-4871-801F-8FE7D2B95FA8}" destId="{6E9D14D0-2144-44C1-A56D-2EE87FCEDCF7}" srcOrd="1" destOrd="0" presId="urn:microsoft.com/office/officeart/2005/8/layout/hierarchy4"/>
    <dgm:cxn modelId="{6F17BDBF-699D-4091-9F86-0266629B673B}" type="presParOf" srcId="{43B13A9A-B850-4871-801F-8FE7D2B95FA8}" destId="{3CA00E6A-5C34-4C1C-8154-181736EB4ACD}" srcOrd="2" destOrd="0" presId="urn:microsoft.com/office/officeart/2005/8/layout/hierarchy4"/>
    <dgm:cxn modelId="{832BB623-7235-4461-83CA-23622524A964}" type="presParOf" srcId="{3CA00E6A-5C34-4C1C-8154-181736EB4ACD}" destId="{BC21E4D8-B351-4DB4-9C7E-573A968B1741}" srcOrd="0" destOrd="0" presId="urn:microsoft.com/office/officeart/2005/8/layout/hierarchy4"/>
    <dgm:cxn modelId="{8C742661-FFA8-474C-87C9-9EEAF861DCA0}" type="presParOf" srcId="{BC21E4D8-B351-4DB4-9C7E-573A968B1741}" destId="{8709B4D0-A971-414E-85D0-E9DF149F8DD3}" srcOrd="0" destOrd="0" presId="urn:microsoft.com/office/officeart/2005/8/layout/hierarchy4"/>
    <dgm:cxn modelId="{90CF29C5-D115-4899-9CBD-4AFC013ECD6F}" type="presParOf" srcId="{BC21E4D8-B351-4DB4-9C7E-573A968B1741}" destId="{B25A1D96-3EEB-4A4D-9FC3-A9C125CDDDE9}" srcOrd="1" destOrd="0" presId="urn:microsoft.com/office/officeart/2005/8/layout/hierarchy4"/>
    <dgm:cxn modelId="{A8292056-5E49-4498-9341-4FCF5888A911}" type="presParOf" srcId="{3CA00E6A-5C34-4C1C-8154-181736EB4ACD}" destId="{DA50857E-890E-4367-8A44-90D61E29AF33}" srcOrd="1" destOrd="0" presId="urn:microsoft.com/office/officeart/2005/8/layout/hierarchy4"/>
    <dgm:cxn modelId="{8F6A777C-187A-4E2C-B048-C6399257CE00}" type="presParOf" srcId="{3CA00E6A-5C34-4C1C-8154-181736EB4ACD}" destId="{7395680F-98A2-48D4-959B-A569E81E6A52}" srcOrd="2" destOrd="0" presId="urn:microsoft.com/office/officeart/2005/8/layout/hierarchy4"/>
    <dgm:cxn modelId="{B7F19D72-D0CE-4487-9627-F6179149B905}" type="presParOf" srcId="{7395680F-98A2-48D4-959B-A569E81E6A52}" destId="{C0986A04-8EF6-4473-9010-A1555CF41500}" srcOrd="0" destOrd="0" presId="urn:microsoft.com/office/officeart/2005/8/layout/hierarchy4"/>
    <dgm:cxn modelId="{6F11A04F-F26B-440A-B49A-847AD5591393}" type="presParOf" srcId="{7395680F-98A2-48D4-959B-A569E81E6A52}" destId="{D24D206F-D63F-4E1C-B01C-B724B860CA08}" srcOrd="1" destOrd="0" presId="urn:microsoft.com/office/officeart/2005/8/layout/hierarchy4"/>
  </dgm:cxnLst>
  <dgm:bg/>
  <dgm:whole/>
</dgm:dataModel>
</file>

<file path=ppt/diagrams/data125.xml><?xml version="1.0" encoding="utf-8"?>
<dgm:dataModel xmlns:dgm="http://schemas.openxmlformats.org/drawingml/2006/diagram" xmlns:a="http://schemas.openxmlformats.org/drawingml/2006/main">
  <dgm:ptLst>
    <dgm:pt modelId="{82AD6EC5-25B8-4AE9-9B8C-50B6D68B73C5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C1E32237-FA95-4006-A9D0-3F6E18932828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800" i="1" dirty="0" smtClean="0"/>
            <a:t>Rodrigo Sánchez </a:t>
          </a:r>
          <a:r>
            <a:rPr lang="es-CO" sz="2800" i="1" dirty="0" err="1" smtClean="0"/>
            <a:t>Torreblanca</a:t>
          </a:r>
          <a:r>
            <a:rPr lang="es-CO" sz="2800" i="1" dirty="0" smtClean="0"/>
            <a:t> De Carvajal</a:t>
          </a:r>
          <a:endParaRPr lang="es-CO" sz="2800" i="1" dirty="0"/>
        </a:p>
      </dgm:t>
    </dgm:pt>
    <dgm:pt modelId="{52DE75E8-6038-4BD3-A71B-0B8A441E6CF0}" type="parTrans" cxnId="{AB1329CE-9FA1-4EE7-B24D-7EAC4D84B0CE}">
      <dgm:prSet/>
      <dgm:spPr/>
      <dgm:t>
        <a:bodyPr/>
        <a:lstStyle/>
        <a:p>
          <a:endParaRPr lang="es-CO"/>
        </a:p>
      </dgm:t>
    </dgm:pt>
    <dgm:pt modelId="{5E41B648-C2E7-48D4-A255-49DD5A91AFCD}" type="sibTrans" cxnId="{AB1329CE-9FA1-4EE7-B24D-7EAC4D84B0CE}">
      <dgm:prSet/>
      <dgm:spPr/>
      <dgm:t>
        <a:bodyPr/>
        <a:lstStyle/>
        <a:p>
          <a:endParaRPr lang="es-CO"/>
        </a:p>
      </dgm:t>
    </dgm:pt>
    <dgm:pt modelId="{E4D63C47-88AF-4407-AA1E-7341734024E7}">
      <dgm:prSet phldrT="[Texto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Bartolomé Sánchez </a:t>
          </a:r>
          <a:r>
            <a:rPr lang="es-CO" sz="2000" dirty="0" err="1" smtClean="0"/>
            <a:t>Torreblanca</a:t>
          </a:r>
          <a:endParaRPr lang="es-CO" sz="2000" dirty="0"/>
        </a:p>
      </dgm:t>
    </dgm:pt>
    <dgm:pt modelId="{B7AB0A6A-CC04-4A25-95E1-5B8B9BA6813E}" type="parTrans" cxnId="{CE11040A-04E1-46AB-8D09-837907BB8590}">
      <dgm:prSet/>
      <dgm:spPr/>
      <dgm:t>
        <a:bodyPr/>
        <a:lstStyle/>
        <a:p>
          <a:endParaRPr lang="es-CO"/>
        </a:p>
      </dgm:t>
    </dgm:pt>
    <dgm:pt modelId="{AC2ACD36-FAC7-4720-AABF-8E809FAC315D}" type="sibTrans" cxnId="{CE11040A-04E1-46AB-8D09-837907BB8590}">
      <dgm:prSet/>
      <dgm:spPr/>
      <dgm:t>
        <a:bodyPr/>
        <a:lstStyle/>
        <a:p>
          <a:endParaRPr lang="es-CO"/>
        </a:p>
      </dgm:t>
    </dgm:pt>
    <dgm:pt modelId="{E1949169-745B-4500-A252-B133A82C8C23}">
      <dgm:prSet phldrT="[Texto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Mencia de Carvajal Vásquez</a:t>
          </a:r>
          <a:endParaRPr lang="es-CO" sz="2000" dirty="0"/>
        </a:p>
      </dgm:t>
    </dgm:pt>
    <dgm:pt modelId="{975CE969-6E1F-4032-ACB1-15EC7A656E5C}" type="parTrans" cxnId="{7AA3A13D-F7B4-4656-94B0-09B589EC86D7}">
      <dgm:prSet/>
      <dgm:spPr/>
      <dgm:t>
        <a:bodyPr/>
        <a:lstStyle/>
        <a:p>
          <a:endParaRPr lang="es-CO"/>
        </a:p>
      </dgm:t>
    </dgm:pt>
    <dgm:pt modelId="{DA961779-8990-4605-924F-5FD3C60BB3D3}" type="sibTrans" cxnId="{7AA3A13D-F7B4-4656-94B0-09B589EC86D7}">
      <dgm:prSet/>
      <dgm:spPr/>
      <dgm:t>
        <a:bodyPr/>
        <a:lstStyle/>
        <a:p>
          <a:endParaRPr lang="es-CO"/>
        </a:p>
      </dgm:t>
    </dgm:pt>
    <dgm:pt modelId="{0E4D3B54-1CD1-4C11-AED1-4BFC914BCC33}" type="pres">
      <dgm:prSet presAssocID="{82AD6EC5-25B8-4AE9-9B8C-50B6D68B73C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33FDCE16-D5D6-477A-9F23-69A53A3993EA}" type="pres">
      <dgm:prSet presAssocID="{C1E32237-FA95-4006-A9D0-3F6E18932828}" presName="vertOne" presStyleCnt="0"/>
      <dgm:spPr/>
    </dgm:pt>
    <dgm:pt modelId="{5F944BE0-909B-4165-95FC-9D10E379EB24}" type="pres">
      <dgm:prSet presAssocID="{C1E32237-FA95-4006-A9D0-3F6E18932828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1429A464-1C4D-4C8D-8A71-817821A917E5}" type="pres">
      <dgm:prSet presAssocID="{C1E32237-FA95-4006-A9D0-3F6E18932828}" presName="parTransOne" presStyleCnt="0"/>
      <dgm:spPr/>
    </dgm:pt>
    <dgm:pt modelId="{2BBB50F2-A1D4-4A3B-BF9B-29160F0B8FFA}" type="pres">
      <dgm:prSet presAssocID="{C1E32237-FA95-4006-A9D0-3F6E18932828}" presName="horzOne" presStyleCnt="0"/>
      <dgm:spPr/>
    </dgm:pt>
    <dgm:pt modelId="{590B5CE0-DD8B-4830-9BB7-F3E389CF3819}" type="pres">
      <dgm:prSet presAssocID="{E4D63C47-88AF-4407-AA1E-7341734024E7}" presName="vertTwo" presStyleCnt="0"/>
      <dgm:spPr/>
    </dgm:pt>
    <dgm:pt modelId="{D1732245-639E-4DCB-8B0B-2665F60FEFB3}" type="pres">
      <dgm:prSet presAssocID="{E4D63C47-88AF-4407-AA1E-7341734024E7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1A680AD4-8C78-4FAC-91B2-E8F7FA0768ED}" type="pres">
      <dgm:prSet presAssocID="{E4D63C47-88AF-4407-AA1E-7341734024E7}" presName="horzTwo" presStyleCnt="0"/>
      <dgm:spPr/>
    </dgm:pt>
    <dgm:pt modelId="{B507F56F-A42A-4984-B260-94F54911F7BE}" type="pres">
      <dgm:prSet presAssocID="{AC2ACD36-FAC7-4720-AABF-8E809FAC315D}" presName="sibSpaceTwo" presStyleCnt="0"/>
      <dgm:spPr/>
    </dgm:pt>
    <dgm:pt modelId="{434C56D5-BF70-40D5-90D0-FBE92AE77466}" type="pres">
      <dgm:prSet presAssocID="{E1949169-745B-4500-A252-B133A82C8C23}" presName="vertTwo" presStyleCnt="0"/>
      <dgm:spPr/>
    </dgm:pt>
    <dgm:pt modelId="{7FA61BCB-FBE2-4B51-B9D9-34A09C3C1602}" type="pres">
      <dgm:prSet presAssocID="{E1949169-745B-4500-A252-B133A82C8C23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E897BA74-1C11-4128-B7C0-4D03BBCFF654}" type="pres">
      <dgm:prSet presAssocID="{E1949169-745B-4500-A252-B133A82C8C23}" presName="horzTwo" presStyleCnt="0"/>
      <dgm:spPr/>
    </dgm:pt>
  </dgm:ptLst>
  <dgm:cxnLst>
    <dgm:cxn modelId="{7AFD69EA-F833-455C-A308-52D022636E66}" type="presOf" srcId="{E4D63C47-88AF-4407-AA1E-7341734024E7}" destId="{D1732245-639E-4DCB-8B0B-2665F60FEFB3}" srcOrd="0" destOrd="0" presId="urn:microsoft.com/office/officeart/2005/8/layout/hierarchy4"/>
    <dgm:cxn modelId="{B62A275F-DD2A-4140-8301-B39F065A50CB}" type="presOf" srcId="{E1949169-745B-4500-A252-B133A82C8C23}" destId="{7FA61BCB-FBE2-4B51-B9D9-34A09C3C1602}" srcOrd="0" destOrd="0" presId="urn:microsoft.com/office/officeart/2005/8/layout/hierarchy4"/>
    <dgm:cxn modelId="{910C7014-1DF0-4805-A22C-BA1A8E57A55E}" type="presOf" srcId="{82AD6EC5-25B8-4AE9-9B8C-50B6D68B73C5}" destId="{0E4D3B54-1CD1-4C11-AED1-4BFC914BCC33}" srcOrd="0" destOrd="0" presId="urn:microsoft.com/office/officeart/2005/8/layout/hierarchy4"/>
    <dgm:cxn modelId="{CE11040A-04E1-46AB-8D09-837907BB8590}" srcId="{C1E32237-FA95-4006-A9D0-3F6E18932828}" destId="{E4D63C47-88AF-4407-AA1E-7341734024E7}" srcOrd="0" destOrd="0" parTransId="{B7AB0A6A-CC04-4A25-95E1-5B8B9BA6813E}" sibTransId="{AC2ACD36-FAC7-4720-AABF-8E809FAC315D}"/>
    <dgm:cxn modelId="{AB1329CE-9FA1-4EE7-B24D-7EAC4D84B0CE}" srcId="{82AD6EC5-25B8-4AE9-9B8C-50B6D68B73C5}" destId="{C1E32237-FA95-4006-A9D0-3F6E18932828}" srcOrd="0" destOrd="0" parTransId="{52DE75E8-6038-4BD3-A71B-0B8A441E6CF0}" sibTransId="{5E41B648-C2E7-48D4-A255-49DD5A91AFCD}"/>
    <dgm:cxn modelId="{7AA3A13D-F7B4-4656-94B0-09B589EC86D7}" srcId="{C1E32237-FA95-4006-A9D0-3F6E18932828}" destId="{E1949169-745B-4500-A252-B133A82C8C23}" srcOrd="1" destOrd="0" parTransId="{975CE969-6E1F-4032-ACB1-15EC7A656E5C}" sibTransId="{DA961779-8990-4605-924F-5FD3C60BB3D3}"/>
    <dgm:cxn modelId="{3C871F3B-F8C0-4168-B741-270022828655}" type="presOf" srcId="{C1E32237-FA95-4006-A9D0-3F6E18932828}" destId="{5F944BE0-909B-4165-95FC-9D10E379EB24}" srcOrd="0" destOrd="0" presId="urn:microsoft.com/office/officeart/2005/8/layout/hierarchy4"/>
    <dgm:cxn modelId="{9716C5AC-C961-4B73-9779-902EAAFB033B}" type="presParOf" srcId="{0E4D3B54-1CD1-4C11-AED1-4BFC914BCC33}" destId="{33FDCE16-D5D6-477A-9F23-69A53A3993EA}" srcOrd="0" destOrd="0" presId="urn:microsoft.com/office/officeart/2005/8/layout/hierarchy4"/>
    <dgm:cxn modelId="{681417B0-1302-4543-99E5-3AA3AD2111E7}" type="presParOf" srcId="{33FDCE16-D5D6-477A-9F23-69A53A3993EA}" destId="{5F944BE0-909B-4165-95FC-9D10E379EB24}" srcOrd="0" destOrd="0" presId="urn:microsoft.com/office/officeart/2005/8/layout/hierarchy4"/>
    <dgm:cxn modelId="{B20CE67C-0927-49BC-9353-D277A29916A8}" type="presParOf" srcId="{33FDCE16-D5D6-477A-9F23-69A53A3993EA}" destId="{1429A464-1C4D-4C8D-8A71-817821A917E5}" srcOrd="1" destOrd="0" presId="urn:microsoft.com/office/officeart/2005/8/layout/hierarchy4"/>
    <dgm:cxn modelId="{1086D393-7D5E-409B-AFB9-08C930B764D2}" type="presParOf" srcId="{33FDCE16-D5D6-477A-9F23-69A53A3993EA}" destId="{2BBB50F2-A1D4-4A3B-BF9B-29160F0B8FFA}" srcOrd="2" destOrd="0" presId="urn:microsoft.com/office/officeart/2005/8/layout/hierarchy4"/>
    <dgm:cxn modelId="{105B7481-1B98-4E21-AD19-4DF0482D8C08}" type="presParOf" srcId="{2BBB50F2-A1D4-4A3B-BF9B-29160F0B8FFA}" destId="{590B5CE0-DD8B-4830-9BB7-F3E389CF3819}" srcOrd="0" destOrd="0" presId="urn:microsoft.com/office/officeart/2005/8/layout/hierarchy4"/>
    <dgm:cxn modelId="{626E0DC4-7EF0-44DD-A7C8-6370EB69F049}" type="presParOf" srcId="{590B5CE0-DD8B-4830-9BB7-F3E389CF3819}" destId="{D1732245-639E-4DCB-8B0B-2665F60FEFB3}" srcOrd="0" destOrd="0" presId="urn:microsoft.com/office/officeart/2005/8/layout/hierarchy4"/>
    <dgm:cxn modelId="{42B33DE5-6583-4750-A513-006E1D629190}" type="presParOf" srcId="{590B5CE0-DD8B-4830-9BB7-F3E389CF3819}" destId="{1A680AD4-8C78-4FAC-91B2-E8F7FA0768ED}" srcOrd="1" destOrd="0" presId="urn:microsoft.com/office/officeart/2005/8/layout/hierarchy4"/>
    <dgm:cxn modelId="{1CA8F04E-7E0D-45FD-8DE9-E59B0A9FDF5F}" type="presParOf" srcId="{2BBB50F2-A1D4-4A3B-BF9B-29160F0B8FFA}" destId="{B507F56F-A42A-4984-B260-94F54911F7BE}" srcOrd="1" destOrd="0" presId="urn:microsoft.com/office/officeart/2005/8/layout/hierarchy4"/>
    <dgm:cxn modelId="{DBBFE637-0FB8-40BE-802E-0F1CC70A62A8}" type="presParOf" srcId="{2BBB50F2-A1D4-4A3B-BF9B-29160F0B8FFA}" destId="{434C56D5-BF70-40D5-90D0-FBE92AE77466}" srcOrd="2" destOrd="0" presId="urn:microsoft.com/office/officeart/2005/8/layout/hierarchy4"/>
    <dgm:cxn modelId="{BD5B4119-216E-49DE-9073-3C878A72A3B6}" type="presParOf" srcId="{434C56D5-BF70-40D5-90D0-FBE92AE77466}" destId="{7FA61BCB-FBE2-4B51-B9D9-34A09C3C1602}" srcOrd="0" destOrd="0" presId="urn:microsoft.com/office/officeart/2005/8/layout/hierarchy4"/>
    <dgm:cxn modelId="{9AA82C92-009F-496B-BC65-3CD61F03A41C}" type="presParOf" srcId="{434C56D5-BF70-40D5-90D0-FBE92AE77466}" destId="{E897BA74-1C11-4128-B7C0-4D03BBCFF654}" srcOrd="1" destOrd="0" presId="urn:microsoft.com/office/officeart/2005/8/layout/hierarchy4"/>
  </dgm:cxnLst>
  <dgm:bg/>
  <dgm:whole/>
</dgm:dataModel>
</file>

<file path=ppt/diagrams/data126.xml><?xml version="1.0" encoding="utf-8"?>
<dgm:dataModel xmlns:dgm="http://schemas.openxmlformats.org/drawingml/2006/diagram" xmlns:a="http://schemas.openxmlformats.org/drawingml/2006/main">
  <dgm:ptLst>
    <dgm:pt modelId="{E5CC63EA-6020-402F-B827-91196807AF4D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484B5588-892A-4801-87D3-261BAC80E426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800" i="1" dirty="0" smtClean="0"/>
            <a:t>Juana Martínez</a:t>
          </a:r>
          <a:endParaRPr lang="es-CO" sz="2800" i="1" dirty="0"/>
        </a:p>
      </dgm:t>
    </dgm:pt>
    <dgm:pt modelId="{2E0E3219-F464-43B0-87D8-AFF6F32FE2CB}" type="parTrans" cxnId="{F06EFE60-336A-477F-96BD-4A5C07C0BFDC}">
      <dgm:prSet/>
      <dgm:spPr/>
      <dgm:t>
        <a:bodyPr/>
        <a:lstStyle/>
        <a:p>
          <a:endParaRPr lang="es-CO"/>
        </a:p>
      </dgm:t>
    </dgm:pt>
    <dgm:pt modelId="{DA3DF22D-B6EA-4FD0-988B-FCA4A8A55218}" type="sibTrans" cxnId="{F06EFE60-336A-477F-96BD-4A5C07C0BFDC}">
      <dgm:prSet/>
      <dgm:spPr/>
      <dgm:t>
        <a:bodyPr/>
        <a:lstStyle/>
        <a:p>
          <a:endParaRPr lang="es-CO"/>
        </a:p>
      </dgm:t>
    </dgm:pt>
    <dgm:pt modelId="{28437AEC-C9F5-4C93-8CA5-221E8C82D52B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Pedro Martín de Ávila</a:t>
          </a:r>
          <a:endParaRPr lang="es-CO" sz="2000" dirty="0"/>
        </a:p>
      </dgm:t>
    </dgm:pt>
    <dgm:pt modelId="{3A97B039-2811-44D1-BFF4-F7A997BB6A9A}" type="parTrans" cxnId="{3C7650FC-4967-401C-AFFE-6517C6D15E2F}">
      <dgm:prSet/>
      <dgm:spPr/>
      <dgm:t>
        <a:bodyPr/>
        <a:lstStyle/>
        <a:p>
          <a:endParaRPr lang="es-CO"/>
        </a:p>
      </dgm:t>
    </dgm:pt>
    <dgm:pt modelId="{410159D7-EA19-4774-9AC4-B07776A3EA71}" type="sibTrans" cxnId="{3C7650FC-4967-401C-AFFE-6517C6D15E2F}">
      <dgm:prSet/>
      <dgm:spPr/>
      <dgm:t>
        <a:bodyPr/>
        <a:lstStyle/>
        <a:p>
          <a:endParaRPr lang="es-CO"/>
        </a:p>
      </dgm:t>
    </dgm:pt>
    <dgm:pt modelId="{15AA9072-1E8B-4EF5-895C-B894A7AECA04}">
      <dgm:prSet phldrT="[Texto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dirty="0" smtClean="0"/>
            <a:t>Pedro Martín Hernández</a:t>
          </a:r>
          <a:endParaRPr lang="es-CO" sz="1800" dirty="0"/>
        </a:p>
      </dgm:t>
    </dgm:pt>
    <dgm:pt modelId="{877D894C-231D-4B27-9E88-7540E71CD054}" type="parTrans" cxnId="{2152A971-B3BF-4C71-B5C6-4A1D945F9431}">
      <dgm:prSet/>
      <dgm:spPr/>
      <dgm:t>
        <a:bodyPr/>
        <a:lstStyle/>
        <a:p>
          <a:endParaRPr lang="es-CO"/>
        </a:p>
      </dgm:t>
    </dgm:pt>
    <dgm:pt modelId="{5D603B71-6435-4AC7-81B1-CB5C38FC2A95}" type="sibTrans" cxnId="{2152A971-B3BF-4C71-B5C6-4A1D945F9431}">
      <dgm:prSet/>
      <dgm:spPr/>
      <dgm:t>
        <a:bodyPr/>
        <a:lstStyle/>
        <a:p>
          <a:endParaRPr lang="es-CO"/>
        </a:p>
      </dgm:t>
    </dgm:pt>
    <dgm:pt modelId="{EF17DA66-0DB1-43BF-864A-1501CC692331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rgbClr val="FFFFD1"/>
        </a:solidFill>
      </dgm:spPr>
      <dgm:t>
        <a:bodyPr/>
        <a:lstStyle/>
        <a:p>
          <a:r>
            <a:rPr lang="es-CO" sz="1800" dirty="0" smtClean="0"/>
            <a:t>N. N. 1</a:t>
          </a:r>
          <a:endParaRPr lang="es-CO" sz="1800" dirty="0"/>
        </a:p>
      </dgm:t>
    </dgm:pt>
    <dgm:pt modelId="{D18CB7B1-91B2-4635-B60E-BE59BFA58366}" type="parTrans" cxnId="{8C22E4EF-B022-42FA-AE22-1C5ED1B671A7}">
      <dgm:prSet/>
      <dgm:spPr/>
      <dgm:t>
        <a:bodyPr/>
        <a:lstStyle/>
        <a:p>
          <a:endParaRPr lang="es-CO"/>
        </a:p>
      </dgm:t>
    </dgm:pt>
    <dgm:pt modelId="{5AE8D057-65CF-4B10-ABA9-3FD1A931F86D}" type="sibTrans" cxnId="{8C22E4EF-B022-42FA-AE22-1C5ED1B671A7}">
      <dgm:prSet/>
      <dgm:spPr/>
      <dgm:t>
        <a:bodyPr/>
        <a:lstStyle/>
        <a:p>
          <a:endParaRPr lang="es-CO"/>
        </a:p>
      </dgm:t>
    </dgm:pt>
    <dgm:pt modelId="{230CFEA4-F1F1-4485-B029-C449733C2823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CO" sz="1900" baseline="0" dirty="0" smtClean="0"/>
            <a:t>Francisca Martínez</a:t>
          </a:r>
          <a:endParaRPr lang="es-CO" sz="1900" baseline="0" dirty="0"/>
        </a:p>
      </dgm:t>
    </dgm:pt>
    <dgm:pt modelId="{3836750D-1B57-454E-A3CD-83BCA03A1DAB}" type="parTrans" cxnId="{0CAE1E55-7DE6-42BF-8FDA-1CD352C8020E}">
      <dgm:prSet/>
      <dgm:spPr/>
      <dgm:t>
        <a:bodyPr/>
        <a:lstStyle/>
        <a:p>
          <a:endParaRPr lang="es-CO"/>
        </a:p>
      </dgm:t>
    </dgm:pt>
    <dgm:pt modelId="{D293B86D-5697-44B2-B41F-DF091E10969A}" type="sibTrans" cxnId="{0CAE1E55-7DE6-42BF-8FDA-1CD352C8020E}">
      <dgm:prSet/>
      <dgm:spPr/>
      <dgm:t>
        <a:bodyPr/>
        <a:lstStyle/>
        <a:p>
          <a:endParaRPr lang="es-CO"/>
        </a:p>
      </dgm:t>
    </dgm:pt>
    <dgm:pt modelId="{3307486C-B73F-43A7-82FB-075558C5AD61}" type="pres">
      <dgm:prSet presAssocID="{E5CC63EA-6020-402F-B827-91196807AF4D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9AECEF36-EBF0-4346-8071-C6B1AE7CE00C}" type="pres">
      <dgm:prSet presAssocID="{484B5588-892A-4801-87D3-261BAC80E426}" presName="vertOne" presStyleCnt="0"/>
      <dgm:spPr/>
    </dgm:pt>
    <dgm:pt modelId="{9FAE4BEA-FD8E-42AE-BFE3-2ED6E52CF834}" type="pres">
      <dgm:prSet presAssocID="{484B5588-892A-4801-87D3-261BAC80E426}" presName="txOne" presStyleLbl="node0" presStyleIdx="0" presStyleCnt="1" custLinFactNeighborX="-2122" custLinFactNeighborY="2913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5CAB96B9-9CD1-452A-95CF-EA23A402E82D}" type="pres">
      <dgm:prSet presAssocID="{484B5588-892A-4801-87D3-261BAC80E426}" presName="parTransOne" presStyleCnt="0"/>
      <dgm:spPr/>
    </dgm:pt>
    <dgm:pt modelId="{172FE301-A981-4D10-ACF4-4080802552F2}" type="pres">
      <dgm:prSet presAssocID="{484B5588-892A-4801-87D3-261BAC80E426}" presName="horzOne" presStyleCnt="0"/>
      <dgm:spPr/>
    </dgm:pt>
    <dgm:pt modelId="{3358A550-A6DF-416A-8FEE-ABCC9827BB57}" type="pres">
      <dgm:prSet presAssocID="{28437AEC-C9F5-4C93-8CA5-221E8C82D52B}" presName="vertTwo" presStyleCnt="0"/>
      <dgm:spPr/>
    </dgm:pt>
    <dgm:pt modelId="{06FDE353-9F73-44AA-BB8D-AD11261E9B90}" type="pres">
      <dgm:prSet presAssocID="{28437AEC-C9F5-4C93-8CA5-221E8C82D52B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063B015E-8C38-456C-8489-4A9F5F262B7B}" type="pres">
      <dgm:prSet presAssocID="{28437AEC-C9F5-4C93-8CA5-221E8C82D52B}" presName="parTransTwo" presStyleCnt="0"/>
      <dgm:spPr/>
    </dgm:pt>
    <dgm:pt modelId="{3B4FDAF9-E888-4791-A244-22669239E9CC}" type="pres">
      <dgm:prSet presAssocID="{28437AEC-C9F5-4C93-8CA5-221E8C82D52B}" presName="horzTwo" presStyleCnt="0"/>
      <dgm:spPr/>
    </dgm:pt>
    <dgm:pt modelId="{B5278E9B-C4A6-46A8-8506-F163BA29A59F}" type="pres">
      <dgm:prSet presAssocID="{15AA9072-1E8B-4EF5-895C-B894A7AECA04}" presName="vertThree" presStyleCnt="0"/>
      <dgm:spPr/>
    </dgm:pt>
    <dgm:pt modelId="{CC362573-128C-4603-BBCB-97B036B059D7}" type="pres">
      <dgm:prSet presAssocID="{15AA9072-1E8B-4EF5-895C-B894A7AECA04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CF5A7BEC-61F6-4D5B-A3E7-F4643EEEC29C}" type="pres">
      <dgm:prSet presAssocID="{15AA9072-1E8B-4EF5-895C-B894A7AECA04}" presName="horzThree" presStyleCnt="0"/>
      <dgm:spPr/>
    </dgm:pt>
    <dgm:pt modelId="{B12559D8-E04E-4856-8FA7-ACBB2A7C91C7}" type="pres">
      <dgm:prSet presAssocID="{5D603B71-6435-4AC7-81B1-CB5C38FC2A95}" presName="sibSpaceThree" presStyleCnt="0"/>
      <dgm:spPr/>
    </dgm:pt>
    <dgm:pt modelId="{513A277A-B428-469D-AD04-E296E08C3972}" type="pres">
      <dgm:prSet presAssocID="{EF17DA66-0DB1-43BF-864A-1501CC692331}" presName="vertThree" presStyleCnt="0"/>
      <dgm:spPr/>
    </dgm:pt>
    <dgm:pt modelId="{885F0EEF-EA00-4930-A602-27467958392C}" type="pres">
      <dgm:prSet presAssocID="{EF17DA66-0DB1-43BF-864A-1501CC692331}" presName="txThre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952DA563-1FA7-4DD1-B546-F54BA61B6E88}" type="pres">
      <dgm:prSet presAssocID="{EF17DA66-0DB1-43BF-864A-1501CC692331}" presName="horzThree" presStyleCnt="0"/>
      <dgm:spPr/>
    </dgm:pt>
    <dgm:pt modelId="{0E3A1C78-04E0-4568-9D28-87ACB570B146}" type="pres">
      <dgm:prSet presAssocID="{410159D7-EA19-4774-9AC4-B07776A3EA71}" presName="sibSpaceTwo" presStyleCnt="0"/>
      <dgm:spPr/>
    </dgm:pt>
    <dgm:pt modelId="{5F6C2988-E2F7-4971-A4EB-05A8701FE930}" type="pres">
      <dgm:prSet presAssocID="{230CFEA4-F1F1-4485-B029-C449733C2823}" presName="vertTwo" presStyleCnt="0"/>
      <dgm:spPr/>
    </dgm:pt>
    <dgm:pt modelId="{702D8880-7C30-461E-A7D2-6AEB6D1FCC38}" type="pres">
      <dgm:prSet presAssocID="{230CFEA4-F1F1-4485-B029-C449733C2823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1188D225-A313-446E-BA5D-38F9C0A5C08A}" type="pres">
      <dgm:prSet presAssocID="{230CFEA4-F1F1-4485-B029-C449733C2823}" presName="horzTwo" presStyleCnt="0"/>
      <dgm:spPr/>
    </dgm:pt>
  </dgm:ptLst>
  <dgm:cxnLst>
    <dgm:cxn modelId="{8C22E4EF-B022-42FA-AE22-1C5ED1B671A7}" srcId="{28437AEC-C9F5-4C93-8CA5-221E8C82D52B}" destId="{EF17DA66-0DB1-43BF-864A-1501CC692331}" srcOrd="1" destOrd="0" parTransId="{D18CB7B1-91B2-4635-B60E-BE59BFA58366}" sibTransId="{5AE8D057-65CF-4B10-ABA9-3FD1A931F86D}"/>
    <dgm:cxn modelId="{59DD5A0D-4E94-47C6-9008-70493E9E718F}" type="presOf" srcId="{230CFEA4-F1F1-4485-B029-C449733C2823}" destId="{702D8880-7C30-461E-A7D2-6AEB6D1FCC38}" srcOrd="0" destOrd="0" presId="urn:microsoft.com/office/officeart/2005/8/layout/hierarchy4"/>
    <dgm:cxn modelId="{FADDD022-EE67-458A-B4B9-4CC9D332A989}" type="presOf" srcId="{484B5588-892A-4801-87D3-261BAC80E426}" destId="{9FAE4BEA-FD8E-42AE-BFE3-2ED6E52CF834}" srcOrd="0" destOrd="0" presId="urn:microsoft.com/office/officeart/2005/8/layout/hierarchy4"/>
    <dgm:cxn modelId="{E0EB260D-279D-4D72-A2CB-46F36AC86757}" type="presOf" srcId="{EF17DA66-0DB1-43BF-864A-1501CC692331}" destId="{885F0EEF-EA00-4930-A602-27467958392C}" srcOrd="0" destOrd="0" presId="urn:microsoft.com/office/officeart/2005/8/layout/hierarchy4"/>
    <dgm:cxn modelId="{F06EFE60-336A-477F-96BD-4A5C07C0BFDC}" srcId="{E5CC63EA-6020-402F-B827-91196807AF4D}" destId="{484B5588-892A-4801-87D3-261BAC80E426}" srcOrd="0" destOrd="0" parTransId="{2E0E3219-F464-43B0-87D8-AFF6F32FE2CB}" sibTransId="{DA3DF22D-B6EA-4FD0-988B-FCA4A8A55218}"/>
    <dgm:cxn modelId="{AC78F30F-9A89-4260-8BD6-A042CA15FDE1}" type="presOf" srcId="{15AA9072-1E8B-4EF5-895C-B894A7AECA04}" destId="{CC362573-128C-4603-BBCB-97B036B059D7}" srcOrd="0" destOrd="0" presId="urn:microsoft.com/office/officeart/2005/8/layout/hierarchy4"/>
    <dgm:cxn modelId="{0CAE1E55-7DE6-42BF-8FDA-1CD352C8020E}" srcId="{484B5588-892A-4801-87D3-261BAC80E426}" destId="{230CFEA4-F1F1-4485-B029-C449733C2823}" srcOrd="1" destOrd="0" parTransId="{3836750D-1B57-454E-A3CD-83BCA03A1DAB}" sibTransId="{D293B86D-5697-44B2-B41F-DF091E10969A}"/>
    <dgm:cxn modelId="{423C16D6-BE75-407B-B48B-5D7786758B6B}" type="presOf" srcId="{28437AEC-C9F5-4C93-8CA5-221E8C82D52B}" destId="{06FDE353-9F73-44AA-BB8D-AD11261E9B90}" srcOrd="0" destOrd="0" presId="urn:microsoft.com/office/officeart/2005/8/layout/hierarchy4"/>
    <dgm:cxn modelId="{B6E9E7FE-B148-4AE6-8DB7-844BFF1ADB59}" type="presOf" srcId="{E5CC63EA-6020-402F-B827-91196807AF4D}" destId="{3307486C-B73F-43A7-82FB-075558C5AD61}" srcOrd="0" destOrd="0" presId="urn:microsoft.com/office/officeart/2005/8/layout/hierarchy4"/>
    <dgm:cxn modelId="{2152A971-B3BF-4C71-B5C6-4A1D945F9431}" srcId="{28437AEC-C9F5-4C93-8CA5-221E8C82D52B}" destId="{15AA9072-1E8B-4EF5-895C-B894A7AECA04}" srcOrd="0" destOrd="0" parTransId="{877D894C-231D-4B27-9E88-7540E71CD054}" sibTransId="{5D603B71-6435-4AC7-81B1-CB5C38FC2A95}"/>
    <dgm:cxn modelId="{3C7650FC-4967-401C-AFFE-6517C6D15E2F}" srcId="{484B5588-892A-4801-87D3-261BAC80E426}" destId="{28437AEC-C9F5-4C93-8CA5-221E8C82D52B}" srcOrd="0" destOrd="0" parTransId="{3A97B039-2811-44D1-BFF4-F7A997BB6A9A}" sibTransId="{410159D7-EA19-4774-9AC4-B07776A3EA71}"/>
    <dgm:cxn modelId="{8761482A-23B2-4C07-8870-672F28EBF6CB}" type="presParOf" srcId="{3307486C-B73F-43A7-82FB-075558C5AD61}" destId="{9AECEF36-EBF0-4346-8071-C6B1AE7CE00C}" srcOrd="0" destOrd="0" presId="urn:microsoft.com/office/officeart/2005/8/layout/hierarchy4"/>
    <dgm:cxn modelId="{7298D2A0-59C2-42F0-AFDE-0274E92D46B3}" type="presParOf" srcId="{9AECEF36-EBF0-4346-8071-C6B1AE7CE00C}" destId="{9FAE4BEA-FD8E-42AE-BFE3-2ED6E52CF834}" srcOrd="0" destOrd="0" presId="urn:microsoft.com/office/officeart/2005/8/layout/hierarchy4"/>
    <dgm:cxn modelId="{5D87FE16-457E-4453-B075-A0BBE7B4B08E}" type="presParOf" srcId="{9AECEF36-EBF0-4346-8071-C6B1AE7CE00C}" destId="{5CAB96B9-9CD1-452A-95CF-EA23A402E82D}" srcOrd="1" destOrd="0" presId="urn:microsoft.com/office/officeart/2005/8/layout/hierarchy4"/>
    <dgm:cxn modelId="{B05CCD9F-0869-4A42-95C1-417C39B9ED96}" type="presParOf" srcId="{9AECEF36-EBF0-4346-8071-C6B1AE7CE00C}" destId="{172FE301-A981-4D10-ACF4-4080802552F2}" srcOrd="2" destOrd="0" presId="urn:microsoft.com/office/officeart/2005/8/layout/hierarchy4"/>
    <dgm:cxn modelId="{B5B53E43-A306-43E1-95BC-4F3B3F62A380}" type="presParOf" srcId="{172FE301-A981-4D10-ACF4-4080802552F2}" destId="{3358A550-A6DF-416A-8FEE-ABCC9827BB57}" srcOrd="0" destOrd="0" presId="urn:microsoft.com/office/officeart/2005/8/layout/hierarchy4"/>
    <dgm:cxn modelId="{0132F0DE-BB7D-4728-8D6A-907A690899A2}" type="presParOf" srcId="{3358A550-A6DF-416A-8FEE-ABCC9827BB57}" destId="{06FDE353-9F73-44AA-BB8D-AD11261E9B90}" srcOrd="0" destOrd="0" presId="urn:microsoft.com/office/officeart/2005/8/layout/hierarchy4"/>
    <dgm:cxn modelId="{F150173A-A813-4C90-B190-3405E9E470C5}" type="presParOf" srcId="{3358A550-A6DF-416A-8FEE-ABCC9827BB57}" destId="{063B015E-8C38-456C-8489-4A9F5F262B7B}" srcOrd="1" destOrd="0" presId="urn:microsoft.com/office/officeart/2005/8/layout/hierarchy4"/>
    <dgm:cxn modelId="{95C2DEA2-4E4E-40BC-9993-568C78F6E924}" type="presParOf" srcId="{3358A550-A6DF-416A-8FEE-ABCC9827BB57}" destId="{3B4FDAF9-E888-4791-A244-22669239E9CC}" srcOrd="2" destOrd="0" presId="urn:microsoft.com/office/officeart/2005/8/layout/hierarchy4"/>
    <dgm:cxn modelId="{B1D83D9A-8B47-4FB9-83FD-C445575CFD4D}" type="presParOf" srcId="{3B4FDAF9-E888-4791-A244-22669239E9CC}" destId="{B5278E9B-C4A6-46A8-8506-F163BA29A59F}" srcOrd="0" destOrd="0" presId="urn:microsoft.com/office/officeart/2005/8/layout/hierarchy4"/>
    <dgm:cxn modelId="{89668B53-F7FB-4419-ABC2-3D62116896C5}" type="presParOf" srcId="{B5278E9B-C4A6-46A8-8506-F163BA29A59F}" destId="{CC362573-128C-4603-BBCB-97B036B059D7}" srcOrd="0" destOrd="0" presId="urn:microsoft.com/office/officeart/2005/8/layout/hierarchy4"/>
    <dgm:cxn modelId="{BD9C6607-B23B-4AC2-B18E-0BE43EA5DC97}" type="presParOf" srcId="{B5278E9B-C4A6-46A8-8506-F163BA29A59F}" destId="{CF5A7BEC-61F6-4D5B-A3E7-F4643EEEC29C}" srcOrd="1" destOrd="0" presId="urn:microsoft.com/office/officeart/2005/8/layout/hierarchy4"/>
    <dgm:cxn modelId="{9C71024C-6E1D-4659-9516-1BD7DEA40EF0}" type="presParOf" srcId="{3B4FDAF9-E888-4791-A244-22669239E9CC}" destId="{B12559D8-E04E-4856-8FA7-ACBB2A7C91C7}" srcOrd="1" destOrd="0" presId="urn:microsoft.com/office/officeart/2005/8/layout/hierarchy4"/>
    <dgm:cxn modelId="{6B1AEB13-BA70-4385-BEB2-D252CD469D98}" type="presParOf" srcId="{3B4FDAF9-E888-4791-A244-22669239E9CC}" destId="{513A277A-B428-469D-AD04-E296E08C3972}" srcOrd="2" destOrd="0" presId="urn:microsoft.com/office/officeart/2005/8/layout/hierarchy4"/>
    <dgm:cxn modelId="{2F368842-861B-4CA6-B523-A39ED1E56477}" type="presParOf" srcId="{513A277A-B428-469D-AD04-E296E08C3972}" destId="{885F0EEF-EA00-4930-A602-27467958392C}" srcOrd="0" destOrd="0" presId="urn:microsoft.com/office/officeart/2005/8/layout/hierarchy4"/>
    <dgm:cxn modelId="{6A73EFDC-3EE7-4548-97F1-CE037A546823}" type="presParOf" srcId="{513A277A-B428-469D-AD04-E296E08C3972}" destId="{952DA563-1FA7-4DD1-B546-F54BA61B6E88}" srcOrd="1" destOrd="0" presId="urn:microsoft.com/office/officeart/2005/8/layout/hierarchy4"/>
    <dgm:cxn modelId="{A802FF8C-6EF4-4E9C-80EE-8F8B982D49BA}" type="presParOf" srcId="{172FE301-A981-4D10-ACF4-4080802552F2}" destId="{0E3A1C78-04E0-4568-9D28-87ACB570B146}" srcOrd="1" destOrd="0" presId="urn:microsoft.com/office/officeart/2005/8/layout/hierarchy4"/>
    <dgm:cxn modelId="{96A64E22-D302-44D7-8FFA-A83AA33E7C07}" type="presParOf" srcId="{172FE301-A981-4D10-ACF4-4080802552F2}" destId="{5F6C2988-E2F7-4971-A4EB-05A8701FE930}" srcOrd="2" destOrd="0" presId="urn:microsoft.com/office/officeart/2005/8/layout/hierarchy4"/>
    <dgm:cxn modelId="{AD7ECC4A-4CA8-4C79-B60B-96FDD2F28671}" type="presParOf" srcId="{5F6C2988-E2F7-4971-A4EB-05A8701FE930}" destId="{702D8880-7C30-461E-A7D2-6AEB6D1FCC38}" srcOrd="0" destOrd="0" presId="urn:microsoft.com/office/officeart/2005/8/layout/hierarchy4"/>
    <dgm:cxn modelId="{6483AC7C-2C71-4E35-9EE6-3384949F3855}" type="presParOf" srcId="{5F6C2988-E2F7-4971-A4EB-05A8701FE930}" destId="{1188D225-A313-446E-BA5D-38F9C0A5C08A}" srcOrd="1" destOrd="0" presId="urn:microsoft.com/office/officeart/2005/8/layout/hierarchy4"/>
  </dgm:cxnLst>
  <dgm:bg/>
  <dgm:whole/>
</dgm:dataModel>
</file>

<file path=ppt/diagrams/data127.xml><?xml version="1.0" encoding="utf-8"?>
<dgm:dataModel xmlns:dgm="http://schemas.openxmlformats.org/drawingml/2006/diagram" xmlns:a="http://schemas.openxmlformats.org/drawingml/2006/main">
  <dgm:ptLst>
    <dgm:pt modelId="{5EC0E160-39B0-411D-BE8A-FB5E399B2C6F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8B3DC188-2B8B-4A4B-BC7B-5713C51B5D55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800" i="1" dirty="0" smtClean="0"/>
            <a:t>Gertrudis Moreno Velásquez                                                          </a:t>
          </a:r>
          <a:r>
            <a:rPr lang="es-CO" sz="1800" dirty="0" smtClean="0"/>
            <a:t>– Tatarabuela de José Vicente González Arango (14 de 16)</a:t>
          </a:r>
          <a:endParaRPr lang="es-CO" sz="1800" dirty="0"/>
        </a:p>
      </dgm:t>
    </dgm:pt>
    <dgm:pt modelId="{80C9F191-467C-48EB-8520-70BD19EE609A}" type="parTrans" cxnId="{8716AEB5-B497-4C15-8C3B-B6CB02DF6561}">
      <dgm:prSet/>
      <dgm:spPr/>
      <dgm:t>
        <a:bodyPr/>
        <a:lstStyle/>
        <a:p>
          <a:endParaRPr lang="es-CO"/>
        </a:p>
      </dgm:t>
    </dgm:pt>
    <dgm:pt modelId="{EB02FCC0-C542-4061-8182-3E52C159D984}" type="sibTrans" cxnId="{8716AEB5-B497-4C15-8C3B-B6CB02DF6561}">
      <dgm:prSet/>
      <dgm:spPr/>
      <dgm:t>
        <a:bodyPr/>
        <a:lstStyle/>
        <a:p>
          <a:endParaRPr lang="es-CO"/>
        </a:p>
      </dgm:t>
    </dgm:pt>
    <dgm:pt modelId="{64E3F9B6-8F63-4FC4-8BEC-52F042D2A522}">
      <dgm:prSet phldrT="[Texto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dirty="0" smtClean="0"/>
            <a:t>José Martín                    Moreno Balcázar</a:t>
          </a:r>
          <a:endParaRPr lang="es-CO" sz="1800" dirty="0"/>
        </a:p>
      </dgm:t>
    </dgm:pt>
    <dgm:pt modelId="{5263DD4C-C3C6-45E2-8129-C87A4F516EF3}" type="parTrans" cxnId="{3A508109-C7D9-4AB3-8685-EF1302C0CFE9}">
      <dgm:prSet/>
      <dgm:spPr/>
      <dgm:t>
        <a:bodyPr/>
        <a:lstStyle/>
        <a:p>
          <a:endParaRPr lang="es-CO"/>
        </a:p>
      </dgm:t>
    </dgm:pt>
    <dgm:pt modelId="{F8D4BAAB-CAB9-401B-BFEF-23D35D5AE15A}" type="sibTrans" cxnId="{3A508109-C7D9-4AB3-8685-EF1302C0CFE9}">
      <dgm:prSet/>
      <dgm:spPr/>
      <dgm:t>
        <a:bodyPr/>
        <a:lstStyle/>
        <a:p>
          <a:endParaRPr lang="es-CO"/>
        </a:p>
      </dgm:t>
    </dgm:pt>
    <dgm:pt modelId="{6327D712-061B-474B-AB6B-FEBCC23730E1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María Gertrudis Velásquez Mejía</a:t>
          </a:r>
          <a:endParaRPr lang="es-CO" sz="2000" dirty="0"/>
        </a:p>
      </dgm:t>
    </dgm:pt>
    <dgm:pt modelId="{D0720B1C-FB12-4DFF-9B15-3E5329122BE4}" type="parTrans" cxnId="{346A086B-7214-49D3-897B-EA314C6D984E}">
      <dgm:prSet/>
      <dgm:spPr/>
      <dgm:t>
        <a:bodyPr/>
        <a:lstStyle/>
        <a:p>
          <a:endParaRPr lang="es-CO"/>
        </a:p>
      </dgm:t>
    </dgm:pt>
    <dgm:pt modelId="{9662C575-18D1-42E2-B3D8-8BB98777A24B}" type="sibTrans" cxnId="{346A086B-7214-49D3-897B-EA314C6D984E}">
      <dgm:prSet/>
      <dgm:spPr/>
      <dgm:t>
        <a:bodyPr/>
        <a:lstStyle/>
        <a:p>
          <a:endParaRPr lang="es-CO"/>
        </a:p>
      </dgm:t>
    </dgm:pt>
    <dgm:pt modelId="{A47DAB2F-12A2-410A-B363-9F149554CE2E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dirty="0" smtClean="0"/>
            <a:t>Alonso Velásquez Parra            </a:t>
          </a:r>
          <a:r>
            <a:rPr lang="es-CO" sz="1200" dirty="0" smtClean="0">
              <a:sym typeface="Wingdings" pitchFamily="2" charset="2"/>
            </a:rPr>
            <a:t> 129</a:t>
          </a:r>
          <a:endParaRPr lang="es-CO" sz="1200" dirty="0" smtClean="0"/>
        </a:p>
      </dgm:t>
    </dgm:pt>
    <dgm:pt modelId="{C837470A-B11D-41E1-971E-C20F5DD83307}" type="parTrans" cxnId="{04C3E3FB-6B6B-4197-AE8D-E47F307F5B4D}">
      <dgm:prSet/>
      <dgm:spPr/>
      <dgm:t>
        <a:bodyPr/>
        <a:lstStyle/>
        <a:p>
          <a:endParaRPr lang="es-CO"/>
        </a:p>
      </dgm:t>
    </dgm:pt>
    <dgm:pt modelId="{EAFBFC7A-C5D4-4CBF-9343-7513089D5561}" type="sibTrans" cxnId="{04C3E3FB-6B6B-4197-AE8D-E47F307F5B4D}">
      <dgm:prSet/>
      <dgm:spPr/>
      <dgm:t>
        <a:bodyPr/>
        <a:lstStyle/>
        <a:p>
          <a:endParaRPr lang="es-CO"/>
        </a:p>
      </dgm:t>
    </dgm:pt>
    <dgm:pt modelId="{05449617-583E-476B-9EFF-4F86723A0446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dirty="0" smtClean="0"/>
            <a:t>María del Carmen                 Mejía </a:t>
          </a:r>
          <a:r>
            <a:rPr lang="es-CO" sz="1800" dirty="0" err="1" smtClean="0"/>
            <a:t>Urnieta</a:t>
          </a:r>
          <a:r>
            <a:rPr lang="es-CO" sz="1800" dirty="0" smtClean="0"/>
            <a:t>                        </a:t>
          </a:r>
          <a:r>
            <a:rPr lang="es-CO" sz="1200" dirty="0" smtClean="0">
              <a:sym typeface="Wingdings" pitchFamily="2" charset="2"/>
            </a:rPr>
            <a:t> 130</a:t>
          </a:r>
          <a:endParaRPr lang="es-CO" sz="1200" dirty="0"/>
        </a:p>
      </dgm:t>
    </dgm:pt>
    <dgm:pt modelId="{9B69AE61-616C-4B31-845B-BEED01F4799E}" type="parTrans" cxnId="{C8294B2E-1193-4762-9A14-161CF746C9E4}">
      <dgm:prSet/>
      <dgm:spPr/>
      <dgm:t>
        <a:bodyPr/>
        <a:lstStyle/>
        <a:p>
          <a:endParaRPr lang="es-CO"/>
        </a:p>
      </dgm:t>
    </dgm:pt>
    <dgm:pt modelId="{8DCADE6B-810A-4F3C-A2B6-7CDAB6EB5283}" type="sibTrans" cxnId="{C8294B2E-1193-4762-9A14-161CF746C9E4}">
      <dgm:prSet/>
      <dgm:spPr/>
      <dgm:t>
        <a:bodyPr/>
        <a:lstStyle/>
        <a:p>
          <a:endParaRPr lang="es-CO"/>
        </a:p>
      </dgm:t>
    </dgm:pt>
    <dgm:pt modelId="{431B5A68-F03B-413B-9A90-C13C4882E111}" type="pres">
      <dgm:prSet presAssocID="{5EC0E160-39B0-411D-BE8A-FB5E399B2C6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34A1AA8E-86D4-40E7-AA77-34F4FC83FD82}" type="pres">
      <dgm:prSet presAssocID="{8B3DC188-2B8B-4A4B-BC7B-5713C51B5D55}" presName="vertOne" presStyleCnt="0"/>
      <dgm:spPr/>
    </dgm:pt>
    <dgm:pt modelId="{3FD4ABB4-3924-469D-8A59-726A8B1A5E28}" type="pres">
      <dgm:prSet presAssocID="{8B3DC188-2B8B-4A4B-BC7B-5713C51B5D55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FA00C01E-4651-4CA4-812C-063BC4340581}" type="pres">
      <dgm:prSet presAssocID="{8B3DC188-2B8B-4A4B-BC7B-5713C51B5D55}" presName="parTransOne" presStyleCnt="0"/>
      <dgm:spPr/>
    </dgm:pt>
    <dgm:pt modelId="{AA81C686-55F0-4413-8424-100C1CE21F40}" type="pres">
      <dgm:prSet presAssocID="{8B3DC188-2B8B-4A4B-BC7B-5713C51B5D55}" presName="horzOne" presStyleCnt="0"/>
      <dgm:spPr/>
    </dgm:pt>
    <dgm:pt modelId="{D8B80E6B-2290-4842-812A-F05F1D90460B}" type="pres">
      <dgm:prSet presAssocID="{64E3F9B6-8F63-4FC4-8BEC-52F042D2A522}" presName="vertTwo" presStyleCnt="0"/>
      <dgm:spPr/>
    </dgm:pt>
    <dgm:pt modelId="{52DBA54D-1DDD-4937-B440-4882394148B0}" type="pres">
      <dgm:prSet presAssocID="{64E3F9B6-8F63-4FC4-8BEC-52F042D2A522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CA8A5532-0FF7-42D0-8E85-D98A8ECFFE99}" type="pres">
      <dgm:prSet presAssocID="{64E3F9B6-8F63-4FC4-8BEC-52F042D2A522}" presName="horzTwo" presStyleCnt="0"/>
      <dgm:spPr/>
    </dgm:pt>
    <dgm:pt modelId="{838BDEA8-189A-4CDA-A303-6CD60BA71791}" type="pres">
      <dgm:prSet presAssocID="{F8D4BAAB-CAB9-401B-BFEF-23D35D5AE15A}" presName="sibSpaceTwo" presStyleCnt="0"/>
      <dgm:spPr/>
    </dgm:pt>
    <dgm:pt modelId="{D0E3801A-52E5-4DD0-B66D-679D0292A195}" type="pres">
      <dgm:prSet presAssocID="{6327D712-061B-474B-AB6B-FEBCC23730E1}" presName="vertTwo" presStyleCnt="0"/>
      <dgm:spPr/>
    </dgm:pt>
    <dgm:pt modelId="{15D182A3-7BDF-4E7D-9924-73FF4C56E30F}" type="pres">
      <dgm:prSet presAssocID="{6327D712-061B-474B-AB6B-FEBCC23730E1}" presName="txTwo" presStyleLbl="node2" presStyleIdx="1" presStyleCnt="2" custLinFactNeighborX="-468" custLinFactNeighborY="-963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E7A74BEA-89B3-4C60-8D9D-6D65F5C67DFB}" type="pres">
      <dgm:prSet presAssocID="{6327D712-061B-474B-AB6B-FEBCC23730E1}" presName="parTransTwo" presStyleCnt="0"/>
      <dgm:spPr/>
    </dgm:pt>
    <dgm:pt modelId="{1E959B87-8105-424E-9A81-4A2960707484}" type="pres">
      <dgm:prSet presAssocID="{6327D712-061B-474B-AB6B-FEBCC23730E1}" presName="horzTwo" presStyleCnt="0"/>
      <dgm:spPr/>
    </dgm:pt>
    <dgm:pt modelId="{D18CA9D3-935F-4ECF-AB3D-0F49148767B6}" type="pres">
      <dgm:prSet presAssocID="{A47DAB2F-12A2-410A-B363-9F149554CE2E}" presName="vertThree" presStyleCnt="0"/>
      <dgm:spPr/>
    </dgm:pt>
    <dgm:pt modelId="{4601F3CF-A633-4F87-92B2-10F26A4DB573}" type="pres">
      <dgm:prSet presAssocID="{A47DAB2F-12A2-410A-B363-9F149554CE2E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254C4250-C7E2-44BC-82BF-46FA36C4B181}" type="pres">
      <dgm:prSet presAssocID="{A47DAB2F-12A2-410A-B363-9F149554CE2E}" presName="horzThree" presStyleCnt="0"/>
      <dgm:spPr/>
    </dgm:pt>
    <dgm:pt modelId="{B13BD41A-1F65-4549-922C-1BB4863053E3}" type="pres">
      <dgm:prSet presAssocID="{EAFBFC7A-C5D4-4CBF-9343-7513089D5561}" presName="sibSpaceThree" presStyleCnt="0"/>
      <dgm:spPr/>
    </dgm:pt>
    <dgm:pt modelId="{42C1AB65-1F49-4E74-A97B-47D24DE9D7B9}" type="pres">
      <dgm:prSet presAssocID="{05449617-583E-476B-9EFF-4F86723A0446}" presName="vertThree" presStyleCnt="0"/>
      <dgm:spPr/>
    </dgm:pt>
    <dgm:pt modelId="{72F5405A-8E27-485B-9834-FB2BADD88F64}" type="pres">
      <dgm:prSet presAssocID="{05449617-583E-476B-9EFF-4F86723A0446}" presName="txThre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D25950C4-E57D-48E9-BE83-D42F066984EA}" type="pres">
      <dgm:prSet presAssocID="{05449617-583E-476B-9EFF-4F86723A0446}" presName="horzThree" presStyleCnt="0"/>
      <dgm:spPr/>
    </dgm:pt>
  </dgm:ptLst>
  <dgm:cxnLst>
    <dgm:cxn modelId="{75CA09E0-9CBC-4FFE-9660-12910C24A0F4}" type="presOf" srcId="{8B3DC188-2B8B-4A4B-BC7B-5713C51B5D55}" destId="{3FD4ABB4-3924-469D-8A59-726A8B1A5E28}" srcOrd="0" destOrd="0" presId="urn:microsoft.com/office/officeart/2005/8/layout/hierarchy4"/>
    <dgm:cxn modelId="{0930D449-C757-453D-ACF8-24BC9987266D}" type="presOf" srcId="{6327D712-061B-474B-AB6B-FEBCC23730E1}" destId="{15D182A3-7BDF-4E7D-9924-73FF4C56E30F}" srcOrd="0" destOrd="0" presId="urn:microsoft.com/office/officeart/2005/8/layout/hierarchy4"/>
    <dgm:cxn modelId="{8716AEB5-B497-4C15-8C3B-B6CB02DF6561}" srcId="{5EC0E160-39B0-411D-BE8A-FB5E399B2C6F}" destId="{8B3DC188-2B8B-4A4B-BC7B-5713C51B5D55}" srcOrd="0" destOrd="0" parTransId="{80C9F191-467C-48EB-8520-70BD19EE609A}" sibTransId="{EB02FCC0-C542-4061-8182-3E52C159D984}"/>
    <dgm:cxn modelId="{3FA3FC44-FFE0-4938-8C4E-487EAC836836}" type="presOf" srcId="{5EC0E160-39B0-411D-BE8A-FB5E399B2C6F}" destId="{431B5A68-F03B-413B-9A90-C13C4882E111}" srcOrd="0" destOrd="0" presId="urn:microsoft.com/office/officeart/2005/8/layout/hierarchy4"/>
    <dgm:cxn modelId="{346A086B-7214-49D3-897B-EA314C6D984E}" srcId="{8B3DC188-2B8B-4A4B-BC7B-5713C51B5D55}" destId="{6327D712-061B-474B-AB6B-FEBCC23730E1}" srcOrd="1" destOrd="0" parTransId="{D0720B1C-FB12-4DFF-9B15-3E5329122BE4}" sibTransId="{9662C575-18D1-42E2-B3D8-8BB98777A24B}"/>
    <dgm:cxn modelId="{988CF9A1-9CA6-4604-82E9-B728AAE36671}" type="presOf" srcId="{A47DAB2F-12A2-410A-B363-9F149554CE2E}" destId="{4601F3CF-A633-4F87-92B2-10F26A4DB573}" srcOrd="0" destOrd="0" presId="urn:microsoft.com/office/officeart/2005/8/layout/hierarchy4"/>
    <dgm:cxn modelId="{3A508109-C7D9-4AB3-8685-EF1302C0CFE9}" srcId="{8B3DC188-2B8B-4A4B-BC7B-5713C51B5D55}" destId="{64E3F9B6-8F63-4FC4-8BEC-52F042D2A522}" srcOrd="0" destOrd="0" parTransId="{5263DD4C-C3C6-45E2-8129-C87A4F516EF3}" sibTransId="{F8D4BAAB-CAB9-401B-BFEF-23D35D5AE15A}"/>
    <dgm:cxn modelId="{C8294B2E-1193-4762-9A14-161CF746C9E4}" srcId="{6327D712-061B-474B-AB6B-FEBCC23730E1}" destId="{05449617-583E-476B-9EFF-4F86723A0446}" srcOrd="1" destOrd="0" parTransId="{9B69AE61-616C-4B31-845B-BEED01F4799E}" sibTransId="{8DCADE6B-810A-4F3C-A2B6-7CDAB6EB5283}"/>
    <dgm:cxn modelId="{3BE0A127-D9BF-4C8E-A7D1-12B03F90B0E1}" type="presOf" srcId="{64E3F9B6-8F63-4FC4-8BEC-52F042D2A522}" destId="{52DBA54D-1DDD-4937-B440-4882394148B0}" srcOrd="0" destOrd="0" presId="urn:microsoft.com/office/officeart/2005/8/layout/hierarchy4"/>
    <dgm:cxn modelId="{04C3E3FB-6B6B-4197-AE8D-E47F307F5B4D}" srcId="{6327D712-061B-474B-AB6B-FEBCC23730E1}" destId="{A47DAB2F-12A2-410A-B363-9F149554CE2E}" srcOrd="0" destOrd="0" parTransId="{C837470A-B11D-41E1-971E-C20F5DD83307}" sibTransId="{EAFBFC7A-C5D4-4CBF-9343-7513089D5561}"/>
    <dgm:cxn modelId="{90DAE809-4836-4E7B-9FF3-471CE243D214}" type="presOf" srcId="{05449617-583E-476B-9EFF-4F86723A0446}" destId="{72F5405A-8E27-485B-9834-FB2BADD88F64}" srcOrd="0" destOrd="0" presId="urn:microsoft.com/office/officeart/2005/8/layout/hierarchy4"/>
    <dgm:cxn modelId="{3EA7E1F7-5351-4947-A0FB-FA60BE7D33A7}" type="presParOf" srcId="{431B5A68-F03B-413B-9A90-C13C4882E111}" destId="{34A1AA8E-86D4-40E7-AA77-34F4FC83FD82}" srcOrd="0" destOrd="0" presId="urn:microsoft.com/office/officeart/2005/8/layout/hierarchy4"/>
    <dgm:cxn modelId="{69504B89-0DEB-4CDC-8D2A-9DD8414669EB}" type="presParOf" srcId="{34A1AA8E-86D4-40E7-AA77-34F4FC83FD82}" destId="{3FD4ABB4-3924-469D-8A59-726A8B1A5E28}" srcOrd="0" destOrd="0" presId="urn:microsoft.com/office/officeart/2005/8/layout/hierarchy4"/>
    <dgm:cxn modelId="{F325B7A3-EB0A-45A5-BB43-5A410624D178}" type="presParOf" srcId="{34A1AA8E-86D4-40E7-AA77-34F4FC83FD82}" destId="{FA00C01E-4651-4CA4-812C-063BC4340581}" srcOrd="1" destOrd="0" presId="urn:microsoft.com/office/officeart/2005/8/layout/hierarchy4"/>
    <dgm:cxn modelId="{CD079F70-89FF-4C04-8504-FEF0A726CD8E}" type="presParOf" srcId="{34A1AA8E-86D4-40E7-AA77-34F4FC83FD82}" destId="{AA81C686-55F0-4413-8424-100C1CE21F40}" srcOrd="2" destOrd="0" presId="urn:microsoft.com/office/officeart/2005/8/layout/hierarchy4"/>
    <dgm:cxn modelId="{A4EAFA8D-4D0B-460C-8FC6-65FF7B0B836E}" type="presParOf" srcId="{AA81C686-55F0-4413-8424-100C1CE21F40}" destId="{D8B80E6B-2290-4842-812A-F05F1D90460B}" srcOrd="0" destOrd="0" presId="urn:microsoft.com/office/officeart/2005/8/layout/hierarchy4"/>
    <dgm:cxn modelId="{B11BAE5C-5121-4B90-A1FD-3FCC12E37BC6}" type="presParOf" srcId="{D8B80E6B-2290-4842-812A-F05F1D90460B}" destId="{52DBA54D-1DDD-4937-B440-4882394148B0}" srcOrd="0" destOrd="0" presId="urn:microsoft.com/office/officeart/2005/8/layout/hierarchy4"/>
    <dgm:cxn modelId="{1DEBE69E-6DA6-4991-B50A-F38208F21D86}" type="presParOf" srcId="{D8B80E6B-2290-4842-812A-F05F1D90460B}" destId="{CA8A5532-0FF7-42D0-8E85-D98A8ECFFE99}" srcOrd="1" destOrd="0" presId="urn:microsoft.com/office/officeart/2005/8/layout/hierarchy4"/>
    <dgm:cxn modelId="{34F771FC-D016-43E5-9A84-36688A98F8D8}" type="presParOf" srcId="{AA81C686-55F0-4413-8424-100C1CE21F40}" destId="{838BDEA8-189A-4CDA-A303-6CD60BA71791}" srcOrd="1" destOrd="0" presId="urn:microsoft.com/office/officeart/2005/8/layout/hierarchy4"/>
    <dgm:cxn modelId="{A8A6C30C-2B92-4C48-B28A-E8E0DDBB654D}" type="presParOf" srcId="{AA81C686-55F0-4413-8424-100C1CE21F40}" destId="{D0E3801A-52E5-4DD0-B66D-679D0292A195}" srcOrd="2" destOrd="0" presId="urn:microsoft.com/office/officeart/2005/8/layout/hierarchy4"/>
    <dgm:cxn modelId="{63008684-BF8D-43D1-928F-3EA597E36AE0}" type="presParOf" srcId="{D0E3801A-52E5-4DD0-B66D-679D0292A195}" destId="{15D182A3-7BDF-4E7D-9924-73FF4C56E30F}" srcOrd="0" destOrd="0" presId="urn:microsoft.com/office/officeart/2005/8/layout/hierarchy4"/>
    <dgm:cxn modelId="{00F2E53D-AEB1-461A-88F4-1A09D1DBAFD3}" type="presParOf" srcId="{D0E3801A-52E5-4DD0-B66D-679D0292A195}" destId="{E7A74BEA-89B3-4C60-8D9D-6D65F5C67DFB}" srcOrd="1" destOrd="0" presId="urn:microsoft.com/office/officeart/2005/8/layout/hierarchy4"/>
    <dgm:cxn modelId="{A3BBB022-2B38-4E98-8B0F-16CCFBC7387C}" type="presParOf" srcId="{D0E3801A-52E5-4DD0-B66D-679D0292A195}" destId="{1E959B87-8105-424E-9A81-4A2960707484}" srcOrd="2" destOrd="0" presId="urn:microsoft.com/office/officeart/2005/8/layout/hierarchy4"/>
    <dgm:cxn modelId="{8C277A27-9D4E-4257-94E8-98C79D51763F}" type="presParOf" srcId="{1E959B87-8105-424E-9A81-4A2960707484}" destId="{D18CA9D3-935F-4ECF-AB3D-0F49148767B6}" srcOrd="0" destOrd="0" presId="urn:microsoft.com/office/officeart/2005/8/layout/hierarchy4"/>
    <dgm:cxn modelId="{C5D3ED1D-DE53-402A-AC5B-4B4D813CD55B}" type="presParOf" srcId="{D18CA9D3-935F-4ECF-AB3D-0F49148767B6}" destId="{4601F3CF-A633-4F87-92B2-10F26A4DB573}" srcOrd="0" destOrd="0" presId="urn:microsoft.com/office/officeart/2005/8/layout/hierarchy4"/>
    <dgm:cxn modelId="{71FD444C-0CFC-44B1-A2C1-32D58E00A17F}" type="presParOf" srcId="{D18CA9D3-935F-4ECF-AB3D-0F49148767B6}" destId="{254C4250-C7E2-44BC-82BF-46FA36C4B181}" srcOrd="1" destOrd="0" presId="urn:microsoft.com/office/officeart/2005/8/layout/hierarchy4"/>
    <dgm:cxn modelId="{B0283D3A-9D9F-4196-9F0F-40F16B22BAAC}" type="presParOf" srcId="{1E959B87-8105-424E-9A81-4A2960707484}" destId="{B13BD41A-1F65-4549-922C-1BB4863053E3}" srcOrd="1" destOrd="0" presId="urn:microsoft.com/office/officeart/2005/8/layout/hierarchy4"/>
    <dgm:cxn modelId="{D293048E-69E9-41AD-BCB1-B0E348BFD92D}" type="presParOf" srcId="{1E959B87-8105-424E-9A81-4A2960707484}" destId="{42C1AB65-1F49-4E74-A97B-47D24DE9D7B9}" srcOrd="2" destOrd="0" presId="urn:microsoft.com/office/officeart/2005/8/layout/hierarchy4"/>
    <dgm:cxn modelId="{01824C74-3A01-4890-B55C-EDF8CCFC97B8}" type="presParOf" srcId="{42C1AB65-1F49-4E74-A97B-47D24DE9D7B9}" destId="{72F5405A-8E27-485B-9834-FB2BADD88F64}" srcOrd="0" destOrd="0" presId="urn:microsoft.com/office/officeart/2005/8/layout/hierarchy4"/>
    <dgm:cxn modelId="{61BFF395-469C-4D5A-B6E5-FE2948467541}" type="presParOf" srcId="{42C1AB65-1F49-4E74-A97B-47D24DE9D7B9}" destId="{D25950C4-E57D-48E9-BE83-D42F066984EA}" srcOrd="1" destOrd="0" presId="urn:microsoft.com/office/officeart/2005/8/layout/hierarchy4"/>
  </dgm:cxnLst>
  <dgm:bg/>
  <dgm:whole/>
</dgm:dataModel>
</file>

<file path=ppt/diagrams/data128.xml><?xml version="1.0" encoding="utf-8"?>
<dgm:dataModel xmlns:dgm="http://schemas.openxmlformats.org/drawingml/2006/diagram" xmlns:a="http://schemas.openxmlformats.org/drawingml/2006/main">
  <dgm:ptLst>
    <dgm:pt modelId="{10ED40AF-DFB1-4943-B6DB-2A904FAA918A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4519CF60-A007-4C41-87F9-24D017E8771D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800" i="1" baseline="0" dirty="0" smtClean="0"/>
            <a:t>Alonso Velásquez Parra</a:t>
          </a:r>
          <a:endParaRPr lang="es-CO" sz="2800" i="1" baseline="0" dirty="0"/>
        </a:p>
      </dgm:t>
    </dgm:pt>
    <dgm:pt modelId="{7DEB6EED-41C0-4EA0-86ED-E0A0BFADCE54}" type="parTrans" cxnId="{76C68293-1909-4A64-9D88-7D2A5293BC12}">
      <dgm:prSet/>
      <dgm:spPr/>
      <dgm:t>
        <a:bodyPr/>
        <a:lstStyle/>
        <a:p>
          <a:endParaRPr lang="es-CO"/>
        </a:p>
      </dgm:t>
    </dgm:pt>
    <dgm:pt modelId="{BB610ED4-43AE-41F8-865A-A2D913EBC8C6}" type="sibTrans" cxnId="{76C68293-1909-4A64-9D88-7D2A5293BC12}">
      <dgm:prSet/>
      <dgm:spPr/>
      <dgm:t>
        <a:bodyPr/>
        <a:lstStyle/>
        <a:p>
          <a:endParaRPr lang="es-CO"/>
        </a:p>
      </dgm:t>
    </dgm:pt>
    <dgm:pt modelId="{D0B34799-7764-4B93-B2A7-73998F1DC26E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Alonso                                              Velásquez De Obando Mera</a:t>
          </a:r>
          <a:r>
            <a:rPr lang="es-CO" sz="1400" dirty="0" smtClean="0"/>
            <a:t>                                            </a:t>
          </a:r>
          <a:r>
            <a:rPr lang="es-CO" sz="1200" dirty="0" smtClean="0">
              <a:sym typeface="Wingdings" pitchFamily="2" charset="2"/>
            </a:rPr>
            <a:t> D 130 - D 131</a:t>
          </a:r>
          <a:endParaRPr lang="es-CO" sz="1200" dirty="0"/>
        </a:p>
      </dgm:t>
    </dgm:pt>
    <dgm:pt modelId="{3F851464-3376-4303-B1F6-2DD884FD8C3E}" type="parTrans" cxnId="{E5D556EF-6B60-4189-86FC-1B58C476E192}">
      <dgm:prSet/>
      <dgm:spPr/>
      <dgm:t>
        <a:bodyPr/>
        <a:lstStyle/>
        <a:p>
          <a:endParaRPr lang="es-CO"/>
        </a:p>
      </dgm:t>
    </dgm:pt>
    <dgm:pt modelId="{F239A945-121D-4FA8-A384-1241A5E50869}" type="sibTrans" cxnId="{E5D556EF-6B60-4189-86FC-1B58C476E192}">
      <dgm:prSet/>
      <dgm:spPr/>
      <dgm:t>
        <a:bodyPr/>
        <a:lstStyle/>
        <a:p>
          <a:endParaRPr lang="es-CO"/>
        </a:p>
      </dgm:t>
    </dgm:pt>
    <dgm:pt modelId="{F28BA69A-95C0-48D1-B839-BC6C3EEA7099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Marcela                                                De La Parra Márquez                                 </a:t>
          </a:r>
          <a:r>
            <a:rPr lang="es-CO" sz="1200" dirty="0" smtClean="0">
              <a:sym typeface="Wingdings" pitchFamily="2" charset="2"/>
            </a:rPr>
            <a:t> D 132</a:t>
          </a:r>
          <a:endParaRPr lang="es-CO" sz="1200" dirty="0"/>
        </a:p>
      </dgm:t>
    </dgm:pt>
    <dgm:pt modelId="{B123E6AA-DD97-45C7-9706-54C0FD3B04B8}" type="parTrans" cxnId="{D5F2245B-E297-4A58-90C6-CD099B0258C0}">
      <dgm:prSet/>
      <dgm:spPr/>
      <dgm:t>
        <a:bodyPr/>
        <a:lstStyle/>
        <a:p>
          <a:endParaRPr lang="es-CO"/>
        </a:p>
      </dgm:t>
    </dgm:pt>
    <dgm:pt modelId="{6A260B82-EA92-434B-8013-C88E301153EB}" type="sibTrans" cxnId="{D5F2245B-E297-4A58-90C6-CD099B0258C0}">
      <dgm:prSet/>
      <dgm:spPr/>
      <dgm:t>
        <a:bodyPr/>
        <a:lstStyle/>
        <a:p>
          <a:endParaRPr lang="es-CO"/>
        </a:p>
      </dgm:t>
    </dgm:pt>
    <dgm:pt modelId="{E75BF49A-0BBD-418B-A465-D5C73CDDC862}" type="pres">
      <dgm:prSet presAssocID="{10ED40AF-DFB1-4943-B6DB-2A904FAA918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D3547BEF-8980-41D4-95CC-1F184FA897D4}" type="pres">
      <dgm:prSet presAssocID="{4519CF60-A007-4C41-87F9-24D017E8771D}" presName="vertOne" presStyleCnt="0"/>
      <dgm:spPr/>
    </dgm:pt>
    <dgm:pt modelId="{65A01EBF-F421-431E-8F27-5BE4AED9CC05}" type="pres">
      <dgm:prSet presAssocID="{4519CF60-A007-4C41-87F9-24D017E8771D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13566EBD-9FC8-42D3-B28F-B3F3E4E963FA}" type="pres">
      <dgm:prSet presAssocID="{4519CF60-A007-4C41-87F9-24D017E8771D}" presName="parTransOne" presStyleCnt="0"/>
      <dgm:spPr/>
    </dgm:pt>
    <dgm:pt modelId="{104B2F7A-47F9-4B86-A66E-6BFF981B535D}" type="pres">
      <dgm:prSet presAssocID="{4519CF60-A007-4C41-87F9-24D017E8771D}" presName="horzOne" presStyleCnt="0"/>
      <dgm:spPr/>
    </dgm:pt>
    <dgm:pt modelId="{01BEC581-40D1-467B-B889-139E8A4A25C2}" type="pres">
      <dgm:prSet presAssocID="{D0B34799-7764-4B93-B2A7-73998F1DC26E}" presName="vertTwo" presStyleCnt="0"/>
      <dgm:spPr/>
    </dgm:pt>
    <dgm:pt modelId="{9FE6574A-C3C0-4B4E-9251-AF2AB23B8EC3}" type="pres">
      <dgm:prSet presAssocID="{D0B34799-7764-4B93-B2A7-73998F1DC26E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30D87530-06E4-4E83-BD52-04164669B5B9}" type="pres">
      <dgm:prSet presAssocID="{D0B34799-7764-4B93-B2A7-73998F1DC26E}" presName="horzTwo" presStyleCnt="0"/>
      <dgm:spPr/>
    </dgm:pt>
    <dgm:pt modelId="{2808BC6A-B3E6-465A-9AAF-613785C5D632}" type="pres">
      <dgm:prSet presAssocID="{F239A945-121D-4FA8-A384-1241A5E50869}" presName="sibSpaceTwo" presStyleCnt="0"/>
      <dgm:spPr/>
    </dgm:pt>
    <dgm:pt modelId="{299769D1-D0E3-4E96-A346-3AECC43FAB49}" type="pres">
      <dgm:prSet presAssocID="{F28BA69A-95C0-48D1-B839-BC6C3EEA7099}" presName="vertTwo" presStyleCnt="0"/>
      <dgm:spPr/>
    </dgm:pt>
    <dgm:pt modelId="{FC98B1E6-D0FA-42FB-BC91-C1FF3DB27DCE}" type="pres">
      <dgm:prSet presAssocID="{F28BA69A-95C0-48D1-B839-BC6C3EEA7099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1ED9A7F7-1F17-4FBB-8432-209061981FEF}" type="pres">
      <dgm:prSet presAssocID="{F28BA69A-95C0-48D1-B839-BC6C3EEA7099}" presName="horzTwo" presStyleCnt="0"/>
      <dgm:spPr/>
    </dgm:pt>
  </dgm:ptLst>
  <dgm:cxnLst>
    <dgm:cxn modelId="{76C68293-1909-4A64-9D88-7D2A5293BC12}" srcId="{10ED40AF-DFB1-4943-B6DB-2A904FAA918A}" destId="{4519CF60-A007-4C41-87F9-24D017E8771D}" srcOrd="0" destOrd="0" parTransId="{7DEB6EED-41C0-4EA0-86ED-E0A0BFADCE54}" sibTransId="{BB610ED4-43AE-41F8-865A-A2D913EBC8C6}"/>
    <dgm:cxn modelId="{D5F2245B-E297-4A58-90C6-CD099B0258C0}" srcId="{4519CF60-A007-4C41-87F9-24D017E8771D}" destId="{F28BA69A-95C0-48D1-B839-BC6C3EEA7099}" srcOrd="1" destOrd="0" parTransId="{B123E6AA-DD97-45C7-9706-54C0FD3B04B8}" sibTransId="{6A260B82-EA92-434B-8013-C88E301153EB}"/>
    <dgm:cxn modelId="{7570A83A-644F-4C18-9CB8-FA56B15F4533}" type="presOf" srcId="{F28BA69A-95C0-48D1-B839-BC6C3EEA7099}" destId="{FC98B1E6-D0FA-42FB-BC91-C1FF3DB27DCE}" srcOrd="0" destOrd="0" presId="urn:microsoft.com/office/officeart/2005/8/layout/hierarchy4"/>
    <dgm:cxn modelId="{40E94F5F-C9A0-4A82-AF5D-FDF6B603A011}" type="presOf" srcId="{4519CF60-A007-4C41-87F9-24D017E8771D}" destId="{65A01EBF-F421-431E-8F27-5BE4AED9CC05}" srcOrd="0" destOrd="0" presId="urn:microsoft.com/office/officeart/2005/8/layout/hierarchy4"/>
    <dgm:cxn modelId="{3BE33E53-7731-40F8-BC98-2FC4B7389829}" type="presOf" srcId="{10ED40AF-DFB1-4943-B6DB-2A904FAA918A}" destId="{E75BF49A-0BBD-418B-A465-D5C73CDDC862}" srcOrd="0" destOrd="0" presId="urn:microsoft.com/office/officeart/2005/8/layout/hierarchy4"/>
    <dgm:cxn modelId="{E5D556EF-6B60-4189-86FC-1B58C476E192}" srcId="{4519CF60-A007-4C41-87F9-24D017E8771D}" destId="{D0B34799-7764-4B93-B2A7-73998F1DC26E}" srcOrd="0" destOrd="0" parTransId="{3F851464-3376-4303-B1F6-2DD884FD8C3E}" sibTransId="{F239A945-121D-4FA8-A384-1241A5E50869}"/>
    <dgm:cxn modelId="{F26D8AA5-B770-4256-8C13-2B0DEE505DA9}" type="presOf" srcId="{D0B34799-7764-4B93-B2A7-73998F1DC26E}" destId="{9FE6574A-C3C0-4B4E-9251-AF2AB23B8EC3}" srcOrd="0" destOrd="0" presId="urn:microsoft.com/office/officeart/2005/8/layout/hierarchy4"/>
    <dgm:cxn modelId="{C6B741EF-09FD-4810-9BD2-10114330DE54}" type="presParOf" srcId="{E75BF49A-0BBD-418B-A465-D5C73CDDC862}" destId="{D3547BEF-8980-41D4-95CC-1F184FA897D4}" srcOrd="0" destOrd="0" presId="urn:microsoft.com/office/officeart/2005/8/layout/hierarchy4"/>
    <dgm:cxn modelId="{31775ECA-86FC-4661-9FEE-3B33BD8252E5}" type="presParOf" srcId="{D3547BEF-8980-41D4-95CC-1F184FA897D4}" destId="{65A01EBF-F421-431E-8F27-5BE4AED9CC05}" srcOrd="0" destOrd="0" presId="urn:microsoft.com/office/officeart/2005/8/layout/hierarchy4"/>
    <dgm:cxn modelId="{747929B3-EEB3-42E5-95A1-4D9904D41B22}" type="presParOf" srcId="{D3547BEF-8980-41D4-95CC-1F184FA897D4}" destId="{13566EBD-9FC8-42D3-B28F-B3F3E4E963FA}" srcOrd="1" destOrd="0" presId="urn:microsoft.com/office/officeart/2005/8/layout/hierarchy4"/>
    <dgm:cxn modelId="{12D557E0-BE3C-462A-B329-D92BAD3EE6FC}" type="presParOf" srcId="{D3547BEF-8980-41D4-95CC-1F184FA897D4}" destId="{104B2F7A-47F9-4B86-A66E-6BFF981B535D}" srcOrd="2" destOrd="0" presId="urn:microsoft.com/office/officeart/2005/8/layout/hierarchy4"/>
    <dgm:cxn modelId="{15F8752B-F7C2-4775-A51A-2D090E2B52C8}" type="presParOf" srcId="{104B2F7A-47F9-4B86-A66E-6BFF981B535D}" destId="{01BEC581-40D1-467B-B889-139E8A4A25C2}" srcOrd="0" destOrd="0" presId="urn:microsoft.com/office/officeart/2005/8/layout/hierarchy4"/>
    <dgm:cxn modelId="{D78273E6-BDE5-4655-BE3D-3804BFB2BDA4}" type="presParOf" srcId="{01BEC581-40D1-467B-B889-139E8A4A25C2}" destId="{9FE6574A-C3C0-4B4E-9251-AF2AB23B8EC3}" srcOrd="0" destOrd="0" presId="urn:microsoft.com/office/officeart/2005/8/layout/hierarchy4"/>
    <dgm:cxn modelId="{EB5B3B4E-45FD-4EE2-A247-912CA4A97220}" type="presParOf" srcId="{01BEC581-40D1-467B-B889-139E8A4A25C2}" destId="{30D87530-06E4-4E83-BD52-04164669B5B9}" srcOrd="1" destOrd="0" presId="urn:microsoft.com/office/officeart/2005/8/layout/hierarchy4"/>
    <dgm:cxn modelId="{31C57821-62EE-44EF-8672-47F473CE5BAD}" type="presParOf" srcId="{104B2F7A-47F9-4B86-A66E-6BFF981B535D}" destId="{2808BC6A-B3E6-465A-9AAF-613785C5D632}" srcOrd="1" destOrd="0" presId="urn:microsoft.com/office/officeart/2005/8/layout/hierarchy4"/>
    <dgm:cxn modelId="{A5DA0C1E-198B-417E-BB09-8DA1CDBC8B04}" type="presParOf" srcId="{104B2F7A-47F9-4B86-A66E-6BFF981B535D}" destId="{299769D1-D0E3-4E96-A346-3AECC43FAB49}" srcOrd="2" destOrd="0" presId="urn:microsoft.com/office/officeart/2005/8/layout/hierarchy4"/>
    <dgm:cxn modelId="{81719393-898F-4670-B386-D5B48264F1CE}" type="presParOf" srcId="{299769D1-D0E3-4E96-A346-3AECC43FAB49}" destId="{FC98B1E6-D0FA-42FB-BC91-C1FF3DB27DCE}" srcOrd="0" destOrd="0" presId="urn:microsoft.com/office/officeart/2005/8/layout/hierarchy4"/>
    <dgm:cxn modelId="{A5E1645F-4CD2-4EF4-941F-62BA6DDDB0D7}" type="presParOf" srcId="{299769D1-D0E3-4E96-A346-3AECC43FAB49}" destId="{1ED9A7F7-1F17-4FBB-8432-209061981FEF}" srcOrd="1" destOrd="0" presId="urn:microsoft.com/office/officeart/2005/8/layout/hierarchy4"/>
  </dgm:cxnLst>
  <dgm:bg/>
  <dgm:whole/>
</dgm:dataModel>
</file>

<file path=ppt/diagrams/data129.xml><?xml version="1.0" encoding="utf-8"?>
<dgm:dataModel xmlns:dgm="http://schemas.openxmlformats.org/drawingml/2006/diagram" xmlns:a="http://schemas.openxmlformats.org/drawingml/2006/main">
  <dgm:ptLst>
    <dgm:pt modelId="{10ED40AF-DFB1-4943-B6DB-2A904FAA918A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D0B34799-7764-4B93-B2A7-73998F1DC26E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800" i="1" dirty="0" smtClean="0"/>
            <a:t>Alonso Velásquez De Obando Mera</a:t>
          </a:r>
          <a:endParaRPr lang="es-CO" sz="2800" i="1" dirty="0"/>
        </a:p>
      </dgm:t>
    </dgm:pt>
    <dgm:pt modelId="{3F851464-3376-4303-B1F6-2DD884FD8C3E}" type="parTrans" cxnId="{E5D556EF-6B60-4189-86FC-1B58C476E192}">
      <dgm:prSet/>
      <dgm:spPr/>
      <dgm:t>
        <a:bodyPr/>
        <a:lstStyle/>
        <a:p>
          <a:endParaRPr lang="es-CO"/>
        </a:p>
      </dgm:t>
    </dgm:pt>
    <dgm:pt modelId="{F239A945-121D-4FA8-A384-1241A5E50869}" type="sibTrans" cxnId="{E5D556EF-6B60-4189-86FC-1B58C476E192}">
      <dgm:prSet/>
      <dgm:spPr/>
      <dgm:t>
        <a:bodyPr/>
        <a:lstStyle/>
        <a:p>
          <a:endParaRPr lang="es-CO"/>
        </a:p>
      </dgm:t>
    </dgm:pt>
    <dgm:pt modelId="{86B3A775-19B2-4AAC-8FAD-319E2F2DF7FB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400" dirty="0" smtClean="0"/>
            <a:t>Alonso Velásquez Jaramillo</a:t>
          </a:r>
          <a:endParaRPr lang="es-CO" sz="2400" dirty="0"/>
        </a:p>
      </dgm:t>
    </dgm:pt>
    <dgm:pt modelId="{F689CC69-DC90-4B6F-A848-BB8C84A031DD}" type="parTrans" cxnId="{4891E852-15C0-4518-AE25-B50F6C56DD61}">
      <dgm:prSet/>
      <dgm:spPr/>
      <dgm:t>
        <a:bodyPr/>
        <a:lstStyle/>
        <a:p>
          <a:endParaRPr lang="es-CO"/>
        </a:p>
      </dgm:t>
    </dgm:pt>
    <dgm:pt modelId="{4D9D32B8-7493-4DED-9E82-EB008D0F7D87}" type="sibTrans" cxnId="{4891E852-15C0-4518-AE25-B50F6C56DD61}">
      <dgm:prSet/>
      <dgm:spPr/>
      <dgm:t>
        <a:bodyPr/>
        <a:lstStyle/>
        <a:p>
          <a:endParaRPr lang="es-CO"/>
        </a:p>
      </dgm:t>
    </dgm:pt>
    <dgm:pt modelId="{4B88BAE9-0CED-4468-854B-C3758E08E017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CO" sz="1600" baseline="0" dirty="0" smtClean="0"/>
            <a:t>Francisco               Velásquez</a:t>
          </a:r>
          <a:endParaRPr lang="es-CO" sz="1600" baseline="0" dirty="0"/>
        </a:p>
      </dgm:t>
    </dgm:pt>
    <dgm:pt modelId="{339B825A-A38F-4E34-AC99-232A8BAA9C2D}" type="parTrans" cxnId="{29E2D3FD-14F8-4992-AFB8-47F0BCAD7A6F}">
      <dgm:prSet/>
      <dgm:spPr/>
      <dgm:t>
        <a:bodyPr/>
        <a:lstStyle/>
        <a:p>
          <a:endParaRPr lang="es-CO"/>
        </a:p>
      </dgm:t>
    </dgm:pt>
    <dgm:pt modelId="{7E4D363C-A51E-4B5C-9A8F-3F342DD93E56}" type="sibTrans" cxnId="{29E2D3FD-14F8-4992-AFB8-47F0BCAD7A6F}">
      <dgm:prSet/>
      <dgm:spPr/>
      <dgm:t>
        <a:bodyPr/>
        <a:lstStyle/>
        <a:p>
          <a:endParaRPr lang="es-CO"/>
        </a:p>
      </dgm:t>
    </dgm:pt>
    <dgm:pt modelId="{90F67036-9BD8-46DA-B1DD-77D4D7EBC133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María Ordóñez Jaramillo</a:t>
          </a:r>
          <a:endParaRPr lang="es-CO" sz="2000" dirty="0"/>
        </a:p>
      </dgm:t>
    </dgm:pt>
    <dgm:pt modelId="{0A56A443-B468-45A1-9021-C477E383CAF7}" type="parTrans" cxnId="{9C656BA1-0102-4BCF-A74C-13F2A61A9403}">
      <dgm:prSet/>
      <dgm:spPr/>
      <dgm:t>
        <a:bodyPr/>
        <a:lstStyle/>
        <a:p>
          <a:endParaRPr lang="es-CO"/>
        </a:p>
      </dgm:t>
    </dgm:pt>
    <dgm:pt modelId="{07A6A2B5-001C-46B3-997C-BC44C09C33D2}" type="sibTrans" cxnId="{9C656BA1-0102-4BCF-A74C-13F2A61A9403}">
      <dgm:prSet/>
      <dgm:spPr/>
      <dgm:t>
        <a:bodyPr/>
        <a:lstStyle/>
        <a:p>
          <a:endParaRPr lang="es-CO"/>
        </a:p>
      </dgm:t>
    </dgm:pt>
    <dgm:pt modelId="{919A97FF-832F-4001-860C-440EEF246F39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baseline="0" dirty="0" smtClean="0"/>
            <a:t>Juan                    De Ordóñez De </a:t>
          </a:r>
          <a:r>
            <a:rPr lang="es-CO" sz="1600" baseline="0" dirty="0" err="1" smtClean="0"/>
            <a:t>Villaquirán</a:t>
          </a:r>
          <a:endParaRPr lang="es-CO" sz="1600" baseline="0" dirty="0"/>
        </a:p>
      </dgm:t>
    </dgm:pt>
    <dgm:pt modelId="{DC7DF654-93DD-43A1-A375-8E0E8E5DA060}" type="parTrans" cxnId="{47C655C6-FE72-4CB4-9407-8C72F67ED5E8}">
      <dgm:prSet/>
      <dgm:spPr/>
      <dgm:t>
        <a:bodyPr/>
        <a:lstStyle/>
        <a:p>
          <a:endParaRPr lang="es-CO"/>
        </a:p>
      </dgm:t>
    </dgm:pt>
    <dgm:pt modelId="{A45BFC12-79E2-4FF1-AB0D-56ACEE280817}" type="sibTrans" cxnId="{47C655C6-FE72-4CB4-9407-8C72F67ED5E8}">
      <dgm:prSet/>
      <dgm:spPr/>
      <dgm:t>
        <a:bodyPr/>
        <a:lstStyle/>
        <a:p>
          <a:endParaRPr lang="es-CO"/>
        </a:p>
      </dgm:t>
    </dgm:pt>
    <dgm:pt modelId="{D7F9512F-013D-48A2-BC72-2D94CEFA8D70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dirty="0" smtClean="0"/>
            <a:t>María Jaramillo Jiménez</a:t>
          </a:r>
          <a:endParaRPr lang="es-CO" sz="1800" dirty="0"/>
        </a:p>
      </dgm:t>
    </dgm:pt>
    <dgm:pt modelId="{858115E1-F574-4104-A482-EDA2F13691C9}" type="parTrans" cxnId="{2EE937A8-532B-4E4D-BF71-85349CD0B4CF}">
      <dgm:prSet/>
      <dgm:spPr/>
      <dgm:t>
        <a:bodyPr/>
        <a:lstStyle/>
        <a:p>
          <a:endParaRPr lang="es-CO"/>
        </a:p>
      </dgm:t>
    </dgm:pt>
    <dgm:pt modelId="{5368FFBB-C377-4EC5-8625-E757E9A9F16B}" type="sibTrans" cxnId="{2EE937A8-532B-4E4D-BF71-85349CD0B4CF}">
      <dgm:prSet/>
      <dgm:spPr/>
      <dgm:t>
        <a:bodyPr/>
        <a:lstStyle/>
        <a:p>
          <a:endParaRPr lang="es-CO"/>
        </a:p>
      </dgm:t>
    </dgm:pt>
    <dgm:pt modelId="{32D73572-61AB-495A-BE20-45336C422363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CO" sz="1600" dirty="0" smtClean="0"/>
            <a:t>Álvaro Jaramillo</a:t>
          </a:r>
          <a:endParaRPr lang="es-CO" sz="1600" dirty="0"/>
        </a:p>
      </dgm:t>
    </dgm:pt>
    <dgm:pt modelId="{3DE5D387-EFF6-49E4-9377-4D01D9AAE8DF}" type="parTrans" cxnId="{43A73E9B-5999-4B71-9325-98EC79DA1A1F}">
      <dgm:prSet/>
      <dgm:spPr/>
      <dgm:t>
        <a:bodyPr/>
        <a:lstStyle/>
        <a:p>
          <a:endParaRPr lang="es-CO"/>
        </a:p>
      </dgm:t>
    </dgm:pt>
    <dgm:pt modelId="{A6B4E236-78BE-4CB3-8AF4-DD1C927EE083}" type="sibTrans" cxnId="{43A73E9B-5999-4B71-9325-98EC79DA1A1F}">
      <dgm:prSet/>
      <dgm:spPr/>
      <dgm:t>
        <a:bodyPr/>
        <a:lstStyle/>
        <a:p>
          <a:endParaRPr lang="es-CO"/>
        </a:p>
      </dgm:t>
    </dgm:pt>
    <dgm:pt modelId="{D006754E-EAC0-4D2A-8350-6F069988F5AF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700" baseline="0" dirty="0" smtClean="0"/>
            <a:t>María Jiménez Mogollón</a:t>
          </a:r>
          <a:endParaRPr lang="es-CO" sz="1700" baseline="0" dirty="0"/>
        </a:p>
      </dgm:t>
    </dgm:pt>
    <dgm:pt modelId="{110F3FAC-E4C7-4F3B-A420-1685CA4AB0DF}" type="parTrans" cxnId="{487E10C9-8EED-436F-AE8D-D4FA12A05755}">
      <dgm:prSet/>
      <dgm:spPr/>
      <dgm:t>
        <a:bodyPr/>
        <a:lstStyle/>
        <a:p>
          <a:endParaRPr lang="es-CO"/>
        </a:p>
      </dgm:t>
    </dgm:pt>
    <dgm:pt modelId="{36D8C8C4-A06C-41E9-AA7F-2CC9BD045008}" type="sibTrans" cxnId="{487E10C9-8EED-436F-AE8D-D4FA12A05755}">
      <dgm:prSet/>
      <dgm:spPr/>
      <dgm:t>
        <a:bodyPr/>
        <a:lstStyle/>
        <a:p>
          <a:endParaRPr lang="es-CO"/>
        </a:p>
      </dgm:t>
    </dgm:pt>
    <dgm:pt modelId="{74672891-66DB-4A75-A86F-7125CE8D76CA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dirty="0" smtClean="0"/>
            <a:t>Benito Zalamea</a:t>
          </a:r>
          <a:endParaRPr lang="es-CO" sz="1600" dirty="0"/>
        </a:p>
      </dgm:t>
    </dgm:pt>
    <dgm:pt modelId="{276B3CEA-90C7-45AE-8009-5D04DDD23032}" type="parTrans" cxnId="{E202BABC-ADB9-4FA2-98D9-E9D3C643DF95}">
      <dgm:prSet/>
      <dgm:spPr/>
      <dgm:t>
        <a:bodyPr/>
        <a:lstStyle/>
        <a:p>
          <a:endParaRPr lang="es-CO"/>
        </a:p>
      </dgm:t>
    </dgm:pt>
    <dgm:pt modelId="{3602039E-8628-4A34-A45B-7D98D35B774D}" type="sibTrans" cxnId="{E202BABC-ADB9-4FA2-98D9-E9D3C643DF95}">
      <dgm:prSet/>
      <dgm:spPr/>
      <dgm:t>
        <a:bodyPr/>
        <a:lstStyle/>
        <a:p>
          <a:endParaRPr lang="es-CO"/>
        </a:p>
      </dgm:t>
    </dgm:pt>
    <dgm:pt modelId="{EC936AA3-8252-4AF4-85F6-D27ADC809873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CO" sz="1600" dirty="0" smtClean="0"/>
            <a:t>Isabel Macías</a:t>
          </a:r>
          <a:endParaRPr lang="es-CO" sz="1600" dirty="0"/>
        </a:p>
      </dgm:t>
    </dgm:pt>
    <dgm:pt modelId="{CCADDDD2-9446-4CDD-8DB4-4B1BE7099213}" type="parTrans" cxnId="{9516806B-C1E8-46A2-A0C3-760A2819195D}">
      <dgm:prSet/>
      <dgm:spPr/>
      <dgm:t>
        <a:bodyPr/>
        <a:lstStyle/>
        <a:p>
          <a:endParaRPr lang="es-CO"/>
        </a:p>
      </dgm:t>
    </dgm:pt>
    <dgm:pt modelId="{69F9FA79-B7F1-4006-A98A-50825AA1546B}" type="sibTrans" cxnId="{9516806B-C1E8-46A2-A0C3-760A2819195D}">
      <dgm:prSet/>
      <dgm:spPr/>
      <dgm:t>
        <a:bodyPr/>
        <a:lstStyle/>
        <a:p>
          <a:endParaRPr lang="es-CO"/>
        </a:p>
      </dgm:t>
    </dgm:pt>
    <dgm:pt modelId="{E75BF49A-0BBD-418B-A465-D5C73CDDC862}" type="pres">
      <dgm:prSet presAssocID="{10ED40AF-DFB1-4943-B6DB-2A904FAA918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BA655161-E4F9-4A7B-B876-727E8EA363A0}" type="pres">
      <dgm:prSet presAssocID="{D0B34799-7764-4B93-B2A7-73998F1DC26E}" presName="vertOne" presStyleCnt="0"/>
      <dgm:spPr/>
    </dgm:pt>
    <dgm:pt modelId="{45BC9D3E-E8D0-4C25-8BB1-19A24FBFA7AA}" type="pres">
      <dgm:prSet presAssocID="{D0B34799-7764-4B93-B2A7-73998F1DC26E}" presName="txOne" presStyleLbl="node0" presStyleIdx="0" presStyleCnt="1" custLinFactNeighborX="-22" custLinFactNeighborY="-1373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5CCCFDE1-BD65-413D-9AB3-3EF9214F0395}" type="pres">
      <dgm:prSet presAssocID="{D0B34799-7764-4B93-B2A7-73998F1DC26E}" presName="parTransOne" presStyleCnt="0"/>
      <dgm:spPr/>
    </dgm:pt>
    <dgm:pt modelId="{26A57830-0909-4FEB-9803-DD1A8EE9C1BD}" type="pres">
      <dgm:prSet presAssocID="{D0B34799-7764-4B93-B2A7-73998F1DC26E}" presName="horzOne" presStyleCnt="0"/>
      <dgm:spPr/>
    </dgm:pt>
    <dgm:pt modelId="{B4C63E99-EA6D-4C2F-86BF-F1C8F1C153E7}" type="pres">
      <dgm:prSet presAssocID="{86B3A775-19B2-4AAC-8FAD-319E2F2DF7FB}" presName="vertTwo" presStyleCnt="0"/>
      <dgm:spPr/>
    </dgm:pt>
    <dgm:pt modelId="{A4FCAE5F-B5DA-4082-95BA-B04A92653BE2}" type="pres">
      <dgm:prSet presAssocID="{86B3A775-19B2-4AAC-8FAD-319E2F2DF7FB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F3E7FD1C-05F5-4724-80AE-FCA67383CAB1}" type="pres">
      <dgm:prSet presAssocID="{86B3A775-19B2-4AAC-8FAD-319E2F2DF7FB}" presName="parTransTwo" presStyleCnt="0"/>
      <dgm:spPr/>
    </dgm:pt>
    <dgm:pt modelId="{0A91EBA8-2A4F-44AE-8CAB-9522A8C807B5}" type="pres">
      <dgm:prSet presAssocID="{86B3A775-19B2-4AAC-8FAD-319E2F2DF7FB}" presName="horzTwo" presStyleCnt="0"/>
      <dgm:spPr/>
    </dgm:pt>
    <dgm:pt modelId="{37D654BB-0B54-49E8-B1EF-7BF6E85FDC42}" type="pres">
      <dgm:prSet presAssocID="{4B88BAE9-0CED-4468-854B-C3758E08E017}" presName="vertThree" presStyleCnt="0"/>
      <dgm:spPr/>
    </dgm:pt>
    <dgm:pt modelId="{72A85B45-EC55-4829-B7FE-A8E1C00312CD}" type="pres">
      <dgm:prSet presAssocID="{4B88BAE9-0CED-4468-854B-C3758E08E017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14975429-175E-4D08-92C6-28DD2512C2B8}" type="pres">
      <dgm:prSet presAssocID="{4B88BAE9-0CED-4468-854B-C3758E08E017}" presName="horzThree" presStyleCnt="0"/>
      <dgm:spPr/>
    </dgm:pt>
    <dgm:pt modelId="{4CACF957-8F52-476A-8838-0D55C0EDE7E3}" type="pres">
      <dgm:prSet presAssocID="{7E4D363C-A51E-4B5C-9A8F-3F342DD93E56}" presName="sibSpaceThree" presStyleCnt="0"/>
      <dgm:spPr/>
    </dgm:pt>
    <dgm:pt modelId="{FDDD7505-4A08-488A-970A-F0E5E8E644F4}" type="pres">
      <dgm:prSet presAssocID="{90F67036-9BD8-46DA-B1DD-77D4D7EBC133}" presName="vertThree" presStyleCnt="0"/>
      <dgm:spPr/>
    </dgm:pt>
    <dgm:pt modelId="{97E1FDE7-900B-474B-B6F9-685399A6DE46}" type="pres">
      <dgm:prSet presAssocID="{90F67036-9BD8-46DA-B1DD-77D4D7EBC133}" presName="txThre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629FF12E-0515-4509-B336-49293749351B}" type="pres">
      <dgm:prSet presAssocID="{90F67036-9BD8-46DA-B1DD-77D4D7EBC133}" presName="parTransThree" presStyleCnt="0"/>
      <dgm:spPr/>
    </dgm:pt>
    <dgm:pt modelId="{0FD31F24-E106-4F67-8824-825D584F594F}" type="pres">
      <dgm:prSet presAssocID="{90F67036-9BD8-46DA-B1DD-77D4D7EBC133}" presName="horzThree" presStyleCnt="0"/>
      <dgm:spPr/>
    </dgm:pt>
    <dgm:pt modelId="{09BBC5A0-D747-49E2-A606-92B3ECA1EEB8}" type="pres">
      <dgm:prSet presAssocID="{919A97FF-832F-4001-860C-440EEF246F39}" presName="vertFour" presStyleCnt="0">
        <dgm:presLayoutVars>
          <dgm:chPref val="3"/>
        </dgm:presLayoutVars>
      </dgm:prSet>
      <dgm:spPr/>
    </dgm:pt>
    <dgm:pt modelId="{85756282-EF59-4F05-92DC-4BD4F4AF7B29}" type="pres">
      <dgm:prSet presAssocID="{919A97FF-832F-4001-860C-440EEF246F39}" presName="txFour" presStyleLbl="node4" presStyleIdx="0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16C3BB01-F4CA-450F-8506-E4839BB8F491}" type="pres">
      <dgm:prSet presAssocID="{919A97FF-832F-4001-860C-440EEF246F39}" presName="horzFour" presStyleCnt="0"/>
      <dgm:spPr/>
    </dgm:pt>
    <dgm:pt modelId="{36A381B9-76F8-4A3A-9386-F3D811B4C9DB}" type="pres">
      <dgm:prSet presAssocID="{A45BFC12-79E2-4FF1-AB0D-56ACEE280817}" presName="sibSpaceFour" presStyleCnt="0"/>
      <dgm:spPr/>
    </dgm:pt>
    <dgm:pt modelId="{87495145-77C2-46FC-94D6-3278B77F4EDF}" type="pres">
      <dgm:prSet presAssocID="{D7F9512F-013D-48A2-BC72-2D94CEFA8D70}" presName="vertFour" presStyleCnt="0">
        <dgm:presLayoutVars>
          <dgm:chPref val="3"/>
        </dgm:presLayoutVars>
      </dgm:prSet>
      <dgm:spPr/>
    </dgm:pt>
    <dgm:pt modelId="{47FFA800-E925-4FA4-9668-4371F0463576}" type="pres">
      <dgm:prSet presAssocID="{D7F9512F-013D-48A2-BC72-2D94CEFA8D70}" presName="txFour" presStyleLbl="node4" presStyleIdx="1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0A5EA0F7-117D-48C8-AD98-9A363DE04A7D}" type="pres">
      <dgm:prSet presAssocID="{D7F9512F-013D-48A2-BC72-2D94CEFA8D70}" presName="parTransFour" presStyleCnt="0"/>
      <dgm:spPr/>
    </dgm:pt>
    <dgm:pt modelId="{F2BC2196-5EF2-40CD-89B7-B6800C2B70E7}" type="pres">
      <dgm:prSet presAssocID="{D7F9512F-013D-48A2-BC72-2D94CEFA8D70}" presName="horzFour" presStyleCnt="0"/>
      <dgm:spPr/>
    </dgm:pt>
    <dgm:pt modelId="{214300D4-59F9-408C-A276-EBA21A6A1AFD}" type="pres">
      <dgm:prSet presAssocID="{32D73572-61AB-495A-BE20-45336C422363}" presName="vertFour" presStyleCnt="0">
        <dgm:presLayoutVars>
          <dgm:chPref val="3"/>
        </dgm:presLayoutVars>
      </dgm:prSet>
      <dgm:spPr/>
    </dgm:pt>
    <dgm:pt modelId="{D2AF8948-1CC5-4FA6-8F27-7698FBE873AF}" type="pres">
      <dgm:prSet presAssocID="{32D73572-61AB-495A-BE20-45336C422363}" presName="txFour" presStyleLbl="node4" presStyleIdx="2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58785896-0754-45E2-AA0F-E1F759E7916F}" type="pres">
      <dgm:prSet presAssocID="{32D73572-61AB-495A-BE20-45336C422363}" presName="horzFour" presStyleCnt="0"/>
      <dgm:spPr/>
    </dgm:pt>
    <dgm:pt modelId="{2536C60B-8DF5-4677-9E0A-67F64BA1CBAA}" type="pres">
      <dgm:prSet presAssocID="{A6B4E236-78BE-4CB3-8AF4-DD1C927EE083}" presName="sibSpaceFour" presStyleCnt="0"/>
      <dgm:spPr/>
    </dgm:pt>
    <dgm:pt modelId="{5C3A3C5A-2072-49E8-AF01-76C24E1B3B6E}" type="pres">
      <dgm:prSet presAssocID="{D006754E-EAC0-4D2A-8350-6F069988F5AF}" presName="vertFour" presStyleCnt="0">
        <dgm:presLayoutVars>
          <dgm:chPref val="3"/>
        </dgm:presLayoutVars>
      </dgm:prSet>
      <dgm:spPr/>
    </dgm:pt>
    <dgm:pt modelId="{0ECFEFDB-5F77-47AF-8F50-D6EECE099B25}" type="pres">
      <dgm:prSet presAssocID="{D006754E-EAC0-4D2A-8350-6F069988F5AF}" presName="txFour" presStyleLbl="node4" presStyleIdx="3" presStyleCnt="6" custLinFactNeighborX="1009" custLinFactNeighborY="-24673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F52EAB7F-C80B-4F47-9F21-2A0BCAB69378}" type="pres">
      <dgm:prSet presAssocID="{D006754E-EAC0-4D2A-8350-6F069988F5AF}" presName="parTransFour" presStyleCnt="0"/>
      <dgm:spPr/>
    </dgm:pt>
    <dgm:pt modelId="{43A05C35-5B03-493A-84F6-D7A1320D9BEE}" type="pres">
      <dgm:prSet presAssocID="{D006754E-EAC0-4D2A-8350-6F069988F5AF}" presName="horzFour" presStyleCnt="0"/>
      <dgm:spPr/>
    </dgm:pt>
    <dgm:pt modelId="{F0FF9CD9-A930-476A-A473-DCEF89130167}" type="pres">
      <dgm:prSet presAssocID="{74672891-66DB-4A75-A86F-7125CE8D76CA}" presName="vertFour" presStyleCnt="0">
        <dgm:presLayoutVars>
          <dgm:chPref val="3"/>
        </dgm:presLayoutVars>
      </dgm:prSet>
      <dgm:spPr/>
    </dgm:pt>
    <dgm:pt modelId="{BA473001-1A0E-4468-9049-16E7380365DF}" type="pres">
      <dgm:prSet presAssocID="{74672891-66DB-4A75-A86F-7125CE8D76CA}" presName="txFour" presStyleLbl="node4" presStyleIdx="4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F4A60082-C3D9-4559-AF02-EBAFD5DBA749}" type="pres">
      <dgm:prSet presAssocID="{74672891-66DB-4A75-A86F-7125CE8D76CA}" presName="horzFour" presStyleCnt="0"/>
      <dgm:spPr/>
    </dgm:pt>
    <dgm:pt modelId="{A30303F6-386B-45BD-A82A-9E78AC377512}" type="pres">
      <dgm:prSet presAssocID="{3602039E-8628-4A34-A45B-7D98D35B774D}" presName="sibSpaceFour" presStyleCnt="0"/>
      <dgm:spPr/>
    </dgm:pt>
    <dgm:pt modelId="{7A94B2F9-5D58-4C9D-BB14-8AA34DD3B0A4}" type="pres">
      <dgm:prSet presAssocID="{EC936AA3-8252-4AF4-85F6-D27ADC809873}" presName="vertFour" presStyleCnt="0">
        <dgm:presLayoutVars>
          <dgm:chPref val="3"/>
        </dgm:presLayoutVars>
      </dgm:prSet>
      <dgm:spPr/>
    </dgm:pt>
    <dgm:pt modelId="{38CFD43C-ED46-4421-BAE0-952C41DB9D5B}" type="pres">
      <dgm:prSet presAssocID="{EC936AA3-8252-4AF4-85F6-D27ADC809873}" presName="txFour" presStyleLbl="node4" presStyleIdx="5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9B301AA7-EEE7-488E-9ABD-BF1EFFF8ECCC}" type="pres">
      <dgm:prSet presAssocID="{EC936AA3-8252-4AF4-85F6-D27ADC809873}" presName="horzFour" presStyleCnt="0"/>
      <dgm:spPr/>
    </dgm:pt>
  </dgm:ptLst>
  <dgm:cxnLst>
    <dgm:cxn modelId="{2A08E8BE-6CA3-41F0-8E2D-1D7AA53BBBE6}" type="presOf" srcId="{86B3A775-19B2-4AAC-8FAD-319E2F2DF7FB}" destId="{A4FCAE5F-B5DA-4082-95BA-B04A92653BE2}" srcOrd="0" destOrd="0" presId="urn:microsoft.com/office/officeart/2005/8/layout/hierarchy4"/>
    <dgm:cxn modelId="{EA00BFCD-B461-40D0-96BF-FE86245DC33D}" type="presOf" srcId="{D0B34799-7764-4B93-B2A7-73998F1DC26E}" destId="{45BC9D3E-E8D0-4C25-8BB1-19A24FBFA7AA}" srcOrd="0" destOrd="0" presId="urn:microsoft.com/office/officeart/2005/8/layout/hierarchy4"/>
    <dgm:cxn modelId="{E5D556EF-6B60-4189-86FC-1B58C476E192}" srcId="{10ED40AF-DFB1-4943-B6DB-2A904FAA918A}" destId="{D0B34799-7764-4B93-B2A7-73998F1DC26E}" srcOrd="0" destOrd="0" parTransId="{3F851464-3376-4303-B1F6-2DD884FD8C3E}" sibTransId="{F239A945-121D-4FA8-A384-1241A5E50869}"/>
    <dgm:cxn modelId="{A13B241B-1C60-4530-881A-546E2781B45F}" type="presOf" srcId="{EC936AA3-8252-4AF4-85F6-D27ADC809873}" destId="{38CFD43C-ED46-4421-BAE0-952C41DB9D5B}" srcOrd="0" destOrd="0" presId="urn:microsoft.com/office/officeart/2005/8/layout/hierarchy4"/>
    <dgm:cxn modelId="{9C656BA1-0102-4BCF-A74C-13F2A61A9403}" srcId="{86B3A775-19B2-4AAC-8FAD-319E2F2DF7FB}" destId="{90F67036-9BD8-46DA-B1DD-77D4D7EBC133}" srcOrd="1" destOrd="0" parTransId="{0A56A443-B468-45A1-9021-C477E383CAF7}" sibTransId="{07A6A2B5-001C-46B3-997C-BC44C09C33D2}"/>
    <dgm:cxn modelId="{7BF1D1D3-3C83-4EDC-9C54-97B639FF15EE}" type="presOf" srcId="{32D73572-61AB-495A-BE20-45336C422363}" destId="{D2AF8948-1CC5-4FA6-8F27-7698FBE873AF}" srcOrd="0" destOrd="0" presId="urn:microsoft.com/office/officeart/2005/8/layout/hierarchy4"/>
    <dgm:cxn modelId="{8EFE4A73-E9F4-42C7-B854-21C9CB24F13A}" type="presOf" srcId="{10ED40AF-DFB1-4943-B6DB-2A904FAA918A}" destId="{E75BF49A-0BBD-418B-A465-D5C73CDDC862}" srcOrd="0" destOrd="0" presId="urn:microsoft.com/office/officeart/2005/8/layout/hierarchy4"/>
    <dgm:cxn modelId="{29E2D3FD-14F8-4992-AFB8-47F0BCAD7A6F}" srcId="{86B3A775-19B2-4AAC-8FAD-319E2F2DF7FB}" destId="{4B88BAE9-0CED-4468-854B-C3758E08E017}" srcOrd="0" destOrd="0" parTransId="{339B825A-A38F-4E34-AC99-232A8BAA9C2D}" sibTransId="{7E4D363C-A51E-4B5C-9A8F-3F342DD93E56}"/>
    <dgm:cxn modelId="{AA8D6377-14CB-4F72-874F-F02FCBFD3C84}" type="presOf" srcId="{D7F9512F-013D-48A2-BC72-2D94CEFA8D70}" destId="{47FFA800-E925-4FA4-9668-4371F0463576}" srcOrd="0" destOrd="0" presId="urn:microsoft.com/office/officeart/2005/8/layout/hierarchy4"/>
    <dgm:cxn modelId="{2EE937A8-532B-4E4D-BF71-85349CD0B4CF}" srcId="{90F67036-9BD8-46DA-B1DD-77D4D7EBC133}" destId="{D7F9512F-013D-48A2-BC72-2D94CEFA8D70}" srcOrd="1" destOrd="0" parTransId="{858115E1-F574-4104-A482-EDA2F13691C9}" sibTransId="{5368FFBB-C377-4EC5-8625-E757E9A9F16B}"/>
    <dgm:cxn modelId="{95EC6ABB-D496-41D9-8560-A1561400832C}" type="presOf" srcId="{D006754E-EAC0-4D2A-8350-6F069988F5AF}" destId="{0ECFEFDB-5F77-47AF-8F50-D6EECE099B25}" srcOrd="0" destOrd="0" presId="urn:microsoft.com/office/officeart/2005/8/layout/hierarchy4"/>
    <dgm:cxn modelId="{7C178835-FBF6-411A-867A-E05B16E2E028}" type="presOf" srcId="{4B88BAE9-0CED-4468-854B-C3758E08E017}" destId="{72A85B45-EC55-4829-B7FE-A8E1C00312CD}" srcOrd="0" destOrd="0" presId="urn:microsoft.com/office/officeart/2005/8/layout/hierarchy4"/>
    <dgm:cxn modelId="{C799BAF7-1F60-4798-AB6F-F78E601AA543}" type="presOf" srcId="{74672891-66DB-4A75-A86F-7125CE8D76CA}" destId="{BA473001-1A0E-4468-9049-16E7380365DF}" srcOrd="0" destOrd="0" presId="urn:microsoft.com/office/officeart/2005/8/layout/hierarchy4"/>
    <dgm:cxn modelId="{43A73E9B-5999-4B71-9325-98EC79DA1A1F}" srcId="{D7F9512F-013D-48A2-BC72-2D94CEFA8D70}" destId="{32D73572-61AB-495A-BE20-45336C422363}" srcOrd="0" destOrd="0" parTransId="{3DE5D387-EFF6-49E4-9377-4D01D9AAE8DF}" sibTransId="{A6B4E236-78BE-4CB3-8AF4-DD1C927EE083}"/>
    <dgm:cxn modelId="{47C655C6-FE72-4CB4-9407-8C72F67ED5E8}" srcId="{90F67036-9BD8-46DA-B1DD-77D4D7EBC133}" destId="{919A97FF-832F-4001-860C-440EEF246F39}" srcOrd="0" destOrd="0" parTransId="{DC7DF654-93DD-43A1-A375-8E0E8E5DA060}" sibTransId="{A45BFC12-79E2-4FF1-AB0D-56ACEE280817}"/>
    <dgm:cxn modelId="{948BB330-05CA-4EF1-A477-AD0D536ED9B5}" type="presOf" srcId="{919A97FF-832F-4001-860C-440EEF246F39}" destId="{85756282-EF59-4F05-92DC-4BD4F4AF7B29}" srcOrd="0" destOrd="0" presId="urn:microsoft.com/office/officeart/2005/8/layout/hierarchy4"/>
    <dgm:cxn modelId="{A9BE7CC4-4945-4438-AFB7-7E5B37CE5A7C}" type="presOf" srcId="{90F67036-9BD8-46DA-B1DD-77D4D7EBC133}" destId="{97E1FDE7-900B-474B-B6F9-685399A6DE46}" srcOrd="0" destOrd="0" presId="urn:microsoft.com/office/officeart/2005/8/layout/hierarchy4"/>
    <dgm:cxn modelId="{9516806B-C1E8-46A2-A0C3-760A2819195D}" srcId="{D006754E-EAC0-4D2A-8350-6F069988F5AF}" destId="{EC936AA3-8252-4AF4-85F6-D27ADC809873}" srcOrd="1" destOrd="0" parTransId="{CCADDDD2-9446-4CDD-8DB4-4B1BE7099213}" sibTransId="{69F9FA79-B7F1-4006-A98A-50825AA1546B}"/>
    <dgm:cxn modelId="{487E10C9-8EED-436F-AE8D-D4FA12A05755}" srcId="{D7F9512F-013D-48A2-BC72-2D94CEFA8D70}" destId="{D006754E-EAC0-4D2A-8350-6F069988F5AF}" srcOrd="1" destOrd="0" parTransId="{110F3FAC-E4C7-4F3B-A420-1685CA4AB0DF}" sibTransId="{36D8C8C4-A06C-41E9-AA7F-2CC9BD045008}"/>
    <dgm:cxn modelId="{4891E852-15C0-4518-AE25-B50F6C56DD61}" srcId="{D0B34799-7764-4B93-B2A7-73998F1DC26E}" destId="{86B3A775-19B2-4AAC-8FAD-319E2F2DF7FB}" srcOrd="0" destOrd="0" parTransId="{F689CC69-DC90-4B6F-A848-BB8C84A031DD}" sibTransId="{4D9D32B8-7493-4DED-9E82-EB008D0F7D87}"/>
    <dgm:cxn modelId="{E202BABC-ADB9-4FA2-98D9-E9D3C643DF95}" srcId="{D006754E-EAC0-4D2A-8350-6F069988F5AF}" destId="{74672891-66DB-4A75-A86F-7125CE8D76CA}" srcOrd="0" destOrd="0" parTransId="{276B3CEA-90C7-45AE-8009-5D04DDD23032}" sibTransId="{3602039E-8628-4A34-A45B-7D98D35B774D}"/>
    <dgm:cxn modelId="{C84B84B8-ED80-4967-B402-584E30FD3BE6}" type="presParOf" srcId="{E75BF49A-0BBD-418B-A465-D5C73CDDC862}" destId="{BA655161-E4F9-4A7B-B876-727E8EA363A0}" srcOrd="0" destOrd="0" presId="urn:microsoft.com/office/officeart/2005/8/layout/hierarchy4"/>
    <dgm:cxn modelId="{DCD7DB95-F708-4709-86FF-8734DCF6F634}" type="presParOf" srcId="{BA655161-E4F9-4A7B-B876-727E8EA363A0}" destId="{45BC9D3E-E8D0-4C25-8BB1-19A24FBFA7AA}" srcOrd="0" destOrd="0" presId="urn:microsoft.com/office/officeart/2005/8/layout/hierarchy4"/>
    <dgm:cxn modelId="{22D5252A-1736-498E-ADD0-AEF03D2EA235}" type="presParOf" srcId="{BA655161-E4F9-4A7B-B876-727E8EA363A0}" destId="{5CCCFDE1-BD65-413D-9AB3-3EF9214F0395}" srcOrd="1" destOrd="0" presId="urn:microsoft.com/office/officeart/2005/8/layout/hierarchy4"/>
    <dgm:cxn modelId="{8D5407C5-45D4-422E-A9B3-75507B92B084}" type="presParOf" srcId="{BA655161-E4F9-4A7B-B876-727E8EA363A0}" destId="{26A57830-0909-4FEB-9803-DD1A8EE9C1BD}" srcOrd="2" destOrd="0" presId="urn:microsoft.com/office/officeart/2005/8/layout/hierarchy4"/>
    <dgm:cxn modelId="{F2ACC693-6028-4DC1-B2D5-5CFFD22259FF}" type="presParOf" srcId="{26A57830-0909-4FEB-9803-DD1A8EE9C1BD}" destId="{B4C63E99-EA6D-4C2F-86BF-F1C8F1C153E7}" srcOrd="0" destOrd="0" presId="urn:microsoft.com/office/officeart/2005/8/layout/hierarchy4"/>
    <dgm:cxn modelId="{95DA5AB0-6217-4943-9AC7-CD25E76E0B6F}" type="presParOf" srcId="{B4C63E99-EA6D-4C2F-86BF-F1C8F1C153E7}" destId="{A4FCAE5F-B5DA-4082-95BA-B04A92653BE2}" srcOrd="0" destOrd="0" presId="urn:microsoft.com/office/officeart/2005/8/layout/hierarchy4"/>
    <dgm:cxn modelId="{D31658B1-D062-4C45-AE4D-DA9526746122}" type="presParOf" srcId="{B4C63E99-EA6D-4C2F-86BF-F1C8F1C153E7}" destId="{F3E7FD1C-05F5-4724-80AE-FCA67383CAB1}" srcOrd="1" destOrd="0" presId="urn:microsoft.com/office/officeart/2005/8/layout/hierarchy4"/>
    <dgm:cxn modelId="{3C6B18CB-6708-4EDF-B08A-03887D87EC4E}" type="presParOf" srcId="{B4C63E99-EA6D-4C2F-86BF-F1C8F1C153E7}" destId="{0A91EBA8-2A4F-44AE-8CAB-9522A8C807B5}" srcOrd="2" destOrd="0" presId="urn:microsoft.com/office/officeart/2005/8/layout/hierarchy4"/>
    <dgm:cxn modelId="{59AAE24D-2037-48B9-930D-B932FC96F323}" type="presParOf" srcId="{0A91EBA8-2A4F-44AE-8CAB-9522A8C807B5}" destId="{37D654BB-0B54-49E8-B1EF-7BF6E85FDC42}" srcOrd="0" destOrd="0" presId="urn:microsoft.com/office/officeart/2005/8/layout/hierarchy4"/>
    <dgm:cxn modelId="{0BA59C5D-AC03-4D84-BC61-A16B97946697}" type="presParOf" srcId="{37D654BB-0B54-49E8-B1EF-7BF6E85FDC42}" destId="{72A85B45-EC55-4829-B7FE-A8E1C00312CD}" srcOrd="0" destOrd="0" presId="urn:microsoft.com/office/officeart/2005/8/layout/hierarchy4"/>
    <dgm:cxn modelId="{058D60BE-9FA7-4108-9A5D-B8146D4CAB59}" type="presParOf" srcId="{37D654BB-0B54-49E8-B1EF-7BF6E85FDC42}" destId="{14975429-175E-4D08-92C6-28DD2512C2B8}" srcOrd="1" destOrd="0" presId="urn:microsoft.com/office/officeart/2005/8/layout/hierarchy4"/>
    <dgm:cxn modelId="{ED626378-B3AE-406D-9A54-F53CA1250511}" type="presParOf" srcId="{0A91EBA8-2A4F-44AE-8CAB-9522A8C807B5}" destId="{4CACF957-8F52-476A-8838-0D55C0EDE7E3}" srcOrd="1" destOrd="0" presId="urn:microsoft.com/office/officeart/2005/8/layout/hierarchy4"/>
    <dgm:cxn modelId="{CFE2ED86-B995-4615-AB0A-1F714FCE1F4D}" type="presParOf" srcId="{0A91EBA8-2A4F-44AE-8CAB-9522A8C807B5}" destId="{FDDD7505-4A08-488A-970A-F0E5E8E644F4}" srcOrd="2" destOrd="0" presId="urn:microsoft.com/office/officeart/2005/8/layout/hierarchy4"/>
    <dgm:cxn modelId="{9749A6E1-0AA7-45C7-B0F0-1382179286BD}" type="presParOf" srcId="{FDDD7505-4A08-488A-970A-F0E5E8E644F4}" destId="{97E1FDE7-900B-474B-B6F9-685399A6DE46}" srcOrd="0" destOrd="0" presId="urn:microsoft.com/office/officeart/2005/8/layout/hierarchy4"/>
    <dgm:cxn modelId="{B3481D9B-5F57-4799-A413-6668E2D4BCE5}" type="presParOf" srcId="{FDDD7505-4A08-488A-970A-F0E5E8E644F4}" destId="{629FF12E-0515-4509-B336-49293749351B}" srcOrd="1" destOrd="0" presId="urn:microsoft.com/office/officeart/2005/8/layout/hierarchy4"/>
    <dgm:cxn modelId="{6BB5A66E-DAFD-4B78-B7CE-AE525A9654D9}" type="presParOf" srcId="{FDDD7505-4A08-488A-970A-F0E5E8E644F4}" destId="{0FD31F24-E106-4F67-8824-825D584F594F}" srcOrd="2" destOrd="0" presId="urn:microsoft.com/office/officeart/2005/8/layout/hierarchy4"/>
    <dgm:cxn modelId="{1A81EF53-3567-4DEC-B47C-BBB2D9A83385}" type="presParOf" srcId="{0FD31F24-E106-4F67-8824-825D584F594F}" destId="{09BBC5A0-D747-49E2-A606-92B3ECA1EEB8}" srcOrd="0" destOrd="0" presId="urn:microsoft.com/office/officeart/2005/8/layout/hierarchy4"/>
    <dgm:cxn modelId="{E8DCDEF7-F661-4EB7-9C40-6F0762BDBC96}" type="presParOf" srcId="{09BBC5A0-D747-49E2-A606-92B3ECA1EEB8}" destId="{85756282-EF59-4F05-92DC-4BD4F4AF7B29}" srcOrd="0" destOrd="0" presId="urn:microsoft.com/office/officeart/2005/8/layout/hierarchy4"/>
    <dgm:cxn modelId="{FA14B48F-4A6D-4B52-862C-4159D71CD041}" type="presParOf" srcId="{09BBC5A0-D747-49E2-A606-92B3ECA1EEB8}" destId="{16C3BB01-F4CA-450F-8506-E4839BB8F491}" srcOrd="1" destOrd="0" presId="urn:microsoft.com/office/officeart/2005/8/layout/hierarchy4"/>
    <dgm:cxn modelId="{274798A5-1EC7-474B-A462-0F0F7041F6CD}" type="presParOf" srcId="{0FD31F24-E106-4F67-8824-825D584F594F}" destId="{36A381B9-76F8-4A3A-9386-F3D811B4C9DB}" srcOrd="1" destOrd="0" presId="urn:microsoft.com/office/officeart/2005/8/layout/hierarchy4"/>
    <dgm:cxn modelId="{4C4C8311-351B-4064-B13F-BF58B19629CE}" type="presParOf" srcId="{0FD31F24-E106-4F67-8824-825D584F594F}" destId="{87495145-77C2-46FC-94D6-3278B77F4EDF}" srcOrd="2" destOrd="0" presId="urn:microsoft.com/office/officeart/2005/8/layout/hierarchy4"/>
    <dgm:cxn modelId="{D938E908-6B33-4C0D-A008-89C4E4E9A06D}" type="presParOf" srcId="{87495145-77C2-46FC-94D6-3278B77F4EDF}" destId="{47FFA800-E925-4FA4-9668-4371F0463576}" srcOrd="0" destOrd="0" presId="urn:microsoft.com/office/officeart/2005/8/layout/hierarchy4"/>
    <dgm:cxn modelId="{1D63D0BC-7CAE-46BE-BB69-B50FC88453B9}" type="presParOf" srcId="{87495145-77C2-46FC-94D6-3278B77F4EDF}" destId="{0A5EA0F7-117D-48C8-AD98-9A363DE04A7D}" srcOrd="1" destOrd="0" presId="urn:microsoft.com/office/officeart/2005/8/layout/hierarchy4"/>
    <dgm:cxn modelId="{79632A99-D7D5-42C2-8A6C-44C1D61FE2C0}" type="presParOf" srcId="{87495145-77C2-46FC-94D6-3278B77F4EDF}" destId="{F2BC2196-5EF2-40CD-89B7-B6800C2B70E7}" srcOrd="2" destOrd="0" presId="urn:microsoft.com/office/officeart/2005/8/layout/hierarchy4"/>
    <dgm:cxn modelId="{DBBAFF96-8380-4792-93F8-1EA7B3AE4C9D}" type="presParOf" srcId="{F2BC2196-5EF2-40CD-89B7-B6800C2B70E7}" destId="{214300D4-59F9-408C-A276-EBA21A6A1AFD}" srcOrd="0" destOrd="0" presId="urn:microsoft.com/office/officeart/2005/8/layout/hierarchy4"/>
    <dgm:cxn modelId="{3EE6D635-004A-4E27-A357-465A1A7212DB}" type="presParOf" srcId="{214300D4-59F9-408C-A276-EBA21A6A1AFD}" destId="{D2AF8948-1CC5-4FA6-8F27-7698FBE873AF}" srcOrd="0" destOrd="0" presId="urn:microsoft.com/office/officeart/2005/8/layout/hierarchy4"/>
    <dgm:cxn modelId="{6B5AD9E8-8C0D-478E-8925-528455E64C6E}" type="presParOf" srcId="{214300D4-59F9-408C-A276-EBA21A6A1AFD}" destId="{58785896-0754-45E2-AA0F-E1F759E7916F}" srcOrd="1" destOrd="0" presId="urn:microsoft.com/office/officeart/2005/8/layout/hierarchy4"/>
    <dgm:cxn modelId="{E6D0E9D6-5552-40AF-901C-777EF8427830}" type="presParOf" srcId="{F2BC2196-5EF2-40CD-89B7-B6800C2B70E7}" destId="{2536C60B-8DF5-4677-9E0A-67F64BA1CBAA}" srcOrd="1" destOrd="0" presId="urn:microsoft.com/office/officeart/2005/8/layout/hierarchy4"/>
    <dgm:cxn modelId="{AD07F293-9981-48FA-B6D6-8DD65B8AF884}" type="presParOf" srcId="{F2BC2196-5EF2-40CD-89B7-B6800C2B70E7}" destId="{5C3A3C5A-2072-49E8-AF01-76C24E1B3B6E}" srcOrd="2" destOrd="0" presId="urn:microsoft.com/office/officeart/2005/8/layout/hierarchy4"/>
    <dgm:cxn modelId="{3D927960-9931-4540-8C02-56AA3B7C21B9}" type="presParOf" srcId="{5C3A3C5A-2072-49E8-AF01-76C24E1B3B6E}" destId="{0ECFEFDB-5F77-47AF-8F50-D6EECE099B25}" srcOrd="0" destOrd="0" presId="urn:microsoft.com/office/officeart/2005/8/layout/hierarchy4"/>
    <dgm:cxn modelId="{7EAA4913-16FC-47F2-BFE5-B5DC2F835EEC}" type="presParOf" srcId="{5C3A3C5A-2072-49E8-AF01-76C24E1B3B6E}" destId="{F52EAB7F-C80B-4F47-9F21-2A0BCAB69378}" srcOrd="1" destOrd="0" presId="urn:microsoft.com/office/officeart/2005/8/layout/hierarchy4"/>
    <dgm:cxn modelId="{A59107E0-2E50-4EC9-B50A-834197D10F13}" type="presParOf" srcId="{5C3A3C5A-2072-49E8-AF01-76C24E1B3B6E}" destId="{43A05C35-5B03-493A-84F6-D7A1320D9BEE}" srcOrd="2" destOrd="0" presId="urn:microsoft.com/office/officeart/2005/8/layout/hierarchy4"/>
    <dgm:cxn modelId="{E106B344-FF77-4FF9-AF23-B73A2F314CD1}" type="presParOf" srcId="{43A05C35-5B03-493A-84F6-D7A1320D9BEE}" destId="{F0FF9CD9-A930-476A-A473-DCEF89130167}" srcOrd="0" destOrd="0" presId="urn:microsoft.com/office/officeart/2005/8/layout/hierarchy4"/>
    <dgm:cxn modelId="{87DE8923-681A-40F0-88C5-29E28BF2A847}" type="presParOf" srcId="{F0FF9CD9-A930-476A-A473-DCEF89130167}" destId="{BA473001-1A0E-4468-9049-16E7380365DF}" srcOrd="0" destOrd="0" presId="urn:microsoft.com/office/officeart/2005/8/layout/hierarchy4"/>
    <dgm:cxn modelId="{C3F220CC-C29A-4829-9034-98E00EA7DBAD}" type="presParOf" srcId="{F0FF9CD9-A930-476A-A473-DCEF89130167}" destId="{F4A60082-C3D9-4559-AF02-EBAFD5DBA749}" srcOrd="1" destOrd="0" presId="urn:microsoft.com/office/officeart/2005/8/layout/hierarchy4"/>
    <dgm:cxn modelId="{A06508AD-12C4-4ACE-9E49-990348E55FCB}" type="presParOf" srcId="{43A05C35-5B03-493A-84F6-D7A1320D9BEE}" destId="{A30303F6-386B-45BD-A82A-9E78AC377512}" srcOrd="1" destOrd="0" presId="urn:microsoft.com/office/officeart/2005/8/layout/hierarchy4"/>
    <dgm:cxn modelId="{F79C1324-0064-4DD0-8E17-80F415833E35}" type="presParOf" srcId="{43A05C35-5B03-493A-84F6-D7A1320D9BEE}" destId="{7A94B2F9-5D58-4C9D-BB14-8AA34DD3B0A4}" srcOrd="2" destOrd="0" presId="urn:microsoft.com/office/officeart/2005/8/layout/hierarchy4"/>
    <dgm:cxn modelId="{1D6B1220-0523-4033-AAD0-BD6E363C54BA}" type="presParOf" srcId="{7A94B2F9-5D58-4C9D-BB14-8AA34DD3B0A4}" destId="{38CFD43C-ED46-4421-BAE0-952C41DB9D5B}" srcOrd="0" destOrd="0" presId="urn:microsoft.com/office/officeart/2005/8/layout/hierarchy4"/>
    <dgm:cxn modelId="{B02E62CE-CB99-4532-94AE-F7400F5C0F3D}" type="presParOf" srcId="{7A94B2F9-5D58-4C9D-BB14-8AA34DD3B0A4}" destId="{9B301AA7-EEE7-488E-9ABD-BF1EFFF8ECCC}" srcOrd="1" destOrd="0" presId="urn:microsoft.com/office/officeart/2005/8/layout/hierarchy4"/>
  </dgm:cxnLst>
  <dgm:bg/>
  <dgm:whole/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0ED40AF-DFB1-4943-B6DB-2A904FAA918A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2719B757-C8A0-447C-A9C1-521389536A6C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800" i="1" baseline="0" dirty="0" smtClean="0"/>
            <a:t>Diego Ruiz De La Cámara</a:t>
          </a:r>
          <a:endParaRPr lang="es-CO" sz="2800" i="1" baseline="0" dirty="0"/>
        </a:p>
      </dgm:t>
    </dgm:pt>
    <dgm:pt modelId="{E1323315-13EB-4E03-B1D2-6E75EE212F86}" type="parTrans" cxnId="{73876787-8436-4302-B4DA-05A8039600C0}">
      <dgm:prSet/>
      <dgm:spPr/>
      <dgm:t>
        <a:bodyPr/>
        <a:lstStyle/>
        <a:p>
          <a:endParaRPr lang="es-CO"/>
        </a:p>
      </dgm:t>
    </dgm:pt>
    <dgm:pt modelId="{21EFF6D3-FEFD-4B8E-A760-52BAFF03831E}" type="sibTrans" cxnId="{73876787-8436-4302-B4DA-05A8039600C0}">
      <dgm:prSet/>
      <dgm:spPr/>
      <dgm:t>
        <a:bodyPr/>
        <a:lstStyle/>
        <a:p>
          <a:endParaRPr lang="es-CO"/>
        </a:p>
      </dgm:t>
    </dgm:pt>
    <dgm:pt modelId="{7ECF0C56-19BB-4E52-B716-995C3C66B3CB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Juan Ruiz De La Parra</a:t>
          </a:r>
          <a:endParaRPr lang="es-CO" sz="2000" dirty="0"/>
        </a:p>
      </dgm:t>
    </dgm:pt>
    <dgm:pt modelId="{3F6FB986-F817-4978-9918-AF4F48F7CA60}" type="parTrans" cxnId="{1454F2DE-500E-4B56-9185-C3123B7B02BE}">
      <dgm:prSet/>
      <dgm:spPr/>
      <dgm:t>
        <a:bodyPr/>
        <a:lstStyle/>
        <a:p>
          <a:endParaRPr lang="es-CO"/>
        </a:p>
      </dgm:t>
    </dgm:pt>
    <dgm:pt modelId="{728B2B22-DF92-42D1-87F8-780AEB26E873}" type="sibTrans" cxnId="{1454F2DE-500E-4B56-9185-C3123B7B02BE}">
      <dgm:prSet/>
      <dgm:spPr/>
      <dgm:t>
        <a:bodyPr/>
        <a:lstStyle/>
        <a:p>
          <a:endParaRPr lang="es-CO"/>
        </a:p>
      </dgm:t>
    </dgm:pt>
    <dgm:pt modelId="{F5C01440-C4E0-4522-B410-E29F010745E1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Elvira Martínez De Cárdenas</a:t>
          </a:r>
          <a:endParaRPr lang="es-CO" sz="2000" dirty="0"/>
        </a:p>
      </dgm:t>
    </dgm:pt>
    <dgm:pt modelId="{20047DBE-7A86-43B5-9DE2-4DC18C77111B}" type="parTrans" cxnId="{E76CF380-EB92-4814-B56D-DC799E397441}">
      <dgm:prSet/>
      <dgm:spPr/>
      <dgm:t>
        <a:bodyPr/>
        <a:lstStyle/>
        <a:p>
          <a:endParaRPr lang="es-CO"/>
        </a:p>
      </dgm:t>
    </dgm:pt>
    <dgm:pt modelId="{C12CB3DA-FA9A-47C5-9D99-5B4206343734}" type="sibTrans" cxnId="{E76CF380-EB92-4814-B56D-DC799E397441}">
      <dgm:prSet/>
      <dgm:spPr/>
      <dgm:t>
        <a:bodyPr/>
        <a:lstStyle/>
        <a:p>
          <a:endParaRPr lang="es-CO"/>
        </a:p>
      </dgm:t>
    </dgm:pt>
    <dgm:pt modelId="{E75BF49A-0BBD-418B-A465-D5C73CDDC862}" type="pres">
      <dgm:prSet presAssocID="{10ED40AF-DFB1-4943-B6DB-2A904FAA918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2376D380-AF9A-4B0C-AEC7-4E8992DA5C06}" type="pres">
      <dgm:prSet presAssocID="{2719B757-C8A0-447C-A9C1-521389536A6C}" presName="vertOne" presStyleCnt="0"/>
      <dgm:spPr/>
    </dgm:pt>
    <dgm:pt modelId="{4121D249-1CBC-4C92-BF24-548B2FCC6BD5}" type="pres">
      <dgm:prSet presAssocID="{2719B757-C8A0-447C-A9C1-521389536A6C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E470EF1C-64E1-4C4E-88EE-E547792EA282}" type="pres">
      <dgm:prSet presAssocID="{2719B757-C8A0-447C-A9C1-521389536A6C}" presName="parTransOne" presStyleCnt="0"/>
      <dgm:spPr/>
    </dgm:pt>
    <dgm:pt modelId="{85EFD6FD-35F5-4D50-BECE-507CD81E6275}" type="pres">
      <dgm:prSet presAssocID="{2719B757-C8A0-447C-A9C1-521389536A6C}" presName="horzOne" presStyleCnt="0"/>
      <dgm:spPr/>
    </dgm:pt>
    <dgm:pt modelId="{8A440D7A-D81D-44EE-9773-0DD4411EEB8B}" type="pres">
      <dgm:prSet presAssocID="{7ECF0C56-19BB-4E52-B716-995C3C66B3CB}" presName="vertTwo" presStyleCnt="0"/>
      <dgm:spPr/>
    </dgm:pt>
    <dgm:pt modelId="{AAB24929-203D-4352-B28D-0654F02E6897}" type="pres">
      <dgm:prSet presAssocID="{7ECF0C56-19BB-4E52-B716-995C3C66B3CB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8DB1DC9A-617C-4FE1-A5E1-008E400CB6AB}" type="pres">
      <dgm:prSet presAssocID="{7ECF0C56-19BB-4E52-B716-995C3C66B3CB}" presName="horzTwo" presStyleCnt="0"/>
      <dgm:spPr/>
    </dgm:pt>
    <dgm:pt modelId="{E89C2E1F-A666-40C7-A7B4-AEC6B0657FE3}" type="pres">
      <dgm:prSet presAssocID="{728B2B22-DF92-42D1-87F8-780AEB26E873}" presName="sibSpaceTwo" presStyleCnt="0"/>
      <dgm:spPr/>
    </dgm:pt>
    <dgm:pt modelId="{052AEA42-BEAB-4505-86B3-13C815BC3230}" type="pres">
      <dgm:prSet presAssocID="{F5C01440-C4E0-4522-B410-E29F010745E1}" presName="vertTwo" presStyleCnt="0"/>
      <dgm:spPr/>
    </dgm:pt>
    <dgm:pt modelId="{BA2C3EE9-C4CE-407E-BD4E-B8010AB38C2E}" type="pres">
      <dgm:prSet presAssocID="{F5C01440-C4E0-4522-B410-E29F010745E1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11E54E5A-BBE1-49A1-A7BF-4D57267EB836}" type="pres">
      <dgm:prSet presAssocID="{F5C01440-C4E0-4522-B410-E29F010745E1}" presName="horzTwo" presStyleCnt="0"/>
      <dgm:spPr/>
    </dgm:pt>
  </dgm:ptLst>
  <dgm:cxnLst>
    <dgm:cxn modelId="{73876787-8436-4302-B4DA-05A8039600C0}" srcId="{10ED40AF-DFB1-4943-B6DB-2A904FAA918A}" destId="{2719B757-C8A0-447C-A9C1-521389536A6C}" srcOrd="0" destOrd="0" parTransId="{E1323315-13EB-4E03-B1D2-6E75EE212F86}" sibTransId="{21EFF6D3-FEFD-4B8E-A760-52BAFF03831E}"/>
    <dgm:cxn modelId="{A70BA8B5-4B76-4D30-8DC9-1C2E83910902}" type="presOf" srcId="{7ECF0C56-19BB-4E52-B716-995C3C66B3CB}" destId="{AAB24929-203D-4352-B28D-0654F02E6897}" srcOrd="0" destOrd="0" presId="urn:microsoft.com/office/officeart/2005/8/layout/hierarchy4"/>
    <dgm:cxn modelId="{A09D4648-2726-41FF-B1A3-9963D9B9DFDA}" type="presOf" srcId="{2719B757-C8A0-447C-A9C1-521389536A6C}" destId="{4121D249-1CBC-4C92-BF24-548B2FCC6BD5}" srcOrd="0" destOrd="0" presId="urn:microsoft.com/office/officeart/2005/8/layout/hierarchy4"/>
    <dgm:cxn modelId="{18FDC977-D510-4F01-854A-FBC23F039424}" type="presOf" srcId="{F5C01440-C4E0-4522-B410-E29F010745E1}" destId="{BA2C3EE9-C4CE-407E-BD4E-B8010AB38C2E}" srcOrd="0" destOrd="0" presId="urn:microsoft.com/office/officeart/2005/8/layout/hierarchy4"/>
    <dgm:cxn modelId="{1454F2DE-500E-4B56-9185-C3123B7B02BE}" srcId="{2719B757-C8A0-447C-A9C1-521389536A6C}" destId="{7ECF0C56-19BB-4E52-B716-995C3C66B3CB}" srcOrd="0" destOrd="0" parTransId="{3F6FB986-F817-4978-9918-AF4F48F7CA60}" sibTransId="{728B2B22-DF92-42D1-87F8-780AEB26E873}"/>
    <dgm:cxn modelId="{E76CF380-EB92-4814-B56D-DC799E397441}" srcId="{2719B757-C8A0-447C-A9C1-521389536A6C}" destId="{F5C01440-C4E0-4522-B410-E29F010745E1}" srcOrd="1" destOrd="0" parTransId="{20047DBE-7A86-43B5-9DE2-4DC18C77111B}" sibTransId="{C12CB3DA-FA9A-47C5-9D99-5B4206343734}"/>
    <dgm:cxn modelId="{57BB65BD-F6AF-40C1-86DF-9F5B5202F46B}" type="presOf" srcId="{10ED40AF-DFB1-4943-B6DB-2A904FAA918A}" destId="{E75BF49A-0BBD-418B-A465-D5C73CDDC862}" srcOrd="0" destOrd="0" presId="urn:microsoft.com/office/officeart/2005/8/layout/hierarchy4"/>
    <dgm:cxn modelId="{18CCC046-7A8A-49F4-BACB-618F8AF954F7}" type="presParOf" srcId="{E75BF49A-0BBD-418B-A465-D5C73CDDC862}" destId="{2376D380-AF9A-4B0C-AEC7-4E8992DA5C06}" srcOrd="0" destOrd="0" presId="urn:microsoft.com/office/officeart/2005/8/layout/hierarchy4"/>
    <dgm:cxn modelId="{D3B1CBB2-F03A-4710-9ABC-3A086BF4B872}" type="presParOf" srcId="{2376D380-AF9A-4B0C-AEC7-4E8992DA5C06}" destId="{4121D249-1CBC-4C92-BF24-548B2FCC6BD5}" srcOrd="0" destOrd="0" presId="urn:microsoft.com/office/officeart/2005/8/layout/hierarchy4"/>
    <dgm:cxn modelId="{D70697A6-8BF4-4EC0-B8B7-C977A5EFCA11}" type="presParOf" srcId="{2376D380-AF9A-4B0C-AEC7-4E8992DA5C06}" destId="{E470EF1C-64E1-4C4E-88EE-E547792EA282}" srcOrd="1" destOrd="0" presId="urn:microsoft.com/office/officeart/2005/8/layout/hierarchy4"/>
    <dgm:cxn modelId="{949A78AD-5DAF-4CCA-9A30-6D6D378EF4CD}" type="presParOf" srcId="{2376D380-AF9A-4B0C-AEC7-4E8992DA5C06}" destId="{85EFD6FD-35F5-4D50-BECE-507CD81E6275}" srcOrd="2" destOrd="0" presId="urn:microsoft.com/office/officeart/2005/8/layout/hierarchy4"/>
    <dgm:cxn modelId="{E501B084-E11C-48E5-84A4-98108DFAC74A}" type="presParOf" srcId="{85EFD6FD-35F5-4D50-BECE-507CD81E6275}" destId="{8A440D7A-D81D-44EE-9773-0DD4411EEB8B}" srcOrd="0" destOrd="0" presId="urn:microsoft.com/office/officeart/2005/8/layout/hierarchy4"/>
    <dgm:cxn modelId="{65A8271A-B014-41E6-B198-6EC1094240B3}" type="presParOf" srcId="{8A440D7A-D81D-44EE-9773-0DD4411EEB8B}" destId="{AAB24929-203D-4352-B28D-0654F02E6897}" srcOrd="0" destOrd="0" presId="urn:microsoft.com/office/officeart/2005/8/layout/hierarchy4"/>
    <dgm:cxn modelId="{FEA9E5F6-7B3E-491A-8B0C-A6D824D1689B}" type="presParOf" srcId="{8A440D7A-D81D-44EE-9773-0DD4411EEB8B}" destId="{8DB1DC9A-617C-4FE1-A5E1-008E400CB6AB}" srcOrd="1" destOrd="0" presId="urn:microsoft.com/office/officeart/2005/8/layout/hierarchy4"/>
    <dgm:cxn modelId="{640E4069-F1F7-45BB-B47A-F90AE3814901}" type="presParOf" srcId="{85EFD6FD-35F5-4D50-BECE-507CD81E6275}" destId="{E89C2E1F-A666-40C7-A7B4-AEC6B0657FE3}" srcOrd="1" destOrd="0" presId="urn:microsoft.com/office/officeart/2005/8/layout/hierarchy4"/>
    <dgm:cxn modelId="{DE559BAA-476F-4615-80A2-3F268CD9D62D}" type="presParOf" srcId="{85EFD6FD-35F5-4D50-BECE-507CD81E6275}" destId="{052AEA42-BEAB-4505-86B3-13C815BC3230}" srcOrd="2" destOrd="0" presId="urn:microsoft.com/office/officeart/2005/8/layout/hierarchy4"/>
    <dgm:cxn modelId="{A7D711AD-C15D-4381-8B80-BBE5DD7C50FA}" type="presParOf" srcId="{052AEA42-BEAB-4505-86B3-13C815BC3230}" destId="{BA2C3EE9-C4CE-407E-BD4E-B8010AB38C2E}" srcOrd="0" destOrd="0" presId="urn:microsoft.com/office/officeart/2005/8/layout/hierarchy4"/>
    <dgm:cxn modelId="{F431DE15-83C3-4C7C-9571-61D80057FB66}" type="presParOf" srcId="{052AEA42-BEAB-4505-86B3-13C815BC3230}" destId="{11E54E5A-BBE1-49A1-A7BF-4D57267EB836}" srcOrd="1" destOrd="0" presId="urn:microsoft.com/office/officeart/2005/8/layout/hierarchy4"/>
  </dgm:cxnLst>
  <dgm:bg/>
  <dgm:whole/>
</dgm:dataModel>
</file>

<file path=ppt/diagrams/data130.xml><?xml version="1.0" encoding="utf-8"?>
<dgm:dataModel xmlns:dgm="http://schemas.openxmlformats.org/drawingml/2006/diagram" xmlns:a="http://schemas.openxmlformats.org/drawingml/2006/main">
  <dgm:ptLst>
    <dgm:pt modelId="{10ED40AF-DFB1-4943-B6DB-2A904FAA918A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D0B34799-7764-4B93-B2A7-73998F1DC26E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800" i="1" dirty="0" smtClean="0"/>
            <a:t>Alonso Velásquez De Obando Mera</a:t>
          </a:r>
          <a:endParaRPr lang="es-CO" sz="2800" i="1" dirty="0"/>
        </a:p>
      </dgm:t>
    </dgm:pt>
    <dgm:pt modelId="{3F851464-3376-4303-B1F6-2DD884FD8C3E}" type="parTrans" cxnId="{E5D556EF-6B60-4189-86FC-1B58C476E192}">
      <dgm:prSet/>
      <dgm:spPr/>
      <dgm:t>
        <a:bodyPr/>
        <a:lstStyle/>
        <a:p>
          <a:endParaRPr lang="es-CO"/>
        </a:p>
      </dgm:t>
    </dgm:pt>
    <dgm:pt modelId="{F239A945-121D-4FA8-A384-1241A5E50869}" type="sibTrans" cxnId="{E5D556EF-6B60-4189-86FC-1B58C476E192}">
      <dgm:prSet/>
      <dgm:spPr/>
      <dgm:t>
        <a:bodyPr/>
        <a:lstStyle/>
        <a:p>
          <a:endParaRPr lang="es-CO"/>
        </a:p>
      </dgm:t>
    </dgm:pt>
    <dgm:pt modelId="{9625FA94-56AA-4700-BFBB-62C3A1775D91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s-CO" sz="2000" baseline="0" dirty="0" smtClean="0"/>
            <a:t>María Magdalena De Mera</a:t>
          </a:r>
          <a:endParaRPr lang="es-CO" sz="2000" baseline="0" dirty="0"/>
        </a:p>
      </dgm:t>
    </dgm:pt>
    <dgm:pt modelId="{A1A894AF-467A-4B85-9A78-E99C72161E5B}" type="parTrans" cxnId="{A6A267CE-A38C-43F6-BB91-3CBBC889ECD1}">
      <dgm:prSet/>
      <dgm:spPr/>
      <dgm:t>
        <a:bodyPr/>
        <a:lstStyle/>
        <a:p>
          <a:endParaRPr lang="es-CO"/>
        </a:p>
      </dgm:t>
    </dgm:pt>
    <dgm:pt modelId="{F2ACAE2C-9BBA-4276-8EB5-A4AC9F544553}" type="sibTrans" cxnId="{A6A267CE-A38C-43F6-BB91-3CBBC889ECD1}">
      <dgm:prSet/>
      <dgm:spPr/>
      <dgm:t>
        <a:bodyPr/>
        <a:lstStyle/>
        <a:p>
          <a:endParaRPr lang="es-CO"/>
        </a:p>
      </dgm:t>
    </dgm:pt>
    <dgm:pt modelId="{29D0248F-BC69-455D-99B6-F32C399D6B9D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CO" sz="1800" dirty="0" smtClean="0"/>
            <a:t>Juan                                        López Delgado De Mera</a:t>
          </a:r>
          <a:endParaRPr lang="es-CO" sz="1800" dirty="0"/>
        </a:p>
      </dgm:t>
    </dgm:pt>
    <dgm:pt modelId="{CAAD785F-FD37-4129-897D-58D24F503816}" type="parTrans" cxnId="{C78BDAE7-021B-4B1D-993D-0EE606DECB4B}">
      <dgm:prSet/>
      <dgm:spPr/>
      <dgm:t>
        <a:bodyPr/>
        <a:lstStyle/>
        <a:p>
          <a:endParaRPr lang="es-CO"/>
        </a:p>
      </dgm:t>
    </dgm:pt>
    <dgm:pt modelId="{A6B6FF9D-196C-4D27-B0AB-46A7C65B4F33}" type="sibTrans" cxnId="{C78BDAE7-021B-4B1D-993D-0EE606DECB4B}">
      <dgm:prSet/>
      <dgm:spPr/>
      <dgm:t>
        <a:bodyPr/>
        <a:lstStyle/>
        <a:p>
          <a:endParaRPr lang="es-CO"/>
        </a:p>
      </dgm:t>
    </dgm:pt>
    <dgm:pt modelId="{62DC5B2E-1E05-46A6-9145-10BD720C31A7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900" baseline="0" dirty="0" smtClean="0"/>
            <a:t>María De </a:t>
          </a:r>
          <a:r>
            <a:rPr lang="es-CO" sz="1900" baseline="0" dirty="0" err="1" smtClean="0"/>
            <a:t>Grajeda</a:t>
          </a:r>
          <a:endParaRPr lang="es-CO" sz="1900" baseline="0" dirty="0"/>
        </a:p>
      </dgm:t>
    </dgm:pt>
    <dgm:pt modelId="{E9B9A295-E4A4-4DF5-9CA2-3B3B9EEA9820}" type="parTrans" cxnId="{F217D62B-D676-415E-A40C-7FFFD508069E}">
      <dgm:prSet/>
      <dgm:spPr/>
      <dgm:t>
        <a:bodyPr/>
        <a:lstStyle/>
        <a:p>
          <a:endParaRPr lang="es-CO"/>
        </a:p>
      </dgm:t>
    </dgm:pt>
    <dgm:pt modelId="{446CBE02-40F8-4FF7-8CB8-07C08CA88C59}" type="sibTrans" cxnId="{F217D62B-D676-415E-A40C-7FFFD508069E}">
      <dgm:prSet/>
      <dgm:spPr/>
      <dgm:t>
        <a:bodyPr/>
        <a:lstStyle/>
        <a:p>
          <a:endParaRPr lang="es-CO"/>
        </a:p>
      </dgm:t>
    </dgm:pt>
    <dgm:pt modelId="{F29201C1-2B08-4CE0-BC04-5EA18D240ACC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</a:schemeClr>
        </a:solidFill>
        <a:ln/>
      </dgm:spPr>
      <dgm:t>
        <a:bodyPr/>
        <a:lstStyle/>
        <a:p>
          <a:r>
            <a:rPr lang="es-CO" sz="1800" dirty="0" smtClean="0"/>
            <a:t>Alonso de </a:t>
          </a:r>
          <a:r>
            <a:rPr lang="es-CO" sz="1800" dirty="0" err="1" smtClean="0"/>
            <a:t>Grajeda</a:t>
          </a:r>
          <a:endParaRPr lang="es-CO" sz="1800" dirty="0"/>
        </a:p>
      </dgm:t>
    </dgm:pt>
    <dgm:pt modelId="{4DAA897C-35B0-4F85-9A1F-963D4F8AC8AC}" type="parTrans" cxnId="{F1989768-A5FB-4046-80CC-939F7311C841}">
      <dgm:prSet/>
      <dgm:spPr/>
      <dgm:t>
        <a:bodyPr/>
        <a:lstStyle/>
        <a:p>
          <a:endParaRPr lang="es-CO"/>
        </a:p>
      </dgm:t>
    </dgm:pt>
    <dgm:pt modelId="{7DCDE626-0C9E-47FB-B90D-B3E40D387B7E}" type="sibTrans" cxnId="{F1989768-A5FB-4046-80CC-939F7311C841}">
      <dgm:prSet/>
      <dgm:spPr/>
      <dgm:t>
        <a:bodyPr/>
        <a:lstStyle/>
        <a:p>
          <a:endParaRPr lang="es-CO"/>
        </a:p>
      </dgm:t>
    </dgm:pt>
    <dgm:pt modelId="{97024F8D-DB5B-4926-87F2-740617EDF191}">
      <dgm:prSet/>
      <dgm:spPr>
        <a:solidFill>
          <a:schemeClr val="tx1"/>
        </a:solidFill>
      </dgm:spPr>
      <dgm:t>
        <a:bodyPr/>
        <a:lstStyle/>
        <a:p>
          <a:endParaRPr lang="es-CO" dirty="0"/>
        </a:p>
      </dgm:t>
    </dgm:pt>
    <dgm:pt modelId="{9EE50580-1E63-44FF-8295-356CDAA1C661}" type="parTrans" cxnId="{7150AE6A-EE0E-4FFC-913F-3B99E87F0260}">
      <dgm:prSet/>
      <dgm:spPr/>
      <dgm:t>
        <a:bodyPr/>
        <a:lstStyle/>
        <a:p>
          <a:endParaRPr lang="es-CO"/>
        </a:p>
      </dgm:t>
    </dgm:pt>
    <dgm:pt modelId="{3993E574-F377-4BC3-8102-8926ABA9DEA0}" type="sibTrans" cxnId="{7150AE6A-EE0E-4FFC-913F-3B99E87F0260}">
      <dgm:prSet/>
      <dgm:spPr/>
      <dgm:t>
        <a:bodyPr/>
        <a:lstStyle/>
        <a:p>
          <a:endParaRPr lang="es-CO"/>
        </a:p>
      </dgm:t>
    </dgm:pt>
    <dgm:pt modelId="{E75BF49A-0BBD-418B-A465-D5C73CDDC862}" type="pres">
      <dgm:prSet presAssocID="{10ED40AF-DFB1-4943-B6DB-2A904FAA918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4824DBD1-5953-43A7-8DEA-1641DBDAE863}" type="pres">
      <dgm:prSet presAssocID="{D0B34799-7764-4B93-B2A7-73998F1DC26E}" presName="vertOne" presStyleCnt="0"/>
      <dgm:spPr/>
    </dgm:pt>
    <dgm:pt modelId="{C435A3E5-2CA6-4695-A060-A8A26FDD567A}" type="pres">
      <dgm:prSet presAssocID="{D0B34799-7764-4B93-B2A7-73998F1DC26E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17F70F78-36C5-4F71-9CF3-9F5D4ED130AE}" type="pres">
      <dgm:prSet presAssocID="{D0B34799-7764-4B93-B2A7-73998F1DC26E}" presName="parTransOne" presStyleCnt="0"/>
      <dgm:spPr/>
    </dgm:pt>
    <dgm:pt modelId="{99F684A4-938A-4F5B-98B2-A828076DAD6C}" type="pres">
      <dgm:prSet presAssocID="{D0B34799-7764-4B93-B2A7-73998F1DC26E}" presName="horzOne" presStyleCnt="0"/>
      <dgm:spPr/>
    </dgm:pt>
    <dgm:pt modelId="{812C28F0-0E1B-457A-9911-3DE336D8D57B}" type="pres">
      <dgm:prSet presAssocID="{9625FA94-56AA-4700-BFBB-62C3A1775D91}" presName="vertTwo" presStyleCnt="0"/>
      <dgm:spPr/>
    </dgm:pt>
    <dgm:pt modelId="{52AD5C66-A0BF-4C76-AF6A-BC78A84385F6}" type="pres">
      <dgm:prSet presAssocID="{9625FA94-56AA-4700-BFBB-62C3A1775D91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C7B4D3DF-C2EC-406F-AD74-C1850320DAB7}" type="pres">
      <dgm:prSet presAssocID="{9625FA94-56AA-4700-BFBB-62C3A1775D91}" presName="parTransTwo" presStyleCnt="0"/>
      <dgm:spPr/>
    </dgm:pt>
    <dgm:pt modelId="{9E84596D-7C3E-4C55-8629-351D4E6C62E8}" type="pres">
      <dgm:prSet presAssocID="{9625FA94-56AA-4700-BFBB-62C3A1775D91}" presName="horzTwo" presStyleCnt="0"/>
      <dgm:spPr/>
    </dgm:pt>
    <dgm:pt modelId="{7CC2CE04-0F78-467E-AFD1-13D3571F24A3}" type="pres">
      <dgm:prSet presAssocID="{29D0248F-BC69-455D-99B6-F32C399D6B9D}" presName="vertThree" presStyleCnt="0"/>
      <dgm:spPr/>
    </dgm:pt>
    <dgm:pt modelId="{05D3CBA8-83C4-45E4-BC2D-F86537C58A2B}" type="pres">
      <dgm:prSet presAssocID="{29D0248F-BC69-455D-99B6-F32C399D6B9D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F3BBED3D-4009-41BC-B040-1F30E6D994A1}" type="pres">
      <dgm:prSet presAssocID="{29D0248F-BC69-455D-99B6-F32C399D6B9D}" presName="horzThree" presStyleCnt="0"/>
      <dgm:spPr/>
    </dgm:pt>
    <dgm:pt modelId="{640675DB-E43F-4CA6-967F-E9CE1D455521}" type="pres">
      <dgm:prSet presAssocID="{A6B6FF9D-196C-4D27-B0AB-46A7C65B4F33}" presName="sibSpaceThree" presStyleCnt="0"/>
      <dgm:spPr/>
    </dgm:pt>
    <dgm:pt modelId="{DE52B334-379F-48A6-88B4-DE2C477E7FA3}" type="pres">
      <dgm:prSet presAssocID="{62DC5B2E-1E05-46A6-9145-10BD720C31A7}" presName="vertThree" presStyleCnt="0"/>
      <dgm:spPr/>
    </dgm:pt>
    <dgm:pt modelId="{1ED84748-F545-4CCA-9129-4F13364B06C9}" type="pres">
      <dgm:prSet presAssocID="{62DC5B2E-1E05-46A6-9145-10BD720C31A7}" presName="txThre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49354669-F739-4961-BD34-DC2FE48D515B}" type="pres">
      <dgm:prSet presAssocID="{62DC5B2E-1E05-46A6-9145-10BD720C31A7}" presName="parTransThree" presStyleCnt="0"/>
      <dgm:spPr/>
    </dgm:pt>
    <dgm:pt modelId="{35B664EC-8E02-4041-A6D5-A29A9BA1508B}" type="pres">
      <dgm:prSet presAssocID="{62DC5B2E-1E05-46A6-9145-10BD720C31A7}" presName="horzThree" presStyleCnt="0"/>
      <dgm:spPr/>
    </dgm:pt>
    <dgm:pt modelId="{4C4E2BDF-73C4-4672-BA70-AB05EA18FCA8}" type="pres">
      <dgm:prSet presAssocID="{F29201C1-2B08-4CE0-BC04-5EA18D240ACC}" presName="vertFour" presStyleCnt="0">
        <dgm:presLayoutVars>
          <dgm:chPref val="3"/>
        </dgm:presLayoutVars>
      </dgm:prSet>
      <dgm:spPr/>
    </dgm:pt>
    <dgm:pt modelId="{33F50B4D-36A1-4EAE-9964-5A1EDC7EF5DE}" type="pres">
      <dgm:prSet presAssocID="{F29201C1-2B08-4CE0-BC04-5EA18D240ACC}" presName="txFour" presStyleLbl="node4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03A46CDA-42C6-42BD-A5A8-B2B469B16594}" type="pres">
      <dgm:prSet presAssocID="{F29201C1-2B08-4CE0-BC04-5EA18D240ACC}" presName="horzFour" presStyleCnt="0"/>
      <dgm:spPr/>
    </dgm:pt>
    <dgm:pt modelId="{6C536AE5-D3C3-4FA6-B391-A4BA00ED0E3D}" type="pres">
      <dgm:prSet presAssocID="{7DCDE626-0C9E-47FB-B90D-B3E40D387B7E}" presName="sibSpaceFour" presStyleCnt="0"/>
      <dgm:spPr/>
    </dgm:pt>
    <dgm:pt modelId="{0A0799EB-7ABB-480E-92CA-26EDB23C182E}" type="pres">
      <dgm:prSet presAssocID="{97024F8D-DB5B-4926-87F2-740617EDF191}" presName="vertFour" presStyleCnt="0">
        <dgm:presLayoutVars>
          <dgm:chPref val="3"/>
        </dgm:presLayoutVars>
      </dgm:prSet>
      <dgm:spPr/>
    </dgm:pt>
    <dgm:pt modelId="{8FC559F3-E5A5-45FC-8ACA-75617A3B65BF}" type="pres">
      <dgm:prSet presAssocID="{97024F8D-DB5B-4926-87F2-740617EDF191}" presName="txFour" presStyleLbl="node4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65DA95F6-D8C9-4E14-AC98-DC1DCDD7586C}" type="pres">
      <dgm:prSet presAssocID="{97024F8D-DB5B-4926-87F2-740617EDF191}" presName="horzFour" presStyleCnt="0"/>
      <dgm:spPr/>
    </dgm:pt>
  </dgm:ptLst>
  <dgm:cxnLst>
    <dgm:cxn modelId="{92E30650-C9B4-46AC-9C45-DC95574A26C8}" type="presOf" srcId="{F29201C1-2B08-4CE0-BC04-5EA18D240ACC}" destId="{33F50B4D-36A1-4EAE-9964-5A1EDC7EF5DE}" srcOrd="0" destOrd="0" presId="urn:microsoft.com/office/officeart/2005/8/layout/hierarchy4"/>
    <dgm:cxn modelId="{A6A267CE-A38C-43F6-BB91-3CBBC889ECD1}" srcId="{D0B34799-7764-4B93-B2A7-73998F1DC26E}" destId="{9625FA94-56AA-4700-BFBB-62C3A1775D91}" srcOrd="0" destOrd="0" parTransId="{A1A894AF-467A-4B85-9A78-E99C72161E5B}" sibTransId="{F2ACAE2C-9BBA-4276-8EB5-A4AC9F544553}"/>
    <dgm:cxn modelId="{B8C93FE9-1725-4BF0-9987-D81A2E5D6D83}" type="presOf" srcId="{D0B34799-7764-4B93-B2A7-73998F1DC26E}" destId="{C435A3E5-2CA6-4695-A060-A8A26FDD567A}" srcOrd="0" destOrd="0" presId="urn:microsoft.com/office/officeart/2005/8/layout/hierarchy4"/>
    <dgm:cxn modelId="{C3523C0F-14B6-4898-9A61-C121C77212AB}" type="presOf" srcId="{29D0248F-BC69-455D-99B6-F32C399D6B9D}" destId="{05D3CBA8-83C4-45E4-BC2D-F86537C58A2B}" srcOrd="0" destOrd="0" presId="urn:microsoft.com/office/officeart/2005/8/layout/hierarchy4"/>
    <dgm:cxn modelId="{F1989768-A5FB-4046-80CC-939F7311C841}" srcId="{62DC5B2E-1E05-46A6-9145-10BD720C31A7}" destId="{F29201C1-2B08-4CE0-BC04-5EA18D240ACC}" srcOrd="0" destOrd="0" parTransId="{4DAA897C-35B0-4F85-9A1F-963D4F8AC8AC}" sibTransId="{7DCDE626-0C9E-47FB-B90D-B3E40D387B7E}"/>
    <dgm:cxn modelId="{7150AE6A-EE0E-4FFC-913F-3B99E87F0260}" srcId="{62DC5B2E-1E05-46A6-9145-10BD720C31A7}" destId="{97024F8D-DB5B-4926-87F2-740617EDF191}" srcOrd="1" destOrd="0" parTransId="{9EE50580-1E63-44FF-8295-356CDAA1C661}" sibTransId="{3993E574-F377-4BC3-8102-8926ABA9DEA0}"/>
    <dgm:cxn modelId="{843F1B96-0FC4-4755-B966-0930A8197F3B}" type="presOf" srcId="{97024F8D-DB5B-4926-87F2-740617EDF191}" destId="{8FC559F3-E5A5-45FC-8ACA-75617A3B65BF}" srcOrd="0" destOrd="0" presId="urn:microsoft.com/office/officeart/2005/8/layout/hierarchy4"/>
    <dgm:cxn modelId="{C78BDAE7-021B-4B1D-993D-0EE606DECB4B}" srcId="{9625FA94-56AA-4700-BFBB-62C3A1775D91}" destId="{29D0248F-BC69-455D-99B6-F32C399D6B9D}" srcOrd="0" destOrd="0" parTransId="{CAAD785F-FD37-4129-897D-58D24F503816}" sibTransId="{A6B6FF9D-196C-4D27-B0AB-46A7C65B4F33}"/>
    <dgm:cxn modelId="{FE28BB5D-DBA0-4F19-9AD4-80EF29EBA79B}" type="presOf" srcId="{9625FA94-56AA-4700-BFBB-62C3A1775D91}" destId="{52AD5C66-A0BF-4C76-AF6A-BC78A84385F6}" srcOrd="0" destOrd="0" presId="urn:microsoft.com/office/officeart/2005/8/layout/hierarchy4"/>
    <dgm:cxn modelId="{E5D556EF-6B60-4189-86FC-1B58C476E192}" srcId="{10ED40AF-DFB1-4943-B6DB-2A904FAA918A}" destId="{D0B34799-7764-4B93-B2A7-73998F1DC26E}" srcOrd="0" destOrd="0" parTransId="{3F851464-3376-4303-B1F6-2DD884FD8C3E}" sibTransId="{F239A945-121D-4FA8-A384-1241A5E50869}"/>
    <dgm:cxn modelId="{33819523-4AB7-4084-9C75-0EA83D462BD8}" type="presOf" srcId="{10ED40AF-DFB1-4943-B6DB-2A904FAA918A}" destId="{E75BF49A-0BBD-418B-A465-D5C73CDDC862}" srcOrd="0" destOrd="0" presId="urn:microsoft.com/office/officeart/2005/8/layout/hierarchy4"/>
    <dgm:cxn modelId="{19B75EC1-BD59-4AC6-B2E1-7D19984363A3}" type="presOf" srcId="{62DC5B2E-1E05-46A6-9145-10BD720C31A7}" destId="{1ED84748-F545-4CCA-9129-4F13364B06C9}" srcOrd="0" destOrd="0" presId="urn:microsoft.com/office/officeart/2005/8/layout/hierarchy4"/>
    <dgm:cxn modelId="{F217D62B-D676-415E-A40C-7FFFD508069E}" srcId="{9625FA94-56AA-4700-BFBB-62C3A1775D91}" destId="{62DC5B2E-1E05-46A6-9145-10BD720C31A7}" srcOrd="1" destOrd="0" parTransId="{E9B9A295-E4A4-4DF5-9CA2-3B3B9EEA9820}" sibTransId="{446CBE02-40F8-4FF7-8CB8-07C08CA88C59}"/>
    <dgm:cxn modelId="{0CC6623E-66B6-4D68-90C0-782FB9DC2BA8}" type="presParOf" srcId="{E75BF49A-0BBD-418B-A465-D5C73CDDC862}" destId="{4824DBD1-5953-43A7-8DEA-1641DBDAE863}" srcOrd="0" destOrd="0" presId="urn:microsoft.com/office/officeart/2005/8/layout/hierarchy4"/>
    <dgm:cxn modelId="{C1F90381-8E26-4BD0-834F-4BF22791FCE4}" type="presParOf" srcId="{4824DBD1-5953-43A7-8DEA-1641DBDAE863}" destId="{C435A3E5-2CA6-4695-A060-A8A26FDD567A}" srcOrd="0" destOrd="0" presId="urn:microsoft.com/office/officeart/2005/8/layout/hierarchy4"/>
    <dgm:cxn modelId="{92EB7A08-5670-4269-AD8C-55753E125C80}" type="presParOf" srcId="{4824DBD1-5953-43A7-8DEA-1641DBDAE863}" destId="{17F70F78-36C5-4F71-9CF3-9F5D4ED130AE}" srcOrd="1" destOrd="0" presId="urn:microsoft.com/office/officeart/2005/8/layout/hierarchy4"/>
    <dgm:cxn modelId="{AF66A784-ECBF-4531-BABD-27200FEFE7A6}" type="presParOf" srcId="{4824DBD1-5953-43A7-8DEA-1641DBDAE863}" destId="{99F684A4-938A-4F5B-98B2-A828076DAD6C}" srcOrd="2" destOrd="0" presId="urn:microsoft.com/office/officeart/2005/8/layout/hierarchy4"/>
    <dgm:cxn modelId="{E2E32A75-DA5F-4655-A5A7-932FB21C29EA}" type="presParOf" srcId="{99F684A4-938A-4F5B-98B2-A828076DAD6C}" destId="{812C28F0-0E1B-457A-9911-3DE336D8D57B}" srcOrd="0" destOrd="0" presId="urn:microsoft.com/office/officeart/2005/8/layout/hierarchy4"/>
    <dgm:cxn modelId="{914B25E3-529F-44D4-9CB7-0C303064122A}" type="presParOf" srcId="{812C28F0-0E1B-457A-9911-3DE336D8D57B}" destId="{52AD5C66-A0BF-4C76-AF6A-BC78A84385F6}" srcOrd="0" destOrd="0" presId="urn:microsoft.com/office/officeart/2005/8/layout/hierarchy4"/>
    <dgm:cxn modelId="{0AC03B44-3D22-4BC5-8E92-BCAA371643B7}" type="presParOf" srcId="{812C28F0-0E1B-457A-9911-3DE336D8D57B}" destId="{C7B4D3DF-C2EC-406F-AD74-C1850320DAB7}" srcOrd="1" destOrd="0" presId="urn:microsoft.com/office/officeart/2005/8/layout/hierarchy4"/>
    <dgm:cxn modelId="{E3801DAC-44C8-4E68-BF94-E0FC9C4095AE}" type="presParOf" srcId="{812C28F0-0E1B-457A-9911-3DE336D8D57B}" destId="{9E84596D-7C3E-4C55-8629-351D4E6C62E8}" srcOrd="2" destOrd="0" presId="urn:microsoft.com/office/officeart/2005/8/layout/hierarchy4"/>
    <dgm:cxn modelId="{77C0002D-9BB8-4F96-A68D-7E8E69F5575A}" type="presParOf" srcId="{9E84596D-7C3E-4C55-8629-351D4E6C62E8}" destId="{7CC2CE04-0F78-467E-AFD1-13D3571F24A3}" srcOrd="0" destOrd="0" presId="urn:microsoft.com/office/officeart/2005/8/layout/hierarchy4"/>
    <dgm:cxn modelId="{C5DC4C54-D237-4D5F-A808-F36999F330BD}" type="presParOf" srcId="{7CC2CE04-0F78-467E-AFD1-13D3571F24A3}" destId="{05D3CBA8-83C4-45E4-BC2D-F86537C58A2B}" srcOrd="0" destOrd="0" presId="urn:microsoft.com/office/officeart/2005/8/layout/hierarchy4"/>
    <dgm:cxn modelId="{0DE1E56F-1318-4961-8174-05956FB14347}" type="presParOf" srcId="{7CC2CE04-0F78-467E-AFD1-13D3571F24A3}" destId="{F3BBED3D-4009-41BC-B040-1F30E6D994A1}" srcOrd="1" destOrd="0" presId="urn:microsoft.com/office/officeart/2005/8/layout/hierarchy4"/>
    <dgm:cxn modelId="{FFF46FAE-F11E-499E-837B-56A487767C30}" type="presParOf" srcId="{9E84596D-7C3E-4C55-8629-351D4E6C62E8}" destId="{640675DB-E43F-4CA6-967F-E9CE1D455521}" srcOrd="1" destOrd="0" presId="urn:microsoft.com/office/officeart/2005/8/layout/hierarchy4"/>
    <dgm:cxn modelId="{C9E95567-A8DA-4842-99C2-7A9A76BF6ECB}" type="presParOf" srcId="{9E84596D-7C3E-4C55-8629-351D4E6C62E8}" destId="{DE52B334-379F-48A6-88B4-DE2C477E7FA3}" srcOrd="2" destOrd="0" presId="urn:microsoft.com/office/officeart/2005/8/layout/hierarchy4"/>
    <dgm:cxn modelId="{7EDE473E-517D-4864-B548-1C5247963552}" type="presParOf" srcId="{DE52B334-379F-48A6-88B4-DE2C477E7FA3}" destId="{1ED84748-F545-4CCA-9129-4F13364B06C9}" srcOrd="0" destOrd="0" presId="urn:microsoft.com/office/officeart/2005/8/layout/hierarchy4"/>
    <dgm:cxn modelId="{5301864C-5481-4D78-A2AA-1588789AA7DC}" type="presParOf" srcId="{DE52B334-379F-48A6-88B4-DE2C477E7FA3}" destId="{49354669-F739-4961-BD34-DC2FE48D515B}" srcOrd="1" destOrd="0" presId="urn:microsoft.com/office/officeart/2005/8/layout/hierarchy4"/>
    <dgm:cxn modelId="{94BD170E-FFD4-46D4-8D26-03A6F0768DF1}" type="presParOf" srcId="{DE52B334-379F-48A6-88B4-DE2C477E7FA3}" destId="{35B664EC-8E02-4041-A6D5-A29A9BA1508B}" srcOrd="2" destOrd="0" presId="urn:microsoft.com/office/officeart/2005/8/layout/hierarchy4"/>
    <dgm:cxn modelId="{84965EB9-CBC8-49DD-B8AB-CD895F89ACDB}" type="presParOf" srcId="{35B664EC-8E02-4041-A6D5-A29A9BA1508B}" destId="{4C4E2BDF-73C4-4672-BA70-AB05EA18FCA8}" srcOrd="0" destOrd="0" presId="urn:microsoft.com/office/officeart/2005/8/layout/hierarchy4"/>
    <dgm:cxn modelId="{C515BAA5-9909-41DA-B6F2-8B573DD1BB8A}" type="presParOf" srcId="{4C4E2BDF-73C4-4672-BA70-AB05EA18FCA8}" destId="{33F50B4D-36A1-4EAE-9964-5A1EDC7EF5DE}" srcOrd="0" destOrd="0" presId="urn:microsoft.com/office/officeart/2005/8/layout/hierarchy4"/>
    <dgm:cxn modelId="{90B24BC1-98B3-4FDF-92DB-7953FF00CAEF}" type="presParOf" srcId="{4C4E2BDF-73C4-4672-BA70-AB05EA18FCA8}" destId="{03A46CDA-42C6-42BD-A5A8-B2B469B16594}" srcOrd="1" destOrd="0" presId="urn:microsoft.com/office/officeart/2005/8/layout/hierarchy4"/>
    <dgm:cxn modelId="{2FBAAFF5-067F-42C4-990E-5C86B2F455B5}" type="presParOf" srcId="{35B664EC-8E02-4041-A6D5-A29A9BA1508B}" destId="{6C536AE5-D3C3-4FA6-B391-A4BA00ED0E3D}" srcOrd="1" destOrd="0" presId="urn:microsoft.com/office/officeart/2005/8/layout/hierarchy4"/>
    <dgm:cxn modelId="{3829D022-124F-457F-AEF9-C0ED22AECFE9}" type="presParOf" srcId="{35B664EC-8E02-4041-A6D5-A29A9BA1508B}" destId="{0A0799EB-7ABB-480E-92CA-26EDB23C182E}" srcOrd="2" destOrd="0" presId="urn:microsoft.com/office/officeart/2005/8/layout/hierarchy4"/>
    <dgm:cxn modelId="{05F1CF26-2150-4877-836F-AB3417D15DCA}" type="presParOf" srcId="{0A0799EB-7ABB-480E-92CA-26EDB23C182E}" destId="{8FC559F3-E5A5-45FC-8ACA-75617A3B65BF}" srcOrd="0" destOrd="0" presId="urn:microsoft.com/office/officeart/2005/8/layout/hierarchy4"/>
    <dgm:cxn modelId="{5D65AA8B-7F8E-444D-B283-B7175F35EAB2}" type="presParOf" srcId="{0A0799EB-7ABB-480E-92CA-26EDB23C182E}" destId="{65DA95F6-D8C9-4E14-AC98-DC1DCDD7586C}" srcOrd="1" destOrd="0" presId="urn:microsoft.com/office/officeart/2005/8/layout/hierarchy4"/>
  </dgm:cxnLst>
  <dgm:bg/>
  <dgm:whole/>
</dgm:dataModel>
</file>

<file path=ppt/diagrams/data131.xml><?xml version="1.0" encoding="utf-8"?>
<dgm:dataModel xmlns:dgm="http://schemas.openxmlformats.org/drawingml/2006/diagram" xmlns:a="http://schemas.openxmlformats.org/drawingml/2006/main">
  <dgm:ptLst>
    <dgm:pt modelId="{00E8BF25-A2DF-4DE2-8250-45D9FCB6B03D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696E824D-726D-4790-88F9-41B1814C1181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800" i="1" dirty="0" smtClean="0"/>
            <a:t>Marcela</a:t>
          </a:r>
          <a:r>
            <a:rPr lang="es-CO" sz="2800" dirty="0" smtClean="0"/>
            <a:t> </a:t>
          </a:r>
          <a:r>
            <a:rPr lang="es-CO" sz="2800" i="1" dirty="0" smtClean="0"/>
            <a:t>De La Parra Márquez</a:t>
          </a:r>
          <a:endParaRPr lang="es-CO" sz="2800" i="1" dirty="0"/>
        </a:p>
      </dgm:t>
    </dgm:pt>
    <dgm:pt modelId="{1C59EA3C-EAEC-4035-B7A7-BEBCC1172CC4}" type="parTrans" cxnId="{A143491F-4C2C-4E12-A1AE-B6E41E1B56BC}">
      <dgm:prSet/>
      <dgm:spPr/>
      <dgm:t>
        <a:bodyPr/>
        <a:lstStyle/>
        <a:p>
          <a:endParaRPr lang="es-CO"/>
        </a:p>
      </dgm:t>
    </dgm:pt>
    <dgm:pt modelId="{6E2DA118-0BA6-4DFC-980F-8ED87C2BD981}" type="sibTrans" cxnId="{A143491F-4C2C-4E12-A1AE-B6E41E1B56BC}">
      <dgm:prSet/>
      <dgm:spPr/>
      <dgm:t>
        <a:bodyPr/>
        <a:lstStyle/>
        <a:p>
          <a:endParaRPr lang="es-CO"/>
        </a:p>
      </dgm:t>
    </dgm:pt>
    <dgm:pt modelId="{ED1C2E82-AAFE-425B-B8FF-CFAAAF342880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Facundo Ramírez Herrera</a:t>
          </a:r>
          <a:endParaRPr lang="es-CO" sz="2000" dirty="0"/>
        </a:p>
      </dgm:t>
    </dgm:pt>
    <dgm:pt modelId="{B1A4C6ED-10F0-4BD8-9A88-FB73976AF84B}" type="parTrans" cxnId="{4D613ECD-1EDC-457D-A489-F4D96851B970}">
      <dgm:prSet/>
      <dgm:spPr/>
      <dgm:t>
        <a:bodyPr/>
        <a:lstStyle/>
        <a:p>
          <a:endParaRPr lang="es-CO"/>
        </a:p>
      </dgm:t>
    </dgm:pt>
    <dgm:pt modelId="{8D9F7481-B4CC-4405-8263-DAE7EFB68BCE}" type="sibTrans" cxnId="{4D613ECD-1EDC-457D-A489-F4D96851B970}">
      <dgm:prSet/>
      <dgm:spPr/>
      <dgm:t>
        <a:bodyPr/>
        <a:lstStyle/>
        <a:p>
          <a:endParaRPr lang="es-CO"/>
        </a:p>
      </dgm:t>
    </dgm:pt>
    <dgm:pt modelId="{498C4B2B-7920-4DD5-8091-89C1CE6CEDE6}">
      <dgm:prSet phldrT="[Texto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dirty="0" smtClean="0"/>
            <a:t>García de Herrera</a:t>
          </a:r>
          <a:endParaRPr lang="es-CO" sz="1800" dirty="0"/>
        </a:p>
      </dgm:t>
    </dgm:pt>
    <dgm:pt modelId="{B1E0429D-5A3A-4ADD-8C46-BD8E3AF17528}" type="parTrans" cxnId="{AB692A55-EE07-4FC6-8230-C39AB7D7768A}">
      <dgm:prSet/>
      <dgm:spPr/>
      <dgm:t>
        <a:bodyPr/>
        <a:lstStyle/>
        <a:p>
          <a:endParaRPr lang="es-CO"/>
        </a:p>
      </dgm:t>
    </dgm:pt>
    <dgm:pt modelId="{5A2F9A13-0121-4D60-A678-A60770B935E5}" type="sibTrans" cxnId="{AB692A55-EE07-4FC6-8230-C39AB7D7768A}">
      <dgm:prSet/>
      <dgm:spPr/>
      <dgm:t>
        <a:bodyPr/>
        <a:lstStyle/>
        <a:p>
          <a:endParaRPr lang="es-CO"/>
        </a:p>
      </dgm:t>
    </dgm:pt>
    <dgm:pt modelId="{B3AC9241-98BA-4890-BD9F-41B443B18F16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CO" sz="1800" dirty="0" smtClean="0"/>
            <a:t>María                   Ramírez De la Serna</a:t>
          </a:r>
          <a:endParaRPr lang="es-CO" sz="1800" dirty="0"/>
        </a:p>
      </dgm:t>
    </dgm:pt>
    <dgm:pt modelId="{F393025A-DB26-435C-BDE4-BAAC11725E89}" type="parTrans" cxnId="{01E7BA26-12C1-4809-910F-9330CAC0BBB4}">
      <dgm:prSet/>
      <dgm:spPr/>
      <dgm:t>
        <a:bodyPr/>
        <a:lstStyle/>
        <a:p>
          <a:endParaRPr lang="es-CO"/>
        </a:p>
      </dgm:t>
    </dgm:pt>
    <dgm:pt modelId="{AC4EF132-07D9-4D13-B4CC-BF456AC0DF3F}" type="sibTrans" cxnId="{01E7BA26-12C1-4809-910F-9330CAC0BBB4}">
      <dgm:prSet/>
      <dgm:spPr/>
      <dgm:t>
        <a:bodyPr/>
        <a:lstStyle/>
        <a:p>
          <a:endParaRPr lang="es-CO"/>
        </a:p>
      </dgm:t>
    </dgm:pt>
    <dgm:pt modelId="{6E112416-C417-4085-87D0-5A55CDCFEB1E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Leonor                                                   Márquez de </a:t>
          </a:r>
          <a:r>
            <a:rPr lang="es-CO" sz="2000" dirty="0" err="1" smtClean="0"/>
            <a:t>Fontidueño</a:t>
          </a:r>
          <a:endParaRPr lang="es-CO" sz="2000" dirty="0"/>
        </a:p>
      </dgm:t>
    </dgm:pt>
    <dgm:pt modelId="{A0F0DD1A-6BAE-4BE9-90A9-93CBD9A40079}" type="parTrans" cxnId="{DED91538-6B94-487F-9387-4C5BA615858D}">
      <dgm:prSet/>
      <dgm:spPr/>
      <dgm:t>
        <a:bodyPr/>
        <a:lstStyle/>
        <a:p>
          <a:endParaRPr lang="es-CO"/>
        </a:p>
      </dgm:t>
    </dgm:pt>
    <dgm:pt modelId="{F728E9F5-DB7B-49F8-8D73-5A6A0088BA67}" type="sibTrans" cxnId="{DED91538-6B94-487F-9387-4C5BA615858D}">
      <dgm:prSet/>
      <dgm:spPr/>
      <dgm:t>
        <a:bodyPr/>
        <a:lstStyle/>
        <a:p>
          <a:endParaRPr lang="es-CO"/>
        </a:p>
      </dgm:t>
    </dgm:pt>
    <dgm:pt modelId="{4FBC77EC-B66C-4FA9-9797-73D85BCB550E}">
      <dgm:prSet phldrT="[Texto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dirty="0" smtClean="0"/>
            <a:t>Francisco     Márquez </a:t>
          </a:r>
          <a:r>
            <a:rPr lang="es-CO" sz="1800" dirty="0" err="1" smtClean="0"/>
            <a:t>Fontidueño</a:t>
          </a:r>
          <a:endParaRPr lang="es-CO" sz="1800" dirty="0"/>
        </a:p>
      </dgm:t>
    </dgm:pt>
    <dgm:pt modelId="{DA16DFB0-CA79-4129-9080-F2CC03ED8649}" type="parTrans" cxnId="{6E4A5F05-16A6-45E0-87A9-6A8913B0A1DE}">
      <dgm:prSet/>
      <dgm:spPr/>
      <dgm:t>
        <a:bodyPr/>
        <a:lstStyle/>
        <a:p>
          <a:endParaRPr lang="es-CO"/>
        </a:p>
      </dgm:t>
    </dgm:pt>
    <dgm:pt modelId="{5C1A5C71-B724-4C05-BB3C-24376963457D}" type="sibTrans" cxnId="{6E4A5F05-16A6-45E0-87A9-6A8913B0A1DE}">
      <dgm:prSet/>
      <dgm:spPr/>
      <dgm:t>
        <a:bodyPr/>
        <a:lstStyle/>
        <a:p>
          <a:endParaRPr lang="es-CO"/>
        </a:p>
      </dgm:t>
    </dgm:pt>
    <dgm:pt modelId="{AE4F9B2F-5560-4B78-8DCC-035CCF1144E1}">
      <dgm:prSet/>
      <dgm:spPr>
        <a:solidFill>
          <a:schemeClr val="tx1"/>
        </a:solidFill>
      </dgm:spPr>
      <dgm:t>
        <a:bodyPr/>
        <a:lstStyle/>
        <a:p>
          <a:endParaRPr lang="es-CO" dirty="0"/>
        </a:p>
      </dgm:t>
    </dgm:pt>
    <dgm:pt modelId="{45F56C44-E2CD-4743-B230-4D8F800E24FF}" type="parTrans" cxnId="{07949049-E7CD-474C-821E-0D0B3C286429}">
      <dgm:prSet/>
      <dgm:spPr/>
      <dgm:t>
        <a:bodyPr/>
        <a:lstStyle/>
        <a:p>
          <a:endParaRPr lang="es-CO"/>
        </a:p>
      </dgm:t>
    </dgm:pt>
    <dgm:pt modelId="{B7073693-377C-4F6F-9D4A-599BF8693B4D}" type="sibTrans" cxnId="{07949049-E7CD-474C-821E-0D0B3C286429}">
      <dgm:prSet/>
      <dgm:spPr/>
      <dgm:t>
        <a:bodyPr/>
        <a:lstStyle/>
        <a:p>
          <a:endParaRPr lang="es-CO"/>
        </a:p>
      </dgm:t>
    </dgm:pt>
    <dgm:pt modelId="{D2E6AAA4-F87F-46EE-8635-00BB421D901B}" type="pres">
      <dgm:prSet presAssocID="{00E8BF25-A2DF-4DE2-8250-45D9FCB6B03D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676FB4B5-AC3E-4781-B773-05A6586CBF46}" type="pres">
      <dgm:prSet presAssocID="{696E824D-726D-4790-88F9-41B1814C1181}" presName="vertOne" presStyleCnt="0"/>
      <dgm:spPr/>
    </dgm:pt>
    <dgm:pt modelId="{8BDE20B2-5368-4167-9565-C83ECE718AED}" type="pres">
      <dgm:prSet presAssocID="{696E824D-726D-4790-88F9-41B1814C1181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6FF9ACC7-1E21-4A52-97FC-DAA4C54AC385}" type="pres">
      <dgm:prSet presAssocID="{696E824D-726D-4790-88F9-41B1814C1181}" presName="parTransOne" presStyleCnt="0"/>
      <dgm:spPr/>
    </dgm:pt>
    <dgm:pt modelId="{F93DDF92-D118-4A31-93BD-8372304BEDD4}" type="pres">
      <dgm:prSet presAssocID="{696E824D-726D-4790-88F9-41B1814C1181}" presName="horzOne" presStyleCnt="0"/>
      <dgm:spPr/>
    </dgm:pt>
    <dgm:pt modelId="{60C85917-7757-4672-BA73-4B7CF4DD3AB2}" type="pres">
      <dgm:prSet presAssocID="{ED1C2E82-AAFE-425B-B8FF-CFAAAF342880}" presName="vertTwo" presStyleCnt="0"/>
      <dgm:spPr/>
    </dgm:pt>
    <dgm:pt modelId="{3F9F4F46-C40F-405E-93B7-CB65A12BBC41}" type="pres">
      <dgm:prSet presAssocID="{ED1C2E82-AAFE-425B-B8FF-CFAAAF342880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5E9CF400-18B0-49B1-A5C6-14A2A0DDF28D}" type="pres">
      <dgm:prSet presAssocID="{ED1C2E82-AAFE-425B-B8FF-CFAAAF342880}" presName="parTransTwo" presStyleCnt="0"/>
      <dgm:spPr/>
    </dgm:pt>
    <dgm:pt modelId="{1D1E5F1B-FBEA-4776-871E-F5A6C61DC289}" type="pres">
      <dgm:prSet presAssocID="{ED1C2E82-AAFE-425B-B8FF-CFAAAF342880}" presName="horzTwo" presStyleCnt="0"/>
      <dgm:spPr/>
    </dgm:pt>
    <dgm:pt modelId="{AEC7C061-9F32-4400-9CC9-B66D35739BFA}" type="pres">
      <dgm:prSet presAssocID="{498C4B2B-7920-4DD5-8091-89C1CE6CEDE6}" presName="vertThree" presStyleCnt="0"/>
      <dgm:spPr/>
    </dgm:pt>
    <dgm:pt modelId="{004781C7-F4B6-40E7-A922-861EE226A985}" type="pres">
      <dgm:prSet presAssocID="{498C4B2B-7920-4DD5-8091-89C1CE6CEDE6}" presName="txThre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2C90B204-8049-4EF7-8DCE-A046BA00D80E}" type="pres">
      <dgm:prSet presAssocID="{498C4B2B-7920-4DD5-8091-89C1CE6CEDE6}" presName="horzThree" presStyleCnt="0"/>
      <dgm:spPr/>
    </dgm:pt>
    <dgm:pt modelId="{B1ADAB0D-B0C2-4102-94D9-0B3969671F41}" type="pres">
      <dgm:prSet presAssocID="{5A2F9A13-0121-4D60-A678-A60770B935E5}" presName="sibSpaceThree" presStyleCnt="0"/>
      <dgm:spPr/>
    </dgm:pt>
    <dgm:pt modelId="{C03955DA-5B70-424F-A235-4CFF90B8CC4D}" type="pres">
      <dgm:prSet presAssocID="{B3AC9241-98BA-4890-BD9F-41B443B18F16}" presName="vertThree" presStyleCnt="0"/>
      <dgm:spPr/>
    </dgm:pt>
    <dgm:pt modelId="{78C19753-0D82-485D-BDF0-E1D52B09839E}" type="pres">
      <dgm:prSet presAssocID="{B3AC9241-98BA-4890-BD9F-41B443B18F16}" presName="txThre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D6FAA3E1-E538-4DD6-AF47-05B902310D8E}" type="pres">
      <dgm:prSet presAssocID="{B3AC9241-98BA-4890-BD9F-41B443B18F16}" presName="horzThree" presStyleCnt="0"/>
      <dgm:spPr/>
    </dgm:pt>
    <dgm:pt modelId="{7C89BA8A-4173-4690-95B0-0DB23887D03E}" type="pres">
      <dgm:prSet presAssocID="{8D9F7481-B4CC-4405-8263-DAE7EFB68BCE}" presName="sibSpaceTwo" presStyleCnt="0"/>
      <dgm:spPr/>
    </dgm:pt>
    <dgm:pt modelId="{A1033712-F7D8-45E4-869C-30CEDFBE7A91}" type="pres">
      <dgm:prSet presAssocID="{6E112416-C417-4085-87D0-5A55CDCFEB1E}" presName="vertTwo" presStyleCnt="0"/>
      <dgm:spPr/>
    </dgm:pt>
    <dgm:pt modelId="{E28AE4B0-9E12-4FE3-8F3D-3D62FF979562}" type="pres">
      <dgm:prSet presAssocID="{6E112416-C417-4085-87D0-5A55CDCFEB1E}" presName="txTwo" presStyleLbl="node2" presStyleIdx="1" presStyleCnt="2" custLinFactNeighborX="698" custLinFactNeighborY="-963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5BABA2AD-CD6F-4493-8A30-DE870CA86A34}" type="pres">
      <dgm:prSet presAssocID="{6E112416-C417-4085-87D0-5A55CDCFEB1E}" presName="parTransTwo" presStyleCnt="0"/>
      <dgm:spPr/>
    </dgm:pt>
    <dgm:pt modelId="{197CDA7F-0D92-4A5C-B6D0-A69CC1A69B4F}" type="pres">
      <dgm:prSet presAssocID="{6E112416-C417-4085-87D0-5A55CDCFEB1E}" presName="horzTwo" presStyleCnt="0"/>
      <dgm:spPr/>
    </dgm:pt>
    <dgm:pt modelId="{530F80B7-C047-45CB-8F22-5ED351B880D3}" type="pres">
      <dgm:prSet presAssocID="{4FBC77EC-B66C-4FA9-9797-73D85BCB550E}" presName="vertThree" presStyleCnt="0"/>
      <dgm:spPr/>
    </dgm:pt>
    <dgm:pt modelId="{78303414-E94B-4242-A2EC-C9D5A53E7FF9}" type="pres">
      <dgm:prSet presAssocID="{4FBC77EC-B66C-4FA9-9797-73D85BCB550E}" presName="txThre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F2F47ABE-9ECD-49C9-82D7-C38873DE939A}" type="pres">
      <dgm:prSet presAssocID="{4FBC77EC-B66C-4FA9-9797-73D85BCB550E}" presName="horzThree" presStyleCnt="0"/>
      <dgm:spPr/>
    </dgm:pt>
    <dgm:pt modelId="{02D2CE19-D9E5-4FBA-B721-1547FD889A87}" type="pres">
      <dgm:prSet presAssocID="{5C1A5C71-B724-4C05-BB3C-24376963457D}" presName="sibSpaceThree" presStyleCnt="0"/>
      <dgm:spPr/>
    </dgm:pt>
    <dgm:pt modelId="{0751C881-DFB7-4145-A855-40933422B027}" type="pres">
      <dgm:prSet presAssocID="{AE4F9B2F-5560-4B78-8DCC-035CCF1144E1}" presName="vertThree" presStyleCnt="0"/>
      <dgm:spPr/>
    </dgm:pt>
    <dgm:pt modelId="{A6B93957-9BE9-4476-88C8-D339859985AF}" type="pres">
      <dgm:prSet presAssocID="{AE4F9B2F-5560-4B78-8DCC-035CCF1144E1}" presName="txThre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06B82FED-D185-44C5-8224-9AC177B7E31F}" type="pres">
      <dgm:prSet presAssocID="{AE4F9B2F-5560-4B78-8DCC-035CCF1144E1}" presName="horzThree" presStyleCnt="0"/>
      <dgm:spPr/>
    </dgm:pt>
  </dgm:ptLst>
  <dgm:cxnLst>
    <dgm:cxn modelId="{01E7BA26-12C1-4809-910F-9330CAC0BBB4}" srcId="{ED1C2E82-AAFE-425B-B8FF-CFAAAF342880}" destId="{B3AC9241-98BA-4890-BD9F-41B443B18F16}" srcOrd="1" destOrd="0" parTransId="{F393025A-DB26-435C-BDE4-BAAC11725E89}" sibTransId="{AC4EF132-07D9-4D13-B4CC-BF456AC0DF3F}"/>
    <dgm:cxn modelId="{AB692A55-EE07-4FC6-8230-C39AB7D7768A}" srcId="{ED1C2E82-AAFE-425B-B8FF-CFAAAF342880}" destId="{498C4B2B-7920-4DD5-8091-89C1CE6CEDE6}" srcOrd="0" destOrd="0" parTransId="{B1E0429D-5A3A-4ADD-8C46-BD8E3AF17528}" sibTransId="{5A2F9A13-0121-4D60-A678-A60770B935E5}"/>
    <dgm:cxn modelId="{B525C79C-9BA6-4BEF-A98B-D9F345DAC3A2}" type="presOf" srcId="{AE4F9B2F-5560-4B78-8DCC-035CCF1144E1}" destId="{A6B93957-9BE9-4476-88C8-D339859985AF}" srcOrd="0" destOrd="0" presId="urn:microsoft.com/office/officeart/2005/8/layout/hierarchy4"/>
    <dgm:cxn modelId="{DED91538-6B94-487F-9387-4C5BA615858D}" srcId="{696E824D-726D-4790-88F9-41B1814C1181}" destId="{6E112416-C417-4085-87D0-5A55CDCFEB1E}" srcOrd="1" destOrd="0" parTransId="{A0F0DD1A-6BAE-4BE9-90A9-93CBD9A40079}" sibTransId="{F728E9F5-DB7B-49F8-8D73-5A6A0088BA67}"/>
    <dgm:cxn modelId="{30BCCECE-D580-4235-8D4B-3D66C8B488B5}" type="presOf" srcId="{00E8BF25-A2DF-4DE2-8250-45D9FCB6B03D}" destId="{D2E6AAA4-F87F-46EE-8635-00BB421D901B}" srcOrd="0" destOrd="0" presId="urn:microsoft.com/office/officeart/2005/8/layout/hierarchy4"/>
    <dgm:cxn modelId="{BC950593-8634-4A46-B5E8-B26619440163}" type="presOf" srcId="{B3AC9241-98BA-4890-BD9F-41B443B18F16}" destId="{78C19753-0D82-485D-BDF0-E1D52B09839E}" srcOrd="0" destOrd="0" presId="urn:microsoft.com/office/officeart/2005/8/layout/hierarchy4"/>
    <dgm:cxn modelId="{07949049-E7CD-474C-821E-0D0B3C286429}" srcId="{6E112416-C417-4085-87D0-5A55CDCFEB1E}" destId="{AE4F9B2F-5560-4B78-8DCC-035CCF1144E1}" srcOrd="1" destOrd="0" parTransId="{45F56C44-E2CD-4743-B230-4D8F800E24FF}" sibTransId="{B7073693-377C-4F6F-9D4A-599BF8693B4D}"/>
    <dgm:cxn modelId="{95C0C9D3-67ED-42DB-8550-AFA2D5E833C6}" type="presOf" srcId="{498C4B2B-7920-4DD5-8091-89C1CE6CEDE6}" destId="{004781C7-F4B6-40E7-A922-861EE226A985}" srcOrd="0" destOrd="0" presId="urn:microsoft.com/office/officeart/2005/8/layout/hierarchy4"/>
    <dgm:cxn modelId="{0EC4D395-FB5D-40B1-9801-EBE7DA984116}" type="presOf" srcId="{ED1C2E82-AAFE-425B-B8FF-CFAAAF342880}" destId="{3F9F4F46-C40F-405E-93B7-CB65A12BBC41}" srcOrd="0" destOrd="0" presId="urn:microsoft.com/office/officeart/2005/8/layout/hierarchy4"/>
    <dgm:cxn modelId="{55DDBD39-C70C-468B-8106-07CBE0FAC99D}" type="presOf" srcId="{696E824D-726D-4790-88F9-41B1814C1181}" destId="{8BDE20B2-5368-4167-9565-C83ECE718AED}" srcOrd="0" destOrd="0" presId="urn:microsoft.com/office/officeart/2005/8/layout/hierarchy4"/>
    <dgm:cxn modelId="{6E4A5F05-16A6-45E0-87A9-6A8913B0A1DE}" srcId="{6E112416-C417-4085-87D0-5A55CDCFEB1E}" destId="{4FBC77EC-B66C-4FA9-9797-73D85BCB550E}" srcOrd="0" destOrd="0" parTransId="{DA16DFB0-CA79-4129-9080-F2CC03ED8649}" sibTransId="{5C1A5C71-B724-4C05-BB3C-24376963457D}"/>
    <dgm:cxn modelId="{4D613ECD-1EDC-457D-A489-F4D96851B970}" srcId="{696E824D-726D-4790-88F9-41B1814C1181}" destId="{ED1C2E82-AAFE-425B-B8FF-CFAAAF342880}" srcOrd="0" destOrd="0" parTransId="{B1A4C6ED-10F0-4BD8-9A88-FB73976AF84B}" sibTransId="{8D9F7481-B4CC-4405-8263-DAE7EFB68BCE}"/>
    <dgm:cxn modelId="{415D64AC-2E0F-43F3-9D30-F9CB7EFD97FB}" type="presOf" srcId="{6E112416-C417-4085-87D0-5A55CDCFEB1E}" destId="{E28AE4B0-9E12-4FE3-8F3D-3D62FF979562}" srcOrd="0" destOrd="0" presId="urn:microsoft.com/office/officeart/2005/8/layout/hierarchy4"/>
    <dgm:cxn modelId="{A143491F-4C2C-4E12-A1AE-B6E41E1B56BC}" srcId="{00E8BF25-A2DF-4DE2-8250-45D9FCB6B03D}" destId="{696E824D-726D-4790-88F9-41B1814C1181}" srcOrd="0" destOrd="0" parTransId="{1C59EA3C-EAEC-4035-B7A7-BEBCC1172CC4}" sibTransId="{6E2DA118-0BA6-4DFC-980F-8ED87C2BD981}"/>
    <dgm:cxn modelId="{50C265F4-7D69-44A3-AA7F-A4069FDA33EF}" type="presOf" srcId="{4FBC77EC-B66C-4FA9-9797-73D85BCB550E}" destId="{78303414-E94B-4242-A2EC-C9D5A53E7FF9}" srcOrd="0" destOrd="0" presId="urn:microsoft.com/office/officeart/2005/8/layout/hierarchy4"/>
    <dgm:cxn modelId="{10CD03DD-BAC4-41D9-A413-C7CD1AC03981}" type="presParOf" srcId="{D2E6AAA4-F87F-46EE-8635-00BB421D901B}" destId="{676FB4B5-AC3E-4781-B773-05A6586CBF46}" srcOrd="0" destOrd="0" presId="urn:microsoft.com/office/officeart/2005/8/layout/hierarchy4"/>
    <dgm:cxn modelId="{B3E093BA-EB23-43C3-9AD6-D7B6A52D3BDE}" type="presParOf" srcId="{676FB4B5-AC3E-4781-B773-05A6586CBF46}" destId="{8BDE20B2-5368-4167-9565-C83ECE718AED}" srcOrd="0" destOrd="0" presId="urn:microsoft.com/office/officeart/2005/8/layout/hierarchy4"/>
    <dgm:cxn modelId="{9B0FD30E-95BD-48A1-B84C-42B495F5EDA2}" type="presParOf" srcId="{676FB4B5-AC3E-4781-B773-05A6586CBF46}" destId="{6FF9ACC7-1E21-4A52-97FC-DAA4C54AC385}" srcOrd="1" destOrd="0" presId="urn:microsoft.com/office/officeart/2005/8/layout/hierarchy4"/>
    <dgm:cxn modelId="{0CFD120F-D09C-4AC5-9CB9-00A027DB5879}" type="presParOf" srcId="{676FB4B5-AC3E-4781-B773-05A6586CBF46}" destId="{F93DDF92-D118-4A31-93BD-8372304BEDD4}" srcOrd="2" destOrd="0" presId="urn:microsoft.com/office/officeart/2005/8/layout/hierarchy4"/>
    <dgm:cxn modelId="{9B16E785-CCED-43D1-82FF-0AE688734AB1}" type="presParOf" srcId="{F93DDF92-D118-4A31-93BD-8372304BEDD4}" destId="{60C85917-7757-4672-BA73-4B7CF4DD3AB2}" srcOrd="0" destOrd="0" presId="urn:microsoft.com/office/officeart/2005/8/layout/hierarchy4"/>
    <dgm:cxn modelId="{5BF6BA89-FEE2-47B1-8C2D-F3C06E7B17DF}" type="presParOf" srcId="{60C85917-7757-4672-BA73-4B7CF4DD3AB2}" destId="{3F9F4F46-C40F-405E-93B7-CB65A12BBC41}" srcOrd="0" destOrd="0" presId="urn:microsoft.com/office/officeart/2005/8/layout/hierarchy4"/>
    <dgm:cxn modelId="{D6519C3E-3181-456B-AD19-674045B8A755}" type="presParOf" srcId="{60C85917-7757-4672-BA73-4B7CF4DD3AB2}" destId="{5E9CF400-18B0-49B1-A5C6-14A2A0DDF28D}" srcOrd="1" destOrd="0" presId="urn:microsoft.com/office/officeart/2005/8/layout/hierarchy4"/>
    <dgm:cxn modelId="{CF26C32B-F3D0-4B8D-AA6A-29E3AA911BB3}" type="presParOf" srcId="{60C85917-7757-4672-BA73-4B7CF4DD3AB2}" destId="{1D1E5F1B-FBEA-4776-871E-F5A6C61DC289}" srcOrd="2" destOrd="0" presId="urn:microsoft.com/office/officeart/2005/8/layout/hierarchy4"/>
    <dgm:cxn modelId="{63E84C8F-3B70-428B-8C73-7B0E9CB359C9}" type="presParOf" srcId="{1D1E5F1B-FBEA-4776-871E-F5A6C61DC289}" destId="{AEC7C061-9F32-4400-9CC9-B66D35739BFA}" srcOrd="0" destOrd="0" presId="urn:microsoft.com/office/officeart/2005/8/layout/hierarchy4"/>
    <dgm:cxn modelId="{11CC39F8-33DE-47BB-A3C4-CD7936FD4B78}" type="presParOf" srcId="{AEC7C061-9F32-4400-9CC9-B66D35739BFA}" destId="{004781C7-F4B6-40E7-A922-861EE226A985}" srcOrd="0" destOrd="0" presId="urn:microsoft.com/office/officeart/2005/8/layout/hierarchy4"/>
    <dgm:cxn modelId="{3ABAEE0A-BB39-471E-8BDD-1924A01BCE2C}" type="presParOf" srcId="{AEC7C061-9F32-4400-9CC9-B66D35739BFA}" destId="{2C90B204-8049-4EF7-8DCE-A046BA00D80E}" srcOrd="1" destOrd="0" presId="urn:microsoft.com/office/officeart/2005/8/layout/hierarchy4"/>
    <dgm:cxn modelId="{0B7862DD-6B1F-4A65-AAF3-190525BF47D8}" type="presParOf" srcId="{1D1E5F1B-FBEA-4776-871E-F5A6C61DC289}" destId="{B1ADAB0D-B0C2-4102-94D9-0B3969671F41}" srcOrd="1" destOrd="0" presId="urn:microsoft.com/office/officeart/2005/8/layout/hierarchy4"/>
    <dgm:cxn modelId="{5847C6CF-B739-49FC-A4EC-C591D6CC6BE3}" type="presParOf" srcId="{1D1E5F1B-FBEA-4776-871E-F5A6C61DC289}" destId="{C03955DA-5B70-424F-A235-4CFF90B8CC4D}" srcOrd="2" destOrd="0" presId="urn:microsoft.com/office/officeart/2005/8/layout/hierarchy4"/>
    <dgm:cxn modelId="{ACDDFBD5-C657-4435-9B55-0285A198A24B}" type="presParOf" srcId="{C03955DA-5B70-424F-A235-4CFF90B8CC4D}" destId="{78C19753-0D82-485D-BDF0-E1D52B09839E}" srcOrd="0" destOrd="0" presId="urn:microsoft.com/office/officeart/2005/8/layout/hierarchy4"/>
    <dgm:cxn modelId="{76E405E0-9B5D-4D00-B59C-48CC13E98E34}" type="presParOf" srcId="{C03955DA-5B70-424F-A235-4CFF90B8CC4D}" destId="{D6FAA3E1-E538-4DD6-AF47-05B902310D8E}" srcOrd="1" destOrd="0" presId="urn:microsoft.com/office/officeart/2005/8/layout/hierarchy4"/>
    <dgm:cxn modelId="{A2C48960-5E26-4466-A730-64A2A5EA04A2}" type="presParOf" srcId="{F93DDF92-D118-4A31-93BD-8372304BEDD4}" destId="{7C89BA8A-4173-4690-95B0-0DB23887D03E}" srcOrd="1" destOrd="0" presId="urn:microsoft.com/office/officeart/2005/8/layout/hierarchy4"/>
    <dgm:cxn modelId="{F4B025E4-34CE-4EF9-B67E-F28F6C2AEFB5}" type="presParOf" srcId="{F93DDF92-D118-4A31-93BD-8372304BEDD4}" destId="{A1033712-F7D8-45E4-869C-30CEDFBE7A91}" srcOrd="2" destOrd="0" presId="urn:microsoft.com/office/officeart/2005/8/layout/hierarchy4"/>
    <dgm:cxn modelId="{3A67780C-CC26-43F1-B348-A626FE717E88}" type="presParOf" srcId="{A1033712-F7D8-45E4-869C-30CEDFBE7A91}" destId="{E28AE4B0-9E12-4FE3-8F3D-3D62FF979562}" srcOrd="0" destOrd="0" presId="urn:microsoft.com/office/officeart/2005/8/layout/hierarchy4"/>
    <dgm:cxn modelId="{6AF089C5-D1DA-4A0E-9E0C-49D67578258A}" type="presParOf" srcId="{A1033712-F7D8-45E4-869C-30CEDFBE7A91}" destId="{5BABA2AD-CD6F-4493-8A30-DE870CA86A34}" srcOrd="1" destOrd="0" presId="urn:microsoft.com/office/officeart/2005/8/layout/hierarchy4"/>
    <dgm:cxn modelId="{1CEB445E-894A-49C9-ADD3-3F82EC93CF21}" type="presParOf" srcId="{A1033712-F7D8-45E4-869C-30CEDFBE7A91}" destId="{197CDA7F-0D92-4A5C-B6D0-A69CC1A69B4F}" srcOrd="2" destOrd="0" presId="urn:microsoft.com/office/officeart/2005/8/layout/hierarchy4"/>
    <dgm:cxn modelId="{26BF7550-72FB-407C-A454-F885245A6E1F}" type="presParOf" srcId="{197CDA7F-0D92-4A5C-B6D0-A69CC1A69B4F}" destId="{530F80B7-C047-45CB-8F22-5ED351B880D3}" srcOrd="0" destOrd="0" presId="urn:microsoft.com/office/officeart/2005/8/layout/hierarchy4"/>
    <dgm:cxn modelId="{B0606529-EE5E-4D08-B25F-984A5F6FC5A2}" type="presParOf" srcId="{530F80B7-C047-45CB-8F22-5ED351B880D3}" destId="{78303414-E94B-4242-A2EC-C9D5A53E7FF9}" srcOrd="0" destOrd="0" presId="urn:microsoft.com/office/officeart/2005/8/layout/hierarchy4"/>
    <dgm:cxn modelId="{71099562-1FBD-419A-8E17-392EF539E3AC}" type="presParOf" srcId="{530F80B7-C047-45CB-8F22-5ED351B880D3}" destId="{F2F47ABE-9ECD-49C9-82D7-C38873DE939A}" srcOrd="1" destOrd="0" presId="urn:microsoft.com/office/officeart/2005/8/layout/hierarchy4"/>
    <dgm:cxn modelId="{8BDDA977-32EF-4701-8F73-5CB944BA792C}" type="presParOf" srcId="{197CDA7F-0D92-4A5C-B6D0-A69CC1A69B4F}" destId="{02D2CE19-D9E5-4FBA-B721-1547FD889A87}" srcOrd="1" destOrd="0" presId="urn:microsoft.com/office/officeart/2005/8/layout/hierarchy4"/>
    <dgm:cxn modelId="{9BD70739-A94E-446F-914E-FCE4277574EA}" type="presParOf" srcId="{197CDA7F-0D92-4A5C-B6D0-A69CC1A69B4F}" destId="{0751C881-DFB7-4145-A855-40933422B027}" srcOrd="2" destOrd="0" presId="urn:microsoft.com/office/officeart/2005/8/layout/hierarchy4"/>
    <dgm:cxn modelId="{96C0CD68-E7DA-4ACE-B6AF-244BA50291AE}" type="presParOf" srcId="{0751C881-DFB7-4145-A855-40933422B027}" destId="{A6B93957-9BE9-4476-88C8-D339859985AF}" srcOrd="0" destOrd="0" presId="urn:microsoft.com/office/officeart/2005/8/layout/hierarchy4"/>
    <dgm:cxn modelId="{084A5591-C9BE-46AA-B291-86B27580AA60}" type="presParOf" srcId="{0751C881-DFB7-4145-A855-40933422B027}" destId="{06B82FED-D185-44C5-8224-9AC177B7E31F}" srcOrd="1" destOrd="0" presId="urn:microsoft.com/office/officeart/2005/8/layout/hierarchy4"/>
  </dgm:cxnLst>
  <dgm:bg/>
  <dgm:whole/>
</dgm:dataModel>
</file>

<file path=ppt/diagrams/data132.xml><?xml version="1.0" encoding="utf-8"?>
<dgm:dataModel xmlns:dgm="http://schemas.openxmlformats.org/drawingml/2006/diagram" xmlns:a="http://schemas.openxmlformats.org/drawingml/2006/main">
  <dgm:ptLst>
    <dgm:pt modelId="{917A84E7-8838-4D0B-874A-C588E7AD36B3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3F9CA2BB-D453-45FE-9927-2C5247A9DFEB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800" i="1" dirty="0" smtClean="0"/>
            <a:t>María del Carmen Mejía </a:t>
          </a:r>
          <a:r>
            <a:rPr lang="es-CO" sz="2800" i="1" dirty="0" err="1" smtClean="0"/>
            <a:t>Urnieta</a:t>
          </a:r>
          <a:endParaRPr lang="es-CO" sz="1800" dirty="0"/>
        </a:p>
      </dgm:t>
    </dgm:pt>
    <dgm:pt modelId="{1D5A2E14-5953-47A0-BE06-A6CB9D53B5FA}" type="parTrans" cxnId="{DAA858C5-8212-4EB6-96A4-AB6C06CAE31B}">
      <dgm:prSet/>
      <dgm:spPr/>
      <dgm:t>
        <a:bodyPr/>
        <a:lstStyle/>
        <a:p>
          <a:endParaRPr lang="es-CO"/>
        </a:p>
      </dgm:t>
    </dgm:pt>
    <dgm:pt modelId="{1BE8B940-8F6B-4F6A-9E28-B16091E05AFB}" type="sibTrans" cxnId="{DAA858C5-8212-4EB6-96A4-AB6C06CAE31B}">
      <dgm:prSet/>
      <dgm:spPr/>
      <dgm:t>
        <a:bodyPr/>
        <a:lstStyle/>
        <a:p>
          <a:endParaRPr lang="es-CO"/>
        </a:p>
      </dgm:t>
    </dgm:pt>
    <dgm:pt modelId="{4EC2D220-26B1-43C4-B0CF-CC9983BB8779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Francisco Mejía Ramírez</a:t>
          </a:r>
          <a:endParaRPr lang="es-CO" sz="2000" dirty="0"/>
        </a:p>
      </dgm:t>
    </dgm:pt>
    <dgm:pt modelId="{1DB76D0B-2955-4BD6-BC15-69CA957645B0}" type="parTrans" cxnId="{D3A37F3B-EC34-4744-BDE6-90034BF044C2}">
      <dgm:prSet/>
      <dgm:spPr/>
      <dgm:t>
        <a:bodyPr/>
        <a:lstStyle/>
        <a:p>
          <a:endParaRPr lang="es-CO"/>
        </a:p>
      </dgm:t>
    </dgm:pt>
    <dgm:pt modelId="{C5B6212D-EB15-4017-B829-7C29434E38DF}" type="sibTrans" cxnId="{D3A37F3B-EC34-4744-BDE6-90034BF044C2}">
      <dgm:prSet/>
      <dgm:spPr/>
      <dgm:t>
        <a:bodyPr/>
        <a:lstStyle/>
        <a:p>
          <a:endParaRPr lang="es-CO"/>
        </a:p>
      </dgm:t>
    </dgm:pt>
    <dgm:pt modelId="{CB387625-CC96-4ECF-B373-9E1B0A3883F7}">
      <dgm:prSet phldrT="[Texto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dirty="0" smtClean="0"/>
            <a:t>Juan Mejía                 de Tobar Montoya</a:t>
          </a:r>
          <a:endParaRPr lang="es-CO" sz="1800" dirty="0"/>
        </a:p>
      </dgm:t>
    </dgm:pt>
    <dgm:pt modelId="{D15269CF-9B51-4979-BEEB-776382398DDC}" type="parTrans" cxnId="{F14B6A0D-C414-4CBB-A4A0-72261866E00F}">
      <dgm:prSet/>
      <dgm:spPr/>
      <dgm:t>
        <a:bodyPr/>
        <a:lstStyle/>
        <a:p>
          <a:endParaRPr lang="es-CO"/>
        </a:p>
      </dgm:t>
    </dgm:pt>
    <dgm:pt modelId="{4471D838-AF97-4C39-B200-6E7FB70F59F8}" type="sibTrans" cxnId="{F14B6A0D-C414-4CBB-A4A0-72261866E00F}">
      <dgm:prSet/>
      <dgm:spPr/>
      <dgm:t>
        <a:bodyPr/>
        <a:lstStyle/>
        <a:p>
          <a:endParaRPr lang="es-CO"/>
        </a:p>
      </dgm:t>
    </dgm:pt>
    <dgm:pt modelId="{8E860920-D2C2-4FC8-895F-259059EA9DD0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dirty="0" smtClean="0"/>
            <a:t>Elvira Ramírez         de Coy Sánchez         </a:t>
          </a:r>
          <a:r>
            <a:rPr lang="es-CO" sz="1200" dirty="0" smtClean="0">
              <a:sym typeface="Wingdings" pitchFamily="2" charset="2"/>
            </a:rPr>
            <a:t> 134</a:t>
          </a:r>
          <a:endParaRPr lang="es-CO" sz="1200" dirty="0"/>
        </a:p>
      </dgm:t>
    </dgm:pt>
    <dgm:pt modelId="{E74818B4-268B-4AE8-A882-3F3482668BDA}" type="parTrans" cxnId="{A71E3A45-79B5-4149-BEE5-2ED5D547C197}">
      <dgm:prSet/>
      <dgm:spPr/>
      <dgm:t>
        <a:bodyPr/>
        <a:lstStyle/>
        <a:p>
          <a:endParaRPr lang="es-CO"/>
        </a:p>
      </dgm:t>
    </dgm:pt>
    <dgm:pt modelId="{FEA8B1D7-313A-4529-A7E5-7A3058E34228}" type="sibTrans" cxnId="{A71E3A45-79B5-4149-BEE5-2ED5D547C197}">
      <dgm:prSet/>
      <dgm:spPr/>
      <dgm:t>
        <a:bodyPr/>
        <a:lstStyle/>
        <a:p>
          <a:endParaRPr lang="es-CO"/>
        </a:p>
      </dgm:t>
    </dgm:pt>
    <dgm:pt modelId="{0DE7FA09-23FD-48A2-A4CF-208478F402FE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Paula Lezcano </a:t>
          </a:r>
          <a:r>
            <a:rPr lang="es-CO" sz="2000" dirty="0" err="1" smtClean="0"/>
            <a:t>Taborda</a:t>
          </a:r>
          <a:endParaRPr lang="es-CO" sz="2000" dirty="0"/>
        </a:p>
      </dgm:t>
    </dgm:pt>
    <dgm:pt modelId="{02CE643D-DB43-470B-A449-D5E89609331C}" type="parTrans" cxnId="{69EB804C-171E-46EE-976E-B9E080E16E17}">
      <dgm:prSet/>
      <dgm:spPr/>
      <dgm:t>
        <a:bodyPr/>
        <a:lstStyle/>
        <a:p>
          <a:endParaRPr lang="es-CO"/>
        </a:p>
      </dgm:t>
    </dgm:pt>
    <dgm:pt modelId="{793686DC-1A32-48D9-880F-A75AB5771D3C}" type="sibTrans" cxnId="{69EB804C-171E-46EE-976E-B9E080E16E17}">
      <dgm:prSet/>
      <dgm:spPr/>
      <dgm:t>
        <a:bodyPr/>
        <a:lstStyle/>
        <a:p>
          <a:endParaRPr lang="es-CO"/>
        </a:p>
      </dgm:t>
    </dgm:pt>
    <dgm:pt modelId="{04B83A0D-327A-4682-B1D7-049C12DA782D}">
      <dgm:prSet phldrT="[Texto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dirty="0" smtClean="0"/>
            <a:t>Miguel                       de </a:t>
          </a:r>
          <a:r>
            <a:rPr lang="es-CO" sz="1800" dirty="0" err="1" smtClean="0"/>
            <a:t>Urnieta</a:t>
          </a:r>
          <a:r>
            <a:rPr lang="es-CO" sz="1800" dirty="0" smtClean="0"/>
            <a:t> Lezcano</a:t>
          </a:r>
          <a:endParaRPr lang="es-CO" sz="1800" dirty="0"/>
        </a:p>
      </dgm:t>
    </dgm:pt>
    <dgm:pt modelId="{E61581B8-EB6B-43F3-B10B-635EEF0E2E1A}" type="parTrans" cxnId="{BC718823-CDE4-49F0-9812-9C8061363C17}">
      <dgm:prSet/>
      <dgm:spPr/>
      <dgm:t>
        <a:bodyPr/>
        <a:lstStyle/>
        <a:p>
          <a:endParaRPr lang="es-CO"/>
        </a:p>
      </dgm:t>
    </dgm:pt>
    <dgm:pt modelId="{F2F39FC1-B675-41F6-9C53-4EB7856E4E3A}" type="sibTrans" cxnId="{BC718823-CDE4-49F0-9812-9C8061363C17}">
      <dgm:prSet/>
      <dgm:spPr/>
      <dgm:t>
        <a:bodyPr/>
        <a:lstStyle/>
        <a:p>
          <a:endParaRPr lang="es-CO"/>
        </a:p>
      </dgm:t>
    </dgm:pt>
    <dgm:pt modelId="{C74A474F-236C-4AA5-A18D-C6D2983B8D46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dirty="0" smtClean="0"/>
            <a:t>Ana                      </a:t>
          </a:r>
          <a:r>
            <a:rPr lang="es-CO" sz="1800" dirty="0" err="1" smtClean="0"/>
            <a:t>Taborda</a:t>
          </a:r>
          <a:r>
            <a:rPr lang="es-CO" sz="1800" dirty="0" smtClean="0"/>
            <a:t> y Torres  </a:t>
          </a:r>
          <a:r>
            <a:rPr lang="es-CO" sz="1200" dirty="0" smtClean="0">
              <a:sym typeface="Wingdings" pitchFamily="2" charset="2"/>
            </a:rPr>
            <a:t> 135</a:t>
          </a:r>
          <a:endParaRPr lang="es-CO" sz="1200" dirty="0"/>
        </a:p>
      </dgm:t>
    </dgm:pt>
    <dgm:pt modelId="{9F2E3A97-80EF-49A2-B91F-4DAF1798BF4C}" type="parTrans" cxnId="{96CDE19C-2B9E-46F5-950C-D63C6060E5AC}">
      <dgm:prSet/>
      <dgm:spPr/>
      <dgm:t>
        <a:bodyPr/>
        <a:lstStyle/>
        <a:p>
          <a:endParaRPr lang="es-CO"/>
        </a:p>
      </dgm:t>
    </dgm:pt>
    <dgm:pt modelId="{B1C3B83C-BF16-4AA3-B8D6-EBBF917BDAEC}" type="sibTrans" cxnId="{96CDE19C-2B9E-46F5-950C-D63C6060E5AC}">
      <dgm:prSet/>
      <dgm:spPr/>
      <dgm:t>
        <a:bodyPr/>
        <a:lstStyle/>
        <a:p>
          <a:endParaRPr lang="es-CO"/>
        </a:p>
      </dgm:t>
    </dgm:pt>
    <dgm:pt modelId="{7C5F8B5B-C639-4535-AA9D-B3212CE9D0AF}" type="pres">
      <dgm:prSet presAssocID="{917A84E7-8838-4D0B-874A-C588E7AD36B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31AE36B2-6329-409D-AAE7-3D983207764D}" type="pres">
      <dgm:prSet presAssocID="{3F9CA2BB-D453-45FE-9927-2C5247A9DFEB}" presName="vertOne" presStyleCnt="0"/>
      <dgm:spPr/>
    </dgm:pt>
    <dgm:pt modelId="{C1347CE8-7889-4A96-8E9D-3E83E7A05B1E}" type="pres">
      <dgm:prSet presAssocID="{3F9CA2BB-D453-45FE-9927-2C5247A9DFEB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8CCD99CC-B2EB-4097-9981-83DCDF932D78}" type="pres">
      <dgm:prSet presAssocID="{3F9CA2BB-D453-45FE-9927-2C5247A9DFEB}" presName="parTransOne" presStyleCnt="0"/>
      <dgm:spPr/>
    </dgm:pt>
    <dgm:pt modelId="{25B789B3-02AD-4768-80A7-9C8BD4EDFDBD}" type="pres">
      <dgm:prSet presAssocID="{3F9CA2BB-D453-45FE-9927-2C5247A9DFEB}" presName="horzOne" presStyleCnt="0"/>
      <dgm:spPr/>
    </dgm:pt>
    <dgm:pt modelId="{91A6FB1C-B721-404B-9481-B1C482AB92DC}" type="pres">
      <dgm:prSet presAssocID="{4EC2D220-26B1-43C4-B0CF-CC9983BB8779}" presName="vertTwo" presStyleCnt="0"/>
      <dgm:spPr/>
    </dgm:pt>
    <dgm:pt modelId="{BC66A0C6-0CBF-4CF3-8079-E0CABD1C9412}" type="pres">
      <dgm:prSet presAssocID="{4EC2D220-26B1-43C4-B0CF-CC9983BB8779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27D829C0-2D0C-48E9-890F-6174CE16F0B1}" type="pres">
      <dgm:prSet presAssocID="{4EC2D220-26B1-43C4-B0CF-CC9983BB8779}" presName="parTransTwo" presStyleCnt="0"/>
      <dgm:spPr/>
    </dgm:pt>
    <dgm:pt modelId="{3A879695-5A2C-4C41-9CF9-3B4367279677}" type="pres">
      <dgm:prSet presAssocID="{4EC2D220-26B1-43C4-B0CF-CC9983BB8779}" presName="horzTwo" presStyleCnt="0"/>
      <dgm:spPr/>
    </dgm:pt>
    <dgm:pt modelId="{030CF41B-FBBB-4BA2-8576-861FC7C57D45}" type="pres">
      <dgm:prSet presAssocID="{CB387625-CC96-4ECF-B373-9E1B0A3883F7}" presName="vertThree" presStyleCnt="0"/>
      <dgm:spPr/>
    </dgm:pt>
    <dgm:pt modelId="{7D2C0A5E-8FB6-4237-A59C-1891DD49B04B}" type="pres">
      <dgm:prSet presAssocID="{CB387625-CC96-4ECF-B373-9E1B0A3883F7}" presName="txThre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4A694E67-3EB2-4620-B086-820F17107C9A}" type="pres">
      <dgm:prSet presAssocID="{CB387625-CC96-4ECF-B373-9E1B0A3883F7}" presName="horzThree" presStyleCnt="0"/>
      <dgm:spPr/>
    </dgm:pt>
    <dgm:pt modelId="{B68FE07F-792A-407F-A2DD-DC8029BD129C}" type="pres">
      <dgm:prSet presAssocID="{4471D838-AF97-4C39-B200-6E7FB70F59F8}" presName="sibSpaceThree" presStyleCnt="0"/>
      <dgm:spPr/>
    </dgm:pt>
    <dgm:pt modelId="{0786B28D-2263-424D-ACDA-DF4035B65563}" type="pres">
      <dgm:prSet presAssocID="{8E860920-D2C2-4FC8-895F-259059EA9DD0}" presName="vertThree" presStyleCnt="0"/>
      <dgm:spPr/>
    </dgm:pt>
    <dgm:pt modelId="{101937F0-57B5-4EC3-8417-40E0D7550E41}" type="pres">
      <dgm:prSet presAssocID="{8E860920-D2C2-4FC8-895F-259059EA9DD0}" presName="txThre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41302CED-9A09-4FF0-9DDF-8148FD9A9FA3}" type="pres">
      <dgm:prSet presAssocID="{8E860920-D2C2-4FC8-895F-259059EA9DD0}" presName="horzThree" presStyleCnt="0"/>
      <dgm:spPr/>
    </dgm:pt>
    <dgm:pt modelId="{9FA467DA-179D-4798-83DA-E09829A341FA}" type="pres">
      <dgm:prSet presAssocID="{C5B6212D-EB15-4017-B829-7C29434E38DF}" presName="sibSpaceTwo" presStyleCnt="0"/>
      <dgm:spPr/>
    </dgm:pt>
    <dgm:pt modelId="{2361301D-55A6-4E1B-94AC-EAC8119361CC}" type="pres">
      <dgm:prSet presAssocID="{0DE7FA09-23FD-48A2-A4CF-208478F402FE}" presName="vertTwo" presStyleCnt="0"/>
      <dgm:spPr/>
    </dgm:pt>
    <dgm:pt modelId="{37EE526B-2381-408C-B36F-6A0339826F0A}" type="pres">
      <dgm:prSet presAssocID="{0DE7FA09-23FD-48A2-A4CF-208478F402FE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D95F5E16-5BBC-4803-8810-EF6ABBBE2231}" type="pres">
      <dgm:prSet presAssocID="{0DE7FA09-23FD-48A2-A4CF-208478F402FE}" presName="parTransTwo" presStyleCnt="0"/>
      <dgm:spPr/>
    </dgm:pt>
    <dgm:pt modelId="{56B0F7AD-39DB-4BA4-9CC8-764D42CF852D}" type="pres">
      <dgm:prSet presAssocID="{0DE7FA09-23FD-48A2-A4CF-208478F402FE}" presName="horzTwo" presStyleCnt="0"/>
      <dgm:spPr/>
    </dgm:pt>
    <dgm:pt modelId="{27A6CC94-23E3-491B-B742-21B744E2E59E}" type="pres">
      <dgm:prSet presAssocID="{04B83A0D-327A-4682-B1D7-049C12DA782D}" presName="vertThree" presStyleCnt="0"/>
      <dgm:spPr/>
    </dgm:pt>
    <dgm:pt modelId="{C2022812-FC41-4102-A8AA-ECFB8A8ECC26}" type="pres">
      <dgm:prSet presAssocID="{04B83A0D-327A-4682-B1D7-049C12DA782D}" presName="txThre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EF149E29-88ED-4D42-9276-253F865B48B2}" type="pres">
      <dgm:prSet presAssocID="{04B83A0D-327A-4682-B1D7-049C12DA782D}" presName="horzThree" presStyleCnt="0"/>
      <dgm:spPr/>
    </dgm:pt>
    <dgm:pt modelId="{C843660F-9931-4462-8D77-CB9C40130636}" type="pres">
      <dgm:prSet presAssocID="{F2F39FC1-B675-41F6-9C53-4EB7856E4E3A}" presName="sibSpaceThree" presStyleCnt="0"/>
      <dgm:spPr/>
    </dgm:pt>
    <dgm:pt modelId="{3C399933-0972-4BBA-B1C8-6D93CB675834}" type="pres">
      <dgm:prSet presAssocID="{C74A474F-236C-4AA5-A18D-C6D2983B8D46}" presName="vertThree" presStyleCnt="0"/>
      <dgm:spPr/>
    </dgm:pt>
    <dgm:pt modelId="{AA3C09CC-AEC7-46B8-A0BA-2AF31EF52797}" type="pres">
      <dgm:prSet presAssocID="{C74A474F-236C-4AA5-A18D-C6D2983B8D46}" presName="txThre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59780D1D-75EF-498D-9F2C-8EF233343527}" type="pres">
      <dgm:prSet presAssocID="{C74A474F-236C-4AA5-A18D-C6D2983B8D46}" presName="horzThree" presStyleCnt="0"/>
      <dgm:spPr/>
    </dgm:pt>
  </dgm:ptLst>
  <dgm:cxnLst>
    <dgm:cxn modelId="{BC718823-CDE4-49F0-9812-9C8061363C17}" srcId="{0DE7FA09-23FD-48A2-A4CF-208478F402FE}" destId="{04B83A0D-327A-4682-B1D7-049C12DA782D}" srcOrd="0" destOrd="0" parTransId="{E61581B8-EB6B-43F3-B10B-635EEF0E2E1A}" sibTransId="{F2F39FC1-B675-41F6-9C53-4EB7856E4E3A}"/>
    <dgm:cxn modelId="{DAA858C5-8212-4EB6-96A4-AB6C06CAE31B}" srcId="{917A84E7-8838-4D0B-874A-C588E7AD36B3}" destId="{3F9CA2BB-D453-45FE-9927-2C5247A9DFEB}" srcOrd="0" destOrd="0" parTransId="{1D5A2E14-5953-47A0-BE06-A6CB9D53B5FA}" sibTransId="{1BE8B940-8F6B-4F6A-9E28-B16091E05AFB}"/>
    <dgm:cxn modelId="{11E7CE22-82CA-4D7A-88ED-A05F3F64D481}" type="presOf" srcId="{3F9CA2BB-D453-45FE-9927-2C5247A9DFEB}" destId="{C1347CE8-7889-4A96-8E9D-3E83E7A05B1E}" srcOrd="0" destOrd="0" presId="urn:microsoft.com/office/officeart/2005/8/layout/hierarchy4"/>
    <dgm:cxn modelId="{F14B6A0D-C414-4CBB-A4A0-72261866E00F}" srcId="{4EC2D220-26B1-43C4-B0CF-CC9983BB8779}" destId="{CB387625-CC96-4ECF-B373-9E1B0A3883F7}" srcOrd="0" destOrd="0" parTransId="{D15269CF-9B51-4979-BEEB-776382398DDC}" sibTransId="{4471D838-AF97-4C39-B200-6E7FB70F59F8}"/>
    <dgm:cxn modelId="{A71E3A45-79B5-4149-BEE5-2ED5D547C197}" srcId="{4EC2D220-26B1-43C4-B0CF-CC9983BB8779}" destId="{8E860920-D2C2-4FC8-895F-259059EA9DD0}" srcOrd="1" destOrd="0" parTransId="{E74818B4-268B-4AE8-A882-3F3482668BDA}" sibTransId="{FEA8B1D7-313A-4529-A7E5-7A3058E34228}"/>
    <dgm:cxn modelId="{69EB804C-171E-46EE-976E-B9E080E16E17}" srcId="{3F9CA2BB-D453-45FE-9927-2C5247A9DFEB}" destId="{0DE7FA09-23FD-48A2-A4CF-208478F402FE}" srcOrd="1" destOrd="0" parTransId="{02CE643D-DB43-470B-A449-D5E89609331C}" sibTransId="{793686DC-1A32-48D9-880F-A75AB5771D3C}"/>
    <dgm:cxn modelId="{96CDE19C-2B9E-46F5-950C-D63C6060E5AC}" srcId="{0DE7FA09-23FD-48A2-A4CF-208478F402FE}" destId="{C74A474F-236C-4AA5-A18D-C6D2983B8D46}" srcOrd="1" destOrd="0" parTransId="{9F2E3A97-80EF-49A2-B91F-4DAF1798BF4C}" sibTransId="{B1C3B83C-BF16-4AA3-B8D6-EBBF917BDAEC}"/>
    <dgm:cxn modelId="{D3A37F3B-EC34-4744-BDE6-90034BF044C2}" srcId="{3F9CA2BB-D453-45FE-9927-2C5247A9DFEB}" destId="{4EC2D220-26B1-43C4-B0CF-CC9983BB8779}" srcOrd="0" destOrd="0" parTransId="{1DB76D0B-2955-4BD6-BC15-69CA957645B0}" sibTransId="{C5B6212D-EB15-4017-B829-7C29434E38DF}"/>
    <dgm:cxn modelId="{2F4E3760-2F5D-48AA-8240-7CD1CDE0789F}" type="presOf" srcId="{4EC2D220-26B1-43C4-B0CF-CC9983BB8779}" destId="{BC66A0C6-0CBF-4CF3-8079-E0CABD1C9412}" srcOrd="0" destOrd="0" presId="urn:microsoft.com/office/officeart/2005/8/layout/hierarchy4"/>
    <dgm:cxn modelId="{9F13D00B-3322-4FDE-B911-37000000E8C5}" type="presOf" srcId="{C74A474F-236C-4AA5-A18D-C6D2983B8D46}" destId="{AA3C09CC-AEC7-46B8-A0BA-2AF31EF52797}" srcOrd="0" destOrd="0" presId="urn:microsoft.com/office/officeart/2005/8/layout/hierarchy4"/>
    <dgm:cxn modelId="{17C47243-7865-45D0-9CB9-F44F1C415F13}" type="presOf" srcId="{8E860920-D2C2-4FC8-895F-259059EA9DD0}" destId="{101937F0-57B5-4EC3-8417-40E0D7550E41}" srcOrd="0" destOrd="0" presId="urn:microsoft.com/office/officeart/2005/8/layout/hierarchy4"/>
    <dgm:cxn modelId="{FA67E0DA-5CBF-4F80-8162-3D61F8D7D289}" type="presOf" srcId="{CB387625-CC96-4ECF-B373-9E1B0A3883F7}" destId="{7D2C0A5E-8FB6-4237-A59C-1891DD49B04B}" srcOrd="0" destOrd="0" presId="urn:microsoft.com/office/officeart/2005/8/layout/hierarchy4"/>
    <dgm:cxn modelId="{4BC43167-06E7-49A2-99C0-86639CFA05FB}" type="presOf" srcId="{917A84E7-8838-4D0B-874A-C588E7AD36B3}" destId="{7C5F8B5B-C639-4535-AA9D-B3212CE9D0AF}" srcOrd="0" destOrd="0" presId="urn:microsoft.com/office/officeart/2005/8/layout/hierarchy4"/>
    <dgm:cxn modelId="{9D753491-455B-44B8-9E8A-77E1563B782C}" type="presOf" srcId="{0DE7FA09-23FD-48A2-A4CF-208478F402FE}" destId="{37EE526B-2381-408C-B36F-6A0339826F0A}" srcOrd="0" destOrd="0" presId="urn:microsoft.com/office/officeart/2005/8/layout/hierarchy4"/>
    <dgm:cxn modelId="{607C070F-C59D-4895-A55B-E569FFF05BD5}" type="presOf" srcId="{04B83A0D-327A-4682-B1D7-049C12DA782D}" destId="{C2022812-FC41-4102-A8AA-ECFB8A8ECC26}" srcOrd="0" destOrd="0" presId="urn:microsoft.com/office/officeart/2005/8/layout/hierarchy4"/>
    <dgm:cxn modelId="{73EB9265-6527-4C2B-BC2C-D8EB6AE12B2B}" type="presParOf" srcId="{7C5F8B5B-C639-4535-AA9D-B3212CE9D0AF}" destId="{31AE36B2-6329-409D-AAE7-3D983207764D}" srcOrd="0" destOrd="0" presId="urn:microsoft.com/office/officeart/2005/8/layout/hierarchy4"/>
    <dgm:cxn modelId="{836A0553-075E-42D4-AD38-E4FA5C771310}" type="presParOf" srcId="{31AE36B2-6329-409D-AAE7-3D983207764D}" destId="{C1347CE8-7889-4A96-8E9D-3E83E7A05B1E}" srcOrd="0" destOrd="0" presId="urn:microsoft.com/office/officeart/2005/8/layout/hierarchy4"/>
    <dgm:cxn modelId="{3EA6FD0A-BB1B-487F-A032-E7B6A5ABD2F6}" type="presParOf" srcId="{31AE36B2-6329-409D-AAE7-3D983207764D}" destId="{8CCD99CC-B2EB-4097-9981-83DCDF932D78}" srcOrd="1" destOrd="0" presId="urn:microsoft.com/office/officeart/2005/8/layout/hierarchy4"/>
    <dgm:cxn modelId="{1AB58F59-BD63-4B92-944B-E803D83AB47F}" type="presParOf" srcId="{31AE36B2-6329-409D-AAE7-3D983207764D}" destId="{25B789B3-02AD-4768-80A7-9C8BD4EDFDBD}" srcOrd="2" destOrd="0" presId="urn:microsoft.com/office/officeart/2005/8/layout/hierarchy4"/>
    <dgm:cxn modelId="{D7060B8A-D7F9-4313-8AF4-42997AB0C394}" type="presParOf" srcId="{25B789B3-02AD-4768-80A7-9C8BD4EDFDBD}" destId="{91A6FB1C-B721-404B-9481-B1C482AB92DC}" srcOrd="0" destOrd="0" presId="urn:microsoft.com/office/officeart/2005/8/layout/hierarchy4"/>
    <dgm:cxn modelId="{9A9D20C3-65DD-4EF6-B6C2-31B7AB62BB9D}" type="presParOf" srcId="{91A6FB1C-B721-404B-9481-B1C482AB92DC}" destId="{BC66A0C6-0CBF-4CF3-8079-E0CABD1C9412}" srcOrd="0" destOrd="0" presId="urn:microsoft.com/office/officeart/2005/8/layout/hierarchy4"/>
    <dgm:cxn modelId="{9A2F4F82-2CD3-48AA-9299-295EA1120B20}" type="presParOf" srcId="{91A6FB1C-B721-404B-9481-B1C482AB92DC}" destId="{27D829C0-2D0C-48E9-890F-6174CE16F0B1}" srcOrd="1" destOrd="0" presId="urn:microsoft.com/office/officeart/2005/8/layout/hierarchy4"/>
    <dgm:cxn modelId="{62D477DD-DA63-4C37-9468-FE3A9918A519}" type="presParOf" srcId="{91A6FB1C-B721-404B-9481-B1C482AB92DC}" destId="{3A879695-5A2C-4C41-9CF9-3B4367279677}" srcOrd="2" destOrd="0" presId="urn:microsoft.com/office/officeart/2005/8/layout/hierarchy4"/>
    <dgm:cxn modelId="{62698D59-4CA0-47BA-8FA8-31FF83058003}" type="presParOf" srcId="{3A879695-5A2C-4C41-9CF9-3B4367279677}" destId="{030CF41B-FBBB-4BA2-8576-861FC7C57D45}" srcOrd="0" destOrd="0" presId="urn:microsoft.com/office/officeart/2005/8/layout/hierarchy4"/>
    <dgm:cxn modelId="{919C460A-2D2D-43B7-B87F-CFF0DEC4FB14}" type="presParOf" srcId="{030CF41B-FBBB-4BA2-8576-861FC7C57D45}" destId="{7D2C0A5E-8FB6-4237-A59C-1891DD49B04B}" srcOrd="0" destOrd="0" presId="urn:microsoft.com/office/officeart/2005/8/layout/hierarchy4"/>
    <dgm:cxn modelId="{0FDBB5E8-3680-4DFA-9160-6C478F8585F1}" type="presParOf" srcId="{030CF41B-FBBB-4BA2-8576-861FC7C57D45}" destId="{4A694E67-3EB2-4620-B086-820F17107C9A}" srcOrd="1" destOrd="0" presId="urn:microsoft.com/office/officeart/2005/8/layout/hierarchy4"/>
    <dgm:cxn modelId="{68FEE83C-A2D8-44AE-93C9-1210F2A38278}" type="presParOf" srcId="{3A879695-5A2C-4C41-9CF9-3B4367279677}" destId="{B68FE07F-792A-407F-A2DD-DC8029BD129C}" srcOrd="1" destOrd="0" presId="urn:microsoft.com/office/officeart/2005/8/layout/hierarchy4"/>
    <dgm:cxn modelId="{0DFC6350-6FC4-4E92-8566-2644FA4651E9}" type="presParOf" srcId="{3A879695-5A2C-4C41-9CF9-3B4367279677}" destId="{0786B28D-2263-424D-ACDA-DF4035B65563}" srcOrd="2" destOrd="0" presId="urn:microsoft.com/office/officeart/2005/8/layout/hierarchy4"/>
    <dgm:cxn modelId="{4D661AD4-D5FA-4C76-9F34-7F50CF5E0B7B}" type="presParOf" srcId="{0786B28D-2263-424D-ACDA-DF4035B65563}" destId="{101937F0-57B5-4EC3-8417-40E0D7550E41}" srcOrd="0" destOrd="0" presId="urn:microsoft.com/office/officeart/2005/8/layout/hierarchy4"/>
    <dgm:cxn modelId="{95B7CAAB-4E25-44C3-860A-ED5E7D89EB36}" type="presParOf" srcId="{0786B28D-2263-424D-ACDA-DF4035B65563}" destId="{41302CED-9A09-4FF0-9DDF-8148FD9A9FA3}" srcOrd="1" destOrd="0" presId="urn:microsoft.com/office/officeart/2005/8/layout/hierarchy4"/>
    <dgm:cxn modelId="{A7DEE2E6-C892-4EC7-8553-AE259EEFA35B}" type="presParOf" srcId="{25B789B3-02AD-4768-80A7-9C8BD4EDFDBD}" destId="{9FA467DA-179D-4798-83DA-E09829A341FA}" srcOrd="1" destOrd="0" presId="urn:microsoft.com/office/officeart/2005/8/layout/hierarchy4"/>
    <dgm:cxn modelId="{69FE09A3-E6B0-4130-BA4F-2C878D922A2C}" type="presParOf" srcId="{25B789B3-02AD-4768-80A7-9C8BD4EDFDBD}" destId="{2361301D-55A6-4E1B-94AC-EAC8119361CC}" srcOrd="2" destOrd="0" presId="urn:microsoft.com/office/officeart/2005/8/layout/hierarchy4"/>
    <dgm:cxn modelId="{BA81A9F0-3BBD-4D18-AE7E-EB70653712BB}" type="presParOf" srcId="{2361301D-55A6-4E1B-94AC-EAC8119361CC}" destId="{37EE526B-2381-408C-B36F-6A0339826F0A}" srcOrd="0" destOrd="0" presId="urn:microsoft.com/office/officeart/2005/8/layout/hierarchy4"/>
    <dgm:cxn modelId="{914DDEA5-F1E5-43A8-9F06-F028AEB56A65}" type="presParOf" srcId="{2361301D-55A6-4E1B-94AC-EAC8119361CC}" destId="{D95F5E16-5BBC-4803-8810-EF6ABBBE2231}" srcOrd="1" destOrd="0" presId="urn:microsoft.com/office/officeart/2005/8/layout/hierarchy4"/>
    <dgm:cxn modelId="{EE09A240-9200-45D2-AB07-92D4DEA4C482}" type="presParOf" srcId="{2361301D-55A6-4E1B-94AC-EAC8119361CC}" destId="{56B0F7AD-39DB-4BA4-9CC8-764D42CF852D}" srcOrd="2" destOrd="0" presId="urn:microsoft.com/office/officeart/2005/8/layout/hierarchy4"/>
    <dgm:cxn modelId="{5E5A77B5-45B7-4DCE-B13F-E774F8F740C7}" type="presParOf" srcId="{56B0F7AD-39DB-4BA4-9CC8-764D42CF852D}" destId="{27A6CC94-23E3-491B-B742-21B744E2E59E}" srcOrd="0" destOrd="0" presId="urn:microsoft.com/office/officeart/2005/8/layout/hierarchy4"/>
    <dgm:cxn modelId="{D73CBD79-2355-4F10-956C-ED28A48B20F9}" type="presParOf" srcId="{27A6CC94-23E3-491B-B742-21B744E2E59E}" destId="{C2022812-FC41-4102-A8AA-ECFB8A8ECC26}" srcOrd="0" destOrd="0" presId="urn:microsoft.com/office/officeart/2005/8/layout/hierarchy4"/>
    <dgm:cxn modelId="{77027768-FED7-4060-9F94-849494CAE890}" type="presParOf" srcId="{27A6CC94-23E3-491B-B742-21B744E2E59E}" destId="{EF149E29-88ED-4D42-9276-253F865B48B2}" srcOrd="1" destOrd="0" presId="urn:microsoft.com/office/officeart/2005/8/layout/hierarchy4"/>
    <dgm:cxn modelId="{228CA6E4-FBD8-43DC-A224-954B62C48E72}" type="presParOf" srcId="{56B0F7AD-39DB-4BA4-9CC8-764D42CF852D}" destId="{C843660F-9931-4462-8D77-CB9C40130636}" srcOrd="1" destOrd="0" presId="urn:microsoft.com/office/officeart/2005/8/layout/hierarchy4"/>
    <dgm:cxn modelId="{4183F069-8F5F-47D5-B76C-BF1C3AA486A9}" type="presParOf" srcId="{56B0F7AD-39DB-4BA4-9CC8-764D42CF852D}" destId="{3C399933-0972-4BBA-B1C8-6D93CB675834}" srcOrd="2" destOrd="0" presId="urn:microsoft.com/office/officeart/2005/8/layout/hierarchy4"/>
    <dgm:cxn modelId="{75948A66-69AF-43F7-91A7-8BC3620F47D8}" type="presParOf" srcId="{3C399933-0972-4BBA-B1C8-6D93CB675834}" destId="{AA3C09CC-AEC7-46B8-A0BA-2AF31EF52797}" srcOrd="0" destOrd="0" presId="urn:microsoft.com/office/officeart/2005/8/layout/hierarchy4"/>
    <dgm:cxn modelId="{40FAA911-2533-45CA-BD85-E1B067A2315B}" type="presParOf" srcId="{3C399933-0972-4BBA-B1C8-6D93CB675834}" destId="{59780D1D-75EF-498D-9F2C-8EF233343527}" srcOrd="1" destOrd="0" presId="urn:microsoft.com/office/officeart/2005/8/layout/hierarchy4"/>
  </dgm:cxnLst>
  <dgm:bg/>
  <dgm:whole/>
</dgm:dataModel>
</file>

<file path=ppt/diagrams/data133.xml><?xml version="1.0" encoding="utf-8"?>
<dgm:dataModel xmlns:dgm="http://schemas.openxmlformats.org/drawingml/2006/diagram" xmlns:a="http://schemas.openxmlformats.org/drawingml/2006/main">
  <dgm:ptLst>
    <dgm:pt modelId="{E3592906-0A57-4AE4-AF90-C959665C40B4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E5DFD72E-A7D2-4814-8996-05247A9C988C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800" i="1" dirty="0" smtClean="0"/>
            <a:t>Elvira Ramírez Sánchez</a:t>
          </a:r>
          <a:endParaRPr lang="es-CO" sz="2800" i="1" dirty="0"/>
        </a:p>
      </dgm:t>
    </dgm:pt>
    <dgm:pt modelId="{F1D39D51-6760-4482-A4DF-34FBFE916D54}" type="parTrans" cxnId="{CF60D01D-C276-4FF7-ACF1-36886DD8A080}">
      <dgm:prSet/>
      <dgm:spPr/>
      <dgm:t>
        <a:bodyPr/>
        <a:lstStyle/>
        <a:p>
          <a:endParaRPr lang="es-CO"/>
        </a:p>
      </dgm:t>
    </dgm:pt>
    <dgm:pt modelId="{0CCE49B9-D4D6-40F8-8898-F25590D2B278}" type="sibTrans" cxnId="{CF60D01D-C276-4FF7-ACF1-36886DD8A080}">
      <dgm:prSet/>
      <dgm:spPr/>
      <dgm:t>
        <a:bodyPr/>
        <a:lstStyle/>
        <a:p>
          <a:endParaRPr lang="es-CO"/>
        </a:p>
      </dgm:t>
    </dgm:pt>
    <dgm:pt modelId="{513D34B8-094A-4D3D-932A-E8164782E395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900" baseline="0" dirty="0" smtClean="0"/>
            <a:t>Juan                                              Ramírez De Coy </a:t>
          </a:r>
          <a:r>
            <a:rPr lang="es-CO" sz="1900" baseline="0" dirty="0" err="1" smtClean="0"/>
            <a:t>Cerrudo</a:t>
          </a:r>
          <a:endParaRPr lang="es-CO" sz="1900" baseline="0" dirty="0"/>
        </a:p>
      </dgm:t>
    </dgm:pt>
    <dgm:pt modelId="{3EFBF889-280F-4DFA-A9D5-E3F29B4CE18A}" type="parTrans" cxnId="{8CBA2188-4E88-4E14-914A-E9BBA593560F}">
      <dgm:prSet/>
      <dgm:spPr/>
      <dgm:t>
        <a:bodyPr/>
        <a:lstStyle/>
        <a:p>
          <a:endParaRPr lang="es-CO"/>
        </a:p>
      </dgm:t>
    </dgm:pt>
    <dgm:pt modelId="{7CAF875C-CAD2-43C6-83DC-A9104DC9E6DC}" type="sibTrans" cxnId="{8CBA2188-4E88-4E14-914A-E9BBA593560F}">
      <dgm:prSet/>
      <dgm:spPr/>
      <dgm:t>
        <a:bodyPr/>
        <a:lstStyle/>
        <a:p>
          <a:endParaRPr lang="es-CO"/>
        </a:p>
      </dgm:t>
    </dgm:pt>
    <dgm:pt modelId="{C785BE88-5314-4471-BB88-D2B5C9768A9B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Juana Sánchez </a:t>
          </a:r>
          <a:r>
            <a:rPr lang="es-CO" sz="2000" dirty="0" err="1" smtClean="0"/>
            <a:t>Torreblanca</a:t>
          </a:r>
          <a:endParaRPr lang="es-CO" sz="2000" dirty="0"/>
        </a:p>
      </dgm:t>
    </dgm:pt>
    <dgm:pt modelId="{3042D803-7EC1-44D7-909B-F9FEB1E3508B}" type="parTrans" cxnId="{9A5C7889-1204-44E4-B080-8D20385DAEA0}">
      <dgm:prSet/>
      <dgm:spPr/>
      <dgm:t>
        <a:bodyPr/>
        <a:lstStyle/>
        <a:p>
          <a:endParaRPr lang="es-CO"/>
        </a:p>
      </dgm:t>
    </dgm:pt>
    <dgm:pt modelId="{127336E3-5095-4297-BD43-A04BBD2BB06D}" type="sibTrans" cxnId="{9A5C7889-1204-44E4-B080-8D20385DAEA0}">
      <dgm:prSet/>
      <dgm:spPr/>
      <dgm:t>
        <a:bodyPr/>
        <a:lstStyle/>
        <a:p>
          <a:endParaRPr lang="es-CO"/>
        </a:p>
      </dgm:t>
    </dgm:pt>
    <dgm:pt modelId="{CDC0075D-8167-4182-9931-D19AFF2FF5B0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dirty="0" smtClean="0"/>
            <a:t>Bartolomé                          Sánchez </a:t>
          </a:r>
          <a:r>
            <a:rPr lang="es-CO" sz="1800" dirty="0" err="1" smtClean="0"/>
            <a:t>Torreblanca</a:t>
          </a:r>
          <a:endParaRPr lang="es-CO" sz="1800" dirty="0"/>
        </a:p>
      </dgm:t>
    </dgm:pt>
    <dgm:pt modelId="{EAD588EC-507C-4498-96FB-A49B34DC8668}" type="parTrans" cxnId="{195C5BE4-1F13-4211-B2AF-DF66279AD5F1}">
      <dgm:prSet/>
      <dgm:spPr/>
      <dgm:t>
        <a:bodyPr/>
        <a:lstStyle/>
        <a:p>
          <a:endParaRPr lang="es-CO"/>
        </a:p>
      </dgm:t>
    </dgm:pt>
    <dgm:pt modelId="{3FB05ED5-8E9C-46FF-B71B-E0F8884B05EA}" type="sibTrans" cxnId="{195C5BE4-1F13-4211-B2AF-DF66279AD5F1}">
      <dgm:prSet/>
      <dgm:spPr/>
      <dgm:t>
        <a:bodyPr/>
        <a:lstStyle/>
        <a:p>
          <a:endParaRPr lang="es-CO"/>
        </a:p>
      </dgm:t>
    </dgm:pt>
    <dgm:pt modelId="{765FF8D3-D695-4EAA-8DE4-2D56DAB9B3FD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s-CO" sz="1800" dirty="0" smtClean="0"/>
            <a:t>Luisa N. N. </a:t>
          </a:r>
          <a:endParaRPr lang="es-CO" sz="1800" dirty="0"/>
        </a:p>
      </dgm:t>
    </dgm:pt>
    <dgm:pt modelId="{3F281953-6392-4CA4-9E4F-9CE45B7F3410}" type="parTrans" cxnId="{29A3C3FC-C993-46FA-8E5D-3F50F5C734B1}">
      <dgm:prSet/>
      <dgm:spPr/>
      <dgm:t>
        <a:bodyPr/>
        <a:lstStyle/>
        <a:p>
          <a:endParaRPr lang="es-CO"/>
        </a:p>
      </dgm:t>
    </dgm:pt>
    <dgm:pt modelId="{C83DF2FE-5ED3-4822-AD7B-7ED5D1C13BB8}" type="sibTrans" cxnId="{29A3C3FC-C993-46FA-8E5D-3F50F5C734B1}">
      <dgm:prSet/>
      <dgm:spPr/>
      <dgm:t>
        <a:bodyPr/>
        <a:lstStyle/>
        <a:p>
          <a:endParaRPr lang="es-CO"/>
        </a:p>
      </dgm:t>
    </dgm:pt>
    <dgm:pt modelId="{F09CF7AD-0122-4212-AEFF-301118B91E8B}" type="pres">
      <dgm:prSet presAssocID="{E3592906-0A57-4AE4-AF90-C959665C40B4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C13588BB-CDCD-4D71-886A-73D0C47C7DDF}" type="pres">
      <dgm:prSet presAssocID="{E5DFD72E-A7D2-4814-8996-05247A9C988C}" presName="vertOne" presStyleCnt="0"/>
      <dgm:spPr/>
    </dgm:pt>
    <dgm:pt modelId="{CC45C8D3-5E9D-4712-BF01-7A0600A3C2A5}" type="pres">
      <dgm:prSet presAssocID="{E5DFD72E-A7D2-4814-8996-05247A9C988C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FE2DA377-40BB-4EBF-B44C-A724B5E311E8}" type="pres">
      <dgm:prSet presAssocID="{E5DFD72E-A7D2-4814-8996-05247A9C988C}" presName="parTransOne" presStyleCnt="0"/>
      <dgm:spPr/>
    </dgm:pt>
    <dgm:pt modelId="{674C5E7F-09C8-4E06-BCD5-9BCBF1DD957D}" type="pres">
      <dgm:prSet presAssocID="{E5DFD72E-A7D2-4814-8996-05247A9C988C}" presName="horzOne" presStyleCnt="0"/>
      <dgm:spPr/>
    </dgm:pt>
    <dgm:pt modelId="{F18DEE54-777B-4892-BBD8-2FBCC36B6904}" type="pres">
      <dgm:prSet presAssocID="{513D34B8-094A-4D3D-932A-E8164782E395}" presName="vertTwo" presStyleCnt="0"/>
      <dgm:spPr/>
    </dgm:pt>
    <dgm:pt modelId="{62F11FF6-7A5F-4618-B66B-D5D95465F713}" type="pres">
      <dgm:prSet presAssocID="{513D34B8-094A-4D3D-932A-E8164782E395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3A8028E4-D58D-4224-8087-28A56E9691F8}" type="pres">
      <dgm:prSet presAssocID="{513D34B8-094A-4D3D-932A-E8164782E395}" presName="horzTwo" presStyleCnt="0"/>
      <dgm:spPr/>
    </dgm:pt>
    <dgm:pt modelId="{2885B537-6966-4BDC-AC5F-08DA4AA76CD3}" type="pres">
      <dgm:prSet presAssocID="{7CAF875C-CAD2-43C6-83DC-A9104DC9E6DC}" presName="sibSpaceTwo" presStyleCnt="0"/>
      <dgm:spPr/>
    </dgm:pt>
    <dgm:pt modelId="{C189ED78-B00D-4E15-A87E-A7D02FFB2A0B}" type="pres">
      <dgm:prSet presAssocID="{C785BE88-5314-4471-BB88-D2B5C9768A9B}" presName="vertTwo" presStyleCnt="0"/>
      <dgm:spPr/>
    </dgm:pt>
    <dgm:pt modelId="{AF645608-A87E-4B91-B698-0F1F925542DA}" type="pres">
      <dgm:prSet presAssocID="{C785BE88-5314-4471-BB88-D2B5C9768A9B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CE9ABF0E-9120-4F79-9608-5318E9B82AAE}" type="pres">
      <dgm:prSet presAssocID="{C785BE88-5314-4471-BB88-D2B5C9768A9B}" presName="parTransTwo" presStyleCnt="0"/>
      <dgm:spPr/>
    </dgm:pt>
    <dgm:pt modelId="{223B001E-96CC-4313-AFC6-8796EF54A4D0}" type="pres">
      <dgm:prSet presAssocID="{C785BE88-5314-4471-BB88-D2B5C9768A9B}" presName="horzTwo" presStyleCnt="0"/>
      <dgm:spPr/>
    </dgm:pt>
    <dgm:pt modelId="{0941044B-3C68-489B-BA6A-A1BE8D123856}" type="pres">
      <dgm:prSet presAssocID="{CDC0075D-8167-4182-9931-D19AFF2FF5B0}" presName="vertThree" presStyleCnt="0"/>
      <dgm:spPr/>
    </dgm:pt>
    <dgm:pt modelId="{A1F7A2ED-C091-4BF2-BFCD-B3152F2B0E67}" type="pres">
      <dgm:prSet presAssocID="{CDC0075D-8167-4182-9931-D19AFF2FF5B0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E1F3E2D3-30E6-4A07-BD17-3384829C1C77}" type="pres">
      <dgm:prSet presAssocID="{CDC0075D-8167-4182-9931-D19AFF2FF5B0}" presName="horzThree" presStyleCnt="0"/>
      <dgm:spPr/>
    </dgm:pt>
    <dgm:pt modelId="{619F37B1-61E9-444D-9107-7ABF83580A97}" type="pres">
      <dgm:prSet presAssocID="{3FB05ED5-8E9C-46FF-B71B-E0F8884B05EA}" presName="sibSpaceThree" presStyleCnt="0"/>
      <dgm:spPr/>
    </dgm:pt>
    <dgm:pt modelId="{52C28B3A-36EE-4942-97B9-0F26F1AA69EC}" type="pres">
      <dgm:prSet presAssocID="{765FF8D3-D695-4EAA-8DE4-2D56DAB9B3FD}" presName="vertThree" presStyleCnt="0"/>
      <dgm:spPr/>
    </dgm:pt>
    <dgm:pt modelId="{A9B21195-4357-455B-94C3-2B440A16E295}" type="pres">
      <dgm:prSet presAssocID="{765FF8D3-D695-4EAA-8DE4-2D56DAB9B3FD}" presName="txThre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4AD20BA5-CA12-4DD5-861A-284BCD52AEF7}" type="pres">
      <dgm:prSet presAssocID="{765FF8D3-D695-4EAA-8DE4-2D56DAB9B3FD}" presName="horzThree" presStyleCnt="0"/>
      <dgm:spPr/>
    </dgm:pt>
  </dgm:ptLst>
  <dgm:cxnLst>
    <dgm:cxn modelId="{9A5C7889-1204-44E4-B080-8D20385DAEA0}" srcId="{E5DFD72E-A7D2-4814-8996-05247A9C988C}" destId="{C785BE88-5314-4471-BB88-D2B5C9768A9B}" srcOrd="1" destOrd="0" parTransId="{3042D803-7EC1-44D7-909B-F9FEB1E3508B}" sibTransId="{127336E3-5095-4297-BD43-A04BBD2BB06D}"/>
    <dgm:cxn modelId="{0CD8A899-B7A1-434F-8640-47303BB90B55}" type="presOf" srcId="{CDC0075D-8167-4182-9931-D19AFF2FF5B0}" destId="{A1F7A2ED-C091-4BF2-BFCD-B3152F2B0E67}" srcOrd="0" destOrd="0" presId="urn:microsoft.com/office/officeart/2005/8/layout/hierarchy4"/>
    <dgm:cxn modelId="{29A3C3FC-C993-46FA-8E5D-3F50F5C734B1}" srcId="{C785BE88-5314-4471-BB88-D2B5C9768A9B}" destId="{765FF8D3-D695-4EAA-8DE4-2D56DAB9B3FD}" srcOrd="1" destOrd="0" parTransId="{3F281953-6392-4CA4-9E4F-9CE45B7F3410}" sibTransId="{C83DF2FE-5ED3-4822-AD7B-7ED5D1C13BB8}"/>
    <dgm:cxn modelId="{CF60D01D-C276-4FF7-ACF1-36886DD8A080}" srcId="{E3592906-0A57-4AE4-AF90-C959665C40B4}" destId="{E5DFD72E-A7D2-4814-8996-05247A9C988C}" srcOrd="0" destOrd="0" parTransId="{F1D39D51-6760-4482-A4DF-34FBFE916D54}" sibTransId="{0CCE49B9-D4D6-40F8-8898-F25590D2B278}"/>
    <dgm:cxn modelId="{E7DD339D-BD88-4849-A816-A40B36B86344}" type="presOf" srcId="{513D34B8-094A-4D3D-932A-E8164782E395}" destId="{62F11FF6-7A5F-4618-B66B-D5D95465F713}" srcOrd="0" destOrd="0" presId="urn:microsoft.com/office/officeart/2005/8/layout/hierarchy4"/>
    <dgm:cxn modelId="{024B4A4B-35FD-48F6-B23F-94A755E21177}" type="presOf" srcId="{765FF8D3-D695-4EAA-8DE4-2D56DAB9B3FD}" destId="{A9B21195-4357-455B-94C3-2B440A16E295}" srcOrd="0" destOrd="0" presId="urn:microsoft.com/office/officeart/2005/8/layout/hierarchy4"/>
    <dgm:cxn modelId="{D818B28C-E697-44EA-980E-AEB303FA7E42}" type="presOf" srcId="{C785BE88-5314-4471-BB88-D2B5C9768A9B}" destId="{AF645608-A87E-4B91-B698-0F1F925542DA}" srcOrd="0" destOrd="0" presId="urn:microsoft.com/office/officeart/2005/8/layout/hierarchy4"/>
    <dgm:cxn modelId="{8CBA2188-4E88-4E14-914A-E9BBA593560F}" srcId="{E5DFD72E-A7D2-4814-8996-05247A9C988C}" destId="{513D34B8-094A-4D3D-932A-E8164782E395}" srcOrd="0" destOrd="0" parTransId="{3EFBF889-280F-4DFA-A9D5-E3F29B4CE18A}" sibTransId="{7CAF875C-CAD2-43C6-83DC-A9104DC9E6DC}"/>
    <dgm:cxn modelId="{E4A2F296-DD4B-4BF9-8F69-B5BC6F7F623C}" type="presOf" srcId="{E5DFD72E-A7D2-4814-8996-05247A9C988C}" destId="{CC45C8D3-5E9D-4712-BF01-7A0600A3C2A5}" srcOrd="0" destOrd="0" presId="urn:microsoft.com/office/officeart/2005/8/layout/hierarchy4"/>
    <dgm:cxn modelId="{3DB924CC-AFC7-4A91-85ED-E748ED5BD346}" type="presOf" srcId="{E3592906-0A57-4AE4-AF90-C959665C40B4}" destId="{F09CF7AD-0122-4212-AEFF-301118B91E8B}" srcOrd="0" destOrd="0" presId="urn:microsoft.com/office/officeart/2005/8/layout/hierarchy4"/>
    <dgm:cxn modelId="{195C5BE4-1F13-4211-B2AF-DF66279AD5F1}" srcId="{C785BE88-5314-4471-BB88-D2B5C9768A9B}" destId="{CDC0075D-8167-4182-9931-D19AFF2FF5B0}" srcOrd="0" destOrd="0" parTransId="{EAD588EC-507C-4498-96FB-A49B34DC8668}" sibTransId="{3FB05ED5-8E9C-46FF-B71B-E0F8884B05EA}"/>
    <dgm:cxn modelId="{70389E8D-F63A-4142-99F6-D71ABFAED024}" type="presParOf" srcId="{F09CF7AD-0122-4212-AEFF-301118B91E8B}" destId="{C13588BB-CDCD-4D71-886A-73D0C47C7DDF}" srcOrd="0" destOrd="0" presId="urn:microsoft.com/office/officeart/2005/8/layout/hierarchy4"/>
    <dgm:cxn modelId="{BEC68F3C-6DE4-4F45-BB9C-5D14D980EC6F}" type="presParOf" srcId="{C13588BB-CDCD-4D71-886A-73D0C47C7DDF}" destId="{CC45C8D3-5E9D-4712-BF01-7A0600A3C2A5}" srcOrd="0" destOrd="0" presId="urn:microsoft.com/office/officeart/2005/8/layout/hierarchy4"/>
    <dgm:cxn modelId="{A8D65DD2-4D58-4528-8D3D-3CCDB5962D1F}" type="presParOf" srcId="{C13588BB-CDCD-4D71-886A-73D0C47C7DDF}" destId="{FE2DA377-40BB-4EBF-B44C-A724B5E311E8}" srcOrd="1" destOrd="0" presId="urn:microsoft.com/office/officeart/2005/8/layout/hierarchy4"/>
    <dgm:cxn modelId="{1B25DE21-030B-4B41-8F61-E3867727A4C2}" type="presParOf" srcId="{C13588BB-CDCD-4D71-886A-73D0C47C7DDF}" destId="{674C5E7F-09C8-4E06-BCD5-9BCBF1DD957D}" srcOrd="2" destOrd="0" presId="urn:microsoft.com/office/officeart/2005/8/layout/hierarchy4"/>
    <dgm:cxn modelId="{47F25A6A-4AB9-4A5E-9EFA-6D27E0E66F64}" type="presParOf" srcId="{674C5E7F-09C8-4E06-BCD5-9BCBF1DD957D}" destId="{F18DEE54-777B-4892-BBD8-2FBCC36B6904}" srcOrd="0" destOrd="0" presId="urn:microsoft.com/office/officeart/2005/8/layout/hierarchy4"/>
    <dgm:cxn modelId="{5E0D517F-5B45-44CD-B7C0-8328C967B16B}" type="presParOf" srcId="{F18DEE54-777B-4892-BBD8-2FBCC36B6904}" destId="{62F11FF6-7A5F-4618-B66B-D5D95465F713}" srcOrd="0" destOrd="0" presId="urn:microsoft.com/office/officeart/2005/8/layout/hierarchy4"/>
    <dgm:cxn modelId="{92EC6AE3-9BEE-4509-9FF6-5BDB8154D478}" type="presParOf" srcId="{F18DEE54-777B-4892-BBD8-2FBCC36B6904}" destId="{3A8028E4-D58D-4224-8087-28A56E9691F8}" srcOrd="1" destOrd="0" presId="urn:microsoft.com/office/officeart/2005/8/layout/hierarchy4"/>
    <dgm:cxn modelId="{1BFBF173-AF7E-44D0-A9FD-CA1C61AC35E6}" type="presParOf" srcId="{674C5E7F-09C8-4E06-BCD5-9BCBF1DD957D}" destId="{2885B537-6966-4BDC-AC5F-08DA4AA76CD3}" srcOrd="1" destOrd="0" presId="urn:microsoft.com/office/officeart/2005/8/layout/hierarchy4"/>
    <dgm:cxn modelId="{E1412FC5-96AC-4AE9-A90F-9C6DB86BF580}" type="presParOf" srcId="{674C5E7F-09C8-4E06-BCD5-9BCBF1DD957D}" destId="{C189ED78-B00D-4E15-A87E-A7D02FFB2A0B}" srcOrd="2" destOrd="0" presId="urn:microsoft.com/office/officeart/2005/8/layout/hierarchy4"/>
    <dgm:cxn modelId="{36222D5C-3989-48CE-8AA5-96FEFFDC3B1D}" type="presParOf" srcId="{C189ED78-B00D-4E15-A87E-A7D02FFB2A0B}" destId="{AF645608-A87E-4B91-B698-0F1F925542DA}" srcOrd="0" destOrd="0" presId="urn:microsoft.com/office/officeart/2005/8/layout/hierarchy4"/>
    <dgm:cxn modelId="{AEA29703-B2AE-461D-9F98-015DC158FA15}" type="presParOf" srcId="{C189ED78-B00D-4E15-A87E-A7D02FFB2A0B}" destId="{CE9ABF0E-9120-4F79-9608-5318E9B82AAE}" srcOrd="1" destOrd="0" presId="urn:microsoft.com/office/officeart/2005/8/layout/hierarchy4"/>
    <dgm:cxn modelId="{F0EE9B2E-A92D-44BA-9A3C-0B4AC87C0C0B}" type="presParOf" srcId="{C189ED78-B00D-4E15-A87E-A7D02FFB2A0B}" destId="{223B001E-96CC-4313-AFC6-8796EF54A4D0}" srcOrd="2" destOrd="0" presId="urn:microsoft.com/office/officeart/2005/8/layout/hierarchy4"/>
    <dgm:cxn modelId="{7F6FEEC8-3E7F-4B96-ACCC-A41B0541683A}" type="presParOf" srcId="{223B001E-96CC-4313-AFC6-8796EF54A4D0}" destId="{0941044B-3C68-489B-BA6A-A1BE8D123856}" srcOrd="0" destOrd="0" presId="urn:microsoft.com/office/officeart/2005/8/layout/hierarchy4"/>
    <dgm:cxn modelId="{800EDAD6-28C7-40F3-8E23-064A61F40FB1}" type="presParOf" srcId="{0941044B-3C68-489B-BA6A-A1BE8D123856}" destId="{A1F7A2ED-C091-4BF2-BFCD-B3152F2B0E67}" srcOrd="0" destOrd="0" presId="urn:microsoft.com/office/officeart/2005/8/layout/hierarchy4"/>
    <dgm:cxn modelId="{751B34BD-DA57-4F4F-9F03-FC1F30B7C29B}" type="presParOf" srcId="{0941044B-3C68-489B-BA6A-A1BE8D123856}" destId="{E1F3E2D3-30E6-4A07-BD17-3384829C1C77}" srcOrd="1" destOrd="0" presId="urn:microsoft.com/office/officeart/2005/8/layout/hierarchy4"/>
    <dgm:cxn modelId="{69B95E89-F389-4198-BB9E-D9D9BCFB8CEA}" type="presParOf" srcId="{223B001E-96CC-4313-AFC6-8796EF54A4D0}" destId="{619F37B1-61E9-444D-9107-7ABF83580A97}" srcOrd="1" destOrd="0" presId="urn:microsoft.com/office/officeart/2005/8/layout/hierarchy4"/>
    <dgm:cxn modelId="{48156D5E-CFC7-45DD-AFB8-57B9B8A3C0DD}" type="presParOf" srcId="{223B001E-96CC-4313-AFC6-8796EF54A4D0}" destId="{52C28B3A-36EE-4942-97B9-0F26F1AA69EC}" srcOrd="2" destOrd="0" presId="urn:microsoft.com/office/officeart/2005/8/layout/hierarchy4"/>
    <dgm:cxn modelId="{80F4AA85-418D-497D-AC5A-01FDE4AE7B05}" type="presParOf" srcId="{52C28B3A-36EE-4942-97B9-0F26F1AA69EC}" destId="{A9B21195-4357-455B-94C3-2B440A16E295}" srcOrd="0" destOrd="0" presId="urn:microsoft.com/office/officeart/2005/8/layout/hierarchy4"/>
    <dgm:cxn modelId="{2BC11D1C-8F96-4EEA-8C5D-9CE6E491C0DF}" type="presParOf" srcId="{52C28B3A-36EE-4942-97B9-0F26F1AA69EC}" destId="{4AD20BA5-CA12-4DD5-861A-284BCD52AEF7}" srcOrd="1" destOrd="0" presId="urn:microsoft.com/office/officeart/2005/8/layout/hierarchy4"/>
  </dgm:cxnLst>
  <dgm:bg/>
  <dgm:whole/>
</dgm:dataModel>
</file>

<file path=ppt/diagrams/data134.xml><?xml version="1.0" encoding="utf-8"?>
<dgm:dataModel xmlns:dgm="http://schemas.openxmlformats.org/drawingml/2006/diagram" xmlns:a="http://schemas.openxmlformats.org/drawingml/2006/main">
  <dgm:ptLst>
    <dgm:pt modelId="{E5CC63EA-6020-402F-B827-91196807AF4D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484B5588-892A-4801-87D3-261BAC80E426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800" i="1" dirty="0" smtClean="0"/>
            <a:t>Ana </a:t>
          </a:r>
          <a:r>
            <a:rPr lang="es-CO" sz="2800" i="1" dirty="0" err="1" smtClean="0"/>
            <a:t>Taborda</a:t>
          </a:r>
          <a:r>
            <a:rPr lang="es-CO" sz="2800" i="1" dirty="0" smtClean="0"/>
            <a:t> y Torres</a:t>
          </a:r>
          <a:endParaRPr lang="es-CO" sz="2800" i="1" dirty="0"/>
        </a:p>
      </dgm:t>
    </dgm:pt>
    <dgm:pt modelId="{2E0E3219-F464-43B0-87D8-AFF6F32FE2CB}" type="parTrans" cxnId="{F06EFE60-336A-477F-96BD-4A5C07C0BFDC}">
      <dgm:prSet/>
      <dgm:spPr/>
      <dgm:t>
        <a:bodyPr/>
        <a:lstStyle/>
        <a:p>
          <a:endParaRPr lang="es-CO"/>
        </a:p>
      </dgm:t>
    </dgm:pt>
    <dgm:pt modelId="{DA3DF22D-B6EA-4FD0-988B-FCA4A8A55218}" type="sibTrans" cxnId="{F06EFE60-336A-477F-96BD-4A5C07C0BFDC}">
      <dgm:prSet/>
      <dgm:spPr/>
      <dgm:t>
        <a:bodyPr/>
        <a:lstStyle/>
        <a:p>
          <a:endParaRPr lang="es-CO"/>
        </a:p>
      </dgm:t>
    </dgm:pt>
    <dgm:pt modelId="{28437AEC-C9F5-4C93-8CA5-221E8C82D52B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Juan </a:t>
          </a:r>
          <a:r>
            <a:rPr lang="es-CO" sz="2000" dirty="0" err="1" smtClean="0"/>
            <a:t>Taborda</a:t>
          </a:r>
          <a:r>
            <a:rPr lang="es-CO" sz="2000" dirty="0" smtClean="0"/>
            <a:t> y López</a:t>
          </a:r>
          <a:endParaRPr lang="es-CO" sz="2000" dirty="0"/>
        </a:p>
      </dgm:t>
    </dgm:pt>
    <dgm:pt modelId="{3A97B039-2811-44D1-BFF4-F7A997BB6A9A}" type="parTrans" cxnId="{3C7650FC-4967-401C-AFFE-6517C6D15E2F}">
      <dgm:prSet/>
      <dgm:spPr/>
      <dgm:t>
        <a:bodyPr/>
        <a:lstStyle/>
        <a:p>
          <a:endParaRPr lang="es-CO"/>
        </a:p>
      </dgm:t>
    </dgm:pt>
    <dgm:pt modelId="{410159D7-EA19-4774-9AC4-B07776A3EA71}" type="sibTrans" cxnId="{3C7650FC-4967-401C-AFFE-6517C6D15E2F}">
      <dgm:prSet/>
      <dgm:spPr/>
      <dgm:t>
        <a:bodyPr/>
        <a:lstStyle/>
        <a:p>
          <a:endParaRPr lang="es-CO"/>
        </a:p>
      </dgm:t>
    </dgm:pt>
    <dgm:pt modelId="{15AA9072-1E8B-4EF5-895C-B894A7AECA04}">
      <dgm:prSet phldrT="[Texto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dirty="0" smtClean="0"/>
            <a:t>Juan                    </a:t>
          </a:r>
          <a:r>
            <a:rPr lang="es-CO" sz="1800" dirty="0" err="1" smtClean="0"/>
            <a:t>Taborda</a:t>
          </a:r>
          <a:endParaRPr lang="es-CO" sz="1800" dirty="0"/>
        </a:p>
      </dgm:t>
    </dgm:pt>
    <dgm:pt modelId="{877D894C-231D-4B27-9E88-7540E71CD054}" type="parTrans" cxnId="{2152A971-B3BF-4C71-B5C6-4A1D945F9431}">
      <dgm:prSet/>
      <dgm:spPr/>
      <dgm:t>
        <a:bodyPr/>
        <a:lstStyle/>
        <a:p>
          <a:endParaRPr lang="es-CO"/>
        </a:p>
      </dgm:t>
    </dgm:pt>
    <dgm:pt modelId="{5D603B71-6435-4AC7-81B1-CB5C38FC2A95}" type="sibTrans" cxnId="{2152A971-B3BF-4C71-B5C6-4A1D945F9431}">
      <dgm:prSet/>
      <dgm:spPr/>
      <dgm:t>
        <a:bodyPr/>
        <a:lstStyle/>
        <a:p>
          <a:endParaRPr lang="es-CO"/>
        </a:p>
      </dgm:t>
    </dgm:pt>
    <dgm:pt modelId="{EF17DA66-0DB1-43BF-864A-1501CC692331}">
      <dgm:prSet phldrT="[Texto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dirty="0" smtClean="0"/>
            <a:t>Leonor                  López de </a:t>
          </a:r>
          <a:r>
            <a:rPr lang="es-CO" sz="1800" dirty="0" err="1" smtClean="0"/>
            <a:t>Santofimia</a:t>
          </a:r>
          <a:endParaRPr lang="es-CO" sz="1800" dirty="0"/>
        </a:p>
      </dgm:t>
    </dgm:pt>
    <dgm:pt modelId="{D18CB7B1-91B2-4635-B60E-BE59BFA58366}" type="parTrans" cxnId="{8C22E4EF-B022-42FA-AE22-1C5ED1B671A7}">
      <dgm:prSet/>
      <dgm:spPr/>
      <dgm:t>
        <a:bodyPr/>
        <a:lstStyle/>
        <a:p>
          <a:endParaRPr lang="es-CO"/>
        </a:p>
      </dgm:t>
    </dgm:pt>
    <dgm:pt modelId="{5AE8D057-65CF-4B10-ABA9-3FD1A931F86D}" type="sibTrans" cxnId="{8C22E4EF-B022-42FA-AE22-1C5ED1B671A7}">
      <dgm:prSet/>
      <dgm:spPr/>
      <dgm:t>
        <a:bodyPr/>
        <a:lstStyle/>
        <a:p>
          <a:endParaRPr lang="es-CO"/>
        </a:p>
      </dgm:t>
    </dgm:pt>
    <dgm:pt modelId="{230CFEA4-F1F1-4485-B029-C449733C2823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Jerónima de Torres</a:t>
          </a:r>
          <a:endParaRPr lang="es-CO" sz="2000" dirty="0"/>
        </a:p>
      </dgm:t>
    </dgm:pt>
    <dgm:pt modelId="{3836750D-1B57-454E-A3CD-83BCA03A1DAB}" type="parTrans" cxnId="{0CAE1E55-7DE6-42BF-8FDA-1CD352C8020E}">
      <dgm:prSet/>
      <dgm:spPr/>
      <dgm:t>
        <a:bodyPr/>
        <a:lstStyle/>
        <a:p>
          <a:endParaRPr lang="es-CO"/>
        </a:p>
      </dgm:t>
    </dgm:pt>
    <dgm:pt modelId="{D293B86D-5697-44B2-B41F-DF091E10969A}" type="sibTrans" cxnId="{0CAE1E55-7DE6-42BF-8FDA-1CD352C8020E}">
      <dgm:prSet/>
      <dgm:spPr/>
      <dgm:t>
        <a:bodyPr/>
        <a:lstStyle/>
        <a:p>
          <a:endParaRPr lang="es-CO"/>
        </a:p>
      </dgm:t>
    </dgm:pt>
    <dgm:pt modelId="{3E7DC0D7-9B91-45DB-A834-D81533DE1875}">
      <dgm:prSet phldrT="[Texto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dirty="0" smtClean="0"/>
            <a:t>Jerónimo                    de Torres</a:t>
          </a:r>
          <a:endParaRPr lang="es-CO" sz="1800" dirty="0"/>
        </a:p>
      </dgm:t>
    </dgm:pt>
    <dgm:pt modelId="{8FACE469-A13A-4DBE-BC87-66747751671D}" type="parTrans" cxnId="{7AD926EA-66DC-4E5F-AD1E-09A00CB30EBB}">
      <dgm:prSet/>
      <dgm:spPr/>
      <dgm:t>
        <a:bodyPr/>
        <a:lstStyle/>
        <a:p>
          <a:endParaRPr lang="es-CO"/>
        </a:p>
      </dgm:t>
    </dgm:pt>
    <dgm:pt modelId="{31D6E5DB-0BC0-4D9B-B456-81324E34BE94}" type="sibTrans" cxnId="{7AD926EA-66DC-4E5F-AD1E-09A00CB30EBB}">
      <dgm:prSet/>
      <dgm:spPr/>
      <dgm:t>
        <a:bodyPr/>
        <a:lstStyle/>
        <a:p>
          <a:endParaRPr lang="es-CO"/>
        </a:p>
      </dgm:t>
    </dgm:pt>
    <dgm:pt modelId="{B657EA79-0033-42B6-9177-50E935F65CF3}">
      <dgm:prSet/>
      <dgm:spPr>
        <a:solidFill>
          <a:schemeClr val="tx1"/>
        </a:solidFill>
      </dgm:spPr>
      <dgm:t>
        <a:bodyPr/>
        <a:lstStyle/>
        <a:p>
          <a:endParaRPr lang="es-CO" dirty="0"/>
        </a:p>
      </dgm:t>
    </dgm:pt>
    <dgm:pt modelId="{5A1635E8-31A5-4FE1-B000-910B7535DEB9}" type="parTrans" cxnId="{C0B59CD2-922E-4221-BAB7-4D65FB281D28}">
      <dgm:prSet/>
      <dgm:spPr/>
      <dgm:t>
        <a:bodyPr/>
        <a:lstStyle/>
        <a:p>
          <a:endParaRPr lang="es-CO"/>
        </a:p>
      </dgm:t>
    </dgm:pt>
    <dgm:pt modelId="{963AB205-912C-455C-A67A-6829C5A8DDF5}" type="sibTrans" cxnId="{C0B59CD2-922E-4221-BAB7-4D65FB281D28}">
      <dgm:prSet/>
      <dgm:spPr/>
      <dgm:t>
        <a:bodyPr/>
        <a:lstStyle/>
        <a:p>
          <a:endParaRPr lang="es-CO"/>
        </a:p>
      </dgm:t>
    </dgm:pt>
    <dgm:pt modelId="{3307486C-B73F-43A7-82FB-075558C5AD61}" type="pres">
      <dgm:prSet presAssocID="{E5CC63EA-6020-402F-B827-91196807AF4D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9AECEF36-EBF0-4346-8071-C6B1AE7CE00C}" type="pres">
      <dgm:prSet presAssocID="{484B5588-892A-4801-87D3-261BAC80E426}" presName="vertOne" presStyleCnt="0"/>
      <dgm:spPr/>
    </dgm:pt>
    <dgm:pt modelId="{9FAE4BEA-FD8E-42AE-BFE3-2ED6E52CF834}" type="pres">
      <dgm:prSet presAssocID="{484B5588-892A-4801-87D3-261BAC80E426}" presName="txOne" presStyleLbl="node0" presStyleIdx="0" presStyleCnt="1" custLinFactNeighborX="-2122" custLinFactNeighborY="2913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5CAB96B9-9CD1-452A-95CF-EA23A402E82D}" type="pres">
      <dgm:prSet presAssocID="{484B5588-892A-4801-87D3-261BAC80E426}" presName="parTransOne" presStyleCnt="0"/>
      <dgm:spPr/>
    </dgm:pt>
    <dgm:pt modelId="{172FE301-A981-4D10-ACF4-4080802552F2}" type="pres">
      <dgm:prSet presAssocID="{484B5588-892A-4801-87D3-261BAC80E426}" presName="horzOne" presStyleCnt="0"/>
      <dgm:spPr/>
    </dgm:pt>
    <dgm:pt modelId="{3358A550-A6DF-416A-8FEE-ABCC9827BB57}" type="pres">
      <dgm:prSet presAssocID="{28437AEC-C9F5-4C93-8CA5-221E8C82D52B}" presName="vertTwo" presStyleCnt="0"/>
      <dgm:spPr/>
    </dgm:pt>
    <dgm:pt modelId="{06FDE353-9F73-44AA-BB8D-AD11261E9B90}" type="pres">
      <dgm:prSet presAssocID="{28437AEC-C9F5-4C93-8CA5-221E8C82D52B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063B015E-8C38-456C-8489-4A9F5F262B7B}" type="pres">
      <dgm:prSet presAssocID="{28437AEC-C9F5-4C93-8CA5-221E8C82D52B}" presName="parTransTwo" presStyleCnt="0"/>
      <dgm:spPr/>
    </dgm:pt>
    <dgm:pt modelId="{3B4FDAF9-E888-4791-A244-22669239E9CC}" type="pres">
      <dgm:prSet presAssocID="{28437AEC-C9F5-4C93-8CA5-221E8C82D52B}" presName="horzTwo" presStyleCnt="0"/>
      <dgm:spPr/>
    </dgm:pt>
    <dgm:pt modelId="{B5278E9B-C4A6-46A8-8506-F163BA29A59F}" type="pres">
      <dgm:prSet presAssocID="{15AA9072-1E8B-4EF5-895C-B894A7AECA04}" presName="vertThree" presStyleCnt="0"/>
      <dgm:spPr/>
    </dgm:pt>
    <dgm:pt modelId="{CC362573-128C-4603-BBCB-97B036B059D7}" type="pres">
      <dgm:prSet presAssocID="{15AA9072-1E8B-4EF5-895C-B894A7AECA04}" presName="txThre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CF5A7BEC-61F6-4D5B-A3E7-F4643EEEC29C}" type="pres">
      <dgm:prSet presAssocID="{15AA9072-1E8B-4EF5-895C-B894A7AECA04}" presName="horzThree" presStyleCnt="0"/>
      <dgm:spPr/>
    </dgm:pt>
    <dgm:pt modelId="{B12559D8-E04E-4856-8FA7-ACBB2A7C91C7}" type="pres">
      <dgm:prSet presAssocID="{5D603B71-6435-4AC7-81B1-CB5C38FC2A95}" presName="sibSpaceThree" presStyleCnt="0"/>
      <dgm:spPr/>
    </dgm:pt>
    <dgm:pt modelId="{513A277A-B428-469D-AD04-E296E08C3972}" type="pres">
      <dgm:prSet presAssocID="{EF17DA66-0DB1-43BF-864A-1501CC692331}" presName="vertThree" presStyleCnt="0"/>
      <dgm:spPr/>
    </dgm:pt>
    <dgm:pt modelId="{885F0EEF-EA00-4930-A602-27467958392C}" type="pres">
      <dgm:prSet presAssocID="{EF17DA66-0DB1-43BF-864A-1501CC692331}" presName="txThre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952DA563-1FA7-4DD1-B546-F54BA61B6E88}" type="pres">
      <dgm:prSet presAssocID="{EF17DA66-0DB1-43BF-864A-1501CC692331}" presName="horzThree" presStyleCnt="0"/>
      <dgm:spPr/>
    </dgm:pt>
    <dgm:pt modelId="{0E3A1C78-04E0-4568-9D28-87ACB570B146}" type="pres">
      <dgm:prSet presAssocID="{410159D7-EA19-4774-9AC4-B07776A3EA71}" presName="sibSpaceTwo" presStyleCnt="0"/>
      <dgm:spPr/>
    </dgm:pt>
    <dgm:pt modelId="{5F6C2988-E2F7-4971-A4EB-05A8701FE930}" type="pres">
      <dgm:prSet presAssocID="{230CFEA4-F1F1-4485-B029-C449733C2823}" presName="vertTwo" presStyleCnt="0"/>
      <dgm:spPr/>
    </dgm:pt>
    <dgm:pt modelId="{702D8880-7C30-461E-A7D2-6AEB6D1FCC38}" type="pres">
      <dgm:prSet presAssocID="{230CFEA4-F1F1-4485-B029-C449733C2823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5ED100D0-5764-4359-9984-0C542CA74587}" type="pres">
      <dgm:prSet presAssocID="{230CFEA4-F1F1-4485-B029-C449733C2823}" presName="parTransTwo" presStyleCnt="0"/>
      <dgm:spPr/>
    </dgm:pt>
    <dgm:pt modelId="{1188D225-A313-446E-BA5D-38F9C0A5C08A}" type="pres">
      <dgm:prSet presAssocID="{230CFEA4-F1F1-4485-B029-C449733C2823}" presName="horzTwo" presStyleCnt="0"/>
      <dgm:spPr/>
    </dgm:pt>
    <dgm:pt modelId="{B95F9C66-238D-4247-80FB-1FBD01DAB4D0}" type="pres">
      <dgm:prSet presAssocID="{3E7DC0D7-9B91-45DB-A834-D81533DE1875}" presName="vertThree" presStyleCnt="0"/>
      <dgm:spPr/>
    </dgm:pt>
    <dgm:pt modelId="{5CF82DD6-10DE-4A99-8A0E-62C79158F72F}" type="pres">
      <dgm:prSet presAssocID="{3E7DC0D7-9B91-45DB-A834-D81533DE1875}" presName="txThre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7A8FD3B0-B988-406A-9872-C42A41DAF430}" type="pres">
      <dgm:prSet presAssocID="{3E7DC0D7-9B91-45DB-A834-D81533DE1875}" presName="horzThree" presStyleCnt="0"/>
      <dgm:spPr/>
    </dgm:pt>
    <dgm:pt modelId="{DD8DDF2A-D12D-435D-A3AF-67AD22DA9F0C}" type="pres">
      <dgm:prSet presAssocID="{31D6E5DB-0BC0-4D9B-B456-81324E34BE94}" presName="sibSpaceThree" presStyleCnt="0"/>
      <dgm:spPr/>
    </dgm:pt>
    <dgm:pt modelId="{5B51627C-5F9C-43EF-AEFB-22C9EA9073A4}" type="pres">
      <dgm:prSet presAssocID="{B657EA79-0033-42B6-9177-50E935F65CF3}" presName="vertThree" presStyleCnt="0"/>
      <dgm:spPr/>
    </dgm:pt>
    <dgm:pt modelId="{1BBF1601-F3F5-4DB5-BA23-E4C05BC7362F}" type="pres">
      <dgm:prSet presAssocID="{B657EA79-0033-42B6-9177-50E935F65CF3}" presName="txThre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24887B83-BB91-4210-A928-20A722510BDC}" type="pres">
      <dgm:prSet presAssocID="{B657EA79-0033-42B6-9177-50E935F65CF3}" presName="horzThree" presStyleCnt="0"/>
      <dgm:spPr/>
    </dgm:pt>
  </dgm:ptLst>
  <dgm:cxnLst>
    <dgm:cxn modelId="{8C22E4EF-B022-42FA-AE22-1C5ED1B671A7}" srcId="{28437AEC-C9F5-4C93-8CA5-221E8C82D52B}" destId="{EF17DA66-0DB1-43BF-864A-1501CC692331}" srcOrd="1" destOrd="0" parTransId="{D18CB7B1-91B2-4635-B60E-BE59BFA58366}" sibTransId="{5AE8D057-65CF-4B10-ABA9-3FD1A931F86D}"/>
    <dgm:cxn modelId="{8F74B252-A34C-4861-ABF3-39E0D4FC4FD0}" type="presOf" srcId="{B657EA79-0033-42B6-9177-50E935F65CF3}" destId="{1BBF1601-F3F5-4DB5-BA23-E4C05BC7362F}" srcOrd="0" destOrd="0" presId="urn:microsoft.com/office/officeart/2005/8/layout/hierarchy4"/>
    <dgm:cxn modelId="{F06EFE60-336A-477F-96BD-4A5C07C0BFDC}" srcId="{E5CC63EA-6020-402F-B827-91196807AF4D}" destId="{484B5588-892A-4801-87D3-261BAC80E426}" srcOrd="0" destOrd="0" parTransId="{2E0E3219-F464-43B0-87D8-AFF6F32FE2CB}" sibTransId="{DA3DF22D-B6EA-4FD0-988B-FCA4A8A55218}"/>
    <dgm:cxn modelId="{C7DE7B07-79AF-441E-97EC-93240483B4E5}" type="presOf" srcId="{15AA9072-1E8B-4EF5-895C-B894A7AECA04}" destId="{CC362573-128C-4603-BBCB-97B036B059D7}" srcOrd="0" destOrd="0" presId="urn:microsoft.com/office/officeart/2005/8/layout/hierarchy4"/>
    <dgm:cxn modelId="{0B06E72C-2527-4513-8C20-53672FE38076}" type="presOf" srcId="{E5CC63EA-6020-402F-B827-91196807AF4D}" destId="{3307486C-B73F-43A7-82FB-075558C5AD61}" srcOrd="0" destOrd="0" presId="urn:microsoft.com/office/officeart/2005/8/layout/hierarchy4"/>
    <dgm:cxn modelId="{5CA56AAB-5AA1-49EF-80AF-E602BC9A0652}" type="presOf" srcId="{484B5588-892A-4801-87D3-261BAC80E426}" destId="{9FAE4BEA-FD8E-42AE-BFE3-2ED6E52CF834}" srcOrd="0" destOrd="0" presId="urn:microsoft.com/office/officeart/2005/8/layout/hierarchy4"/>
    <dgm:cxn modelId="{0CAE1E55-7DE6-42BF-8FDA-1CD352C8020E}" srcId="{484B5588-892A-4801-87D3-261BAC80E426}" destId="{230CFEA4-F1F1-4485-B029-C449733C2823}" srcOrd="1" destOrd="0" parTransId="{3836750D-1B57-454E-A3CD-83BCA03A1DAB}" sibTransId="{D293B86D-5697-44B2-B41F-DF091E10969A}"/>
    <dgm:cxn modelId="{2BD9239F-4973-4A43-B065-1298A46CC31F}" type="presOf" srcId="{EF17DA66-0DB1-43BF-864A-1501CC692331}" destId="{885F0EEF-EA00-4930-A602-27467958392C}" srcOrd="0" destOrd="0" presId="urn:microsoft.com/office/officeart/2005/8/layout/hierarchy4"/>
    <dgm:cxn modelId="{D3549A46-D201-44E4-973F-4DEE23FBC14F}" type="presOf" srcId="{28437AEC-C9F5-4C93-8CA5-221E8C82D52B}" destId="{06FDE353-9F73-44AA-BB8D-AD11261E9B90}" srcOrd="0" destOrd="0" presId="urn:microsoft.com/office/officeart/2005/8/layout/hierarchy4"/>
    <dgm:cxn modelId="{C0B59CD2-922E-4221-BAB7-4D65FB281D28}" srcId="{230CFEA4-F1F1-4485-B029-C449733C2823}" destId="{B657EA79-0033-42B6-9177-50E935F65CF3}" srcOrd="1" destOrd="0" parTransId="{5A1635E8-31A5-4FE1-B000-910B7535DEB9}" sibTransId="{963AB205-912C-455C-A67A-6829C5A8DDF5}"/>
    <dgm:cxn modelId="{92A75C7A-2020-46E7-8D9E-08647B94116C}" type="presOf" srcId="{230CFEA4-F1F1-4485-B029-C449733C2823}" destId="{702D8880-7C30-461E-A7D2-6AEB6D1FCC38}" srcOrd="0" destOrd="0" presId="urn:microsoft.com/office/officeart/2005/8/layout/hierarchy4"/>
    <dgm:cxn modelId="{7AD926EA-66DC-4E5F-AD1E-09A00CB30EBB}" srcId="{230CFEA4-F1F1-4485-B029-C449733C2823}" destId="{3E7DC0D7-9B91-45DB-A834-D81533DE1875}" srcOrd="0" destOrd="0" parTransId="{8FACE469-A13A-4DBE-BC87-66747751671D}" sibTransId="{31D6E5DB-0BC0-4D9B-B456-81324E34BE94}"/>
    <dgm:cxn modelId="{2152A971-B3BF-4C71-B5C6-4A1D945F9431}" srcId="{28437AEC-C9F5-4C93-8CA5-221E8C82D52B}" destId="{15AA9072-1E8B-4EF5-895C-B894A7AECA04}" srcOrd="0" destOrd="0" parTransId="{877D894C-231D-4B27-9E88-7540E71CD054}" sibTransId="{5D603B71-6435-4AC7-81B1-CB5C38FC2A95}"/>
    <dgm:cxn modelId="{3C7650FC-4967-401C-AFFE-6517C6D15E2F}" srcId="{484B5588-892A-4801-87D3-261BAC80E426}" destId="{28437AEC-C9F5-4C93-8CA5-221E8C82D52B}" srcOrd="0" destOrd="0" parTransId="{3A97B039-2811-44D1-BFF4-F7A997BB6A9A}" sibTransId="{410159D7-EA19-4774-9AC4-B07776A3EA71}"/>
    <dgm:cxn modelId="{8DCCCF4C-2652-4DE7-8492-D9D7FBA0DA93}" type="presOf" srcId="{3E7DC0D7-9B91-45DB-A834-D81533DE1875}" destId="{5CF82DD6-10DE-4A99-8A0E-62C79158F72F}" srcOrd="0" destOrd="0" presId="urn:microsoft.com/office/officeart/2005/8/layout/hierarchy4"/>
    <dgm:cxn modelId="{453F5D8E-4548-4285-B0E6-5455E0B44125}" type="presParOf" srcId="{3307486C-B73F-43A7-82FB-075558C5AD61}" destId="{9AECEF36-EBF0-4346-8071-C6B1AE7CE00C}" srcOrd="0" destOrd="0" presId="urn:microsoft.com/office/officeart/2005/8/layout/hierarchy4"/>
    <dgm:cxn modelId="{2E8B3C17-CCFF-4655-A1D7-539F161E2D4C}" type="presParOf" srcId="{9AECEF36-EBF0-4346-8071-C6B1AE7CE00C}" destId="{9FAE4BEA-FD8E-42AE-BFE3-2ED6E52CF834}" srcOrd="0" destOrd="0" presId="urn:microsoft.com/office/officeart/2005/8/layout/hierarchy4"/>
    <dgm:cxn modelId="{7D0EC1F1-8177-4B6A-BB51-136D01647F94}" type="presParOf" srcId="{9AECEF36-EBF0-4346-8071-C6B1AE7CE00C}" destId="{5CAB96B9-9CD1-452A-95CF-EA23A402E82D}" srcOrd="1" destOrd="0" presId="urn:microsoft.com/office/officeart/2005/8/layout/hierarchy4"/>
    <dgm:cxn modelId="{C3DB0AC7-9FD7-4C65-94B7-7FECB64917A2}" type="presParOf" srcId="{9AECEF36-EBF0-4346-8071-C6B1AE7CE00C}" destId="{172FE301-A981-4D10-ACF4-4080802552F2}" srcOrd="2" destOrd="0" presId="urn:microsoft.com/office/officeart/2005/8/layout/hierarchy4"/>
    <dgm:cxn modelId="{41AF63C8-7FF1-4CAC-8317-0CF3F1F9A837}" type="presParOf" srcId="{172FE301-A981-4D10-ACF4-4080802552F2}" destId="{3358A550-A6DF-416A-8FEE-ABCC9827BB57}" srcOrd="0" destOrd="0" presId="urn:microsoft.com/office/officeart/2005/8/layout/hierarchy4"/>
    <dgm:cxn modelId="{23AD4923-0430-44B2-B752-D198B9C96161}" type="presParOf" srcId="{3358A550-A6DF-416A-8FEE-ABCC9827BB57}" destId="{06FDE353-9F73-44AA-BB8D-AD11261E9B90}" srcOrd="0" destOrd="0" presId="urn:microsoft.com/office/officeart/2005/8/layout/hierarchy4"/>
    <dgm:cxn modelId="{9084A23B-98DC-4045-B927-3AEF2FB3981B}" type="presParOf" srcId="{3358A550-A6DF-416A-8FEE-ABCC9827BB57}" destId="{063B015E-8C38-456C-8489-4A9F5F262B7B}" srcOrd="1" destOrd="0" presId="urn:microsoft.com/office/officeart/2005/8/layout/hierarchy4"/>
    <dgm:cxn modelId="{94E987A3-6B8C-491A-ACD5-0DE44403863D}" type="presParOf" srcId="{3358A550-A6DF-416A-8FEE-ABCC9827BB57}" destId="{3B4FDAF9-E888-4791-A244-22669239E9CC}" srcOrd="2" destOrd="0" presId="urn:microsoft.com/office/officeart/2005/8/layout/hierarchy4"/>
    <dgm:cxn modelId="{E23E119D-FB8C-4469-BBDA-56E39216D241}" type="presParOf" srcId="{3B4FDAF9-E888-4791-A244-22669239E9CC}" destId="{B5278E9B-C4A6-46A8-8506-F163BA29A59F}" srcOrd="0" destOrd="0" presId="urn:microsoft.com/office/officeart/2005/8/layout/hierarchy4"/>
    <dgm:cxn modelId="{F9350545-327B-4FEB-B387-6E71B6966AC5}" type="presParOf" srcId="{B5278E9B-C4A6-46A8-8506-F163BA29A59F}" destId="{CC362573-128C-4603-BBCB-97B036B059D7}" srcOrd="0" destOrd="0" presId="urn:microsoft.com/office/officeart/2005/8/layout/hierarchy4"/>
    <dgm:cxn modelId="{A3283D2C-FC9E-44F9-BD23-E0F8B46C16FE}" type="presParOf" srcId="{B5278E9B-C4A6-46A8-8506-F163BA29A59F}" destId="{CF5A7BEC-61F6-4D5B-A3E7-F4643EEEC29C}" srcOrd="1" destOrd="0" presId="urn:microsoft.com/office/officeart/2005/8/layout/hierarchy4"/>
    <dgm:cxn modelId="{1F966A84-A5A6-4F21-B2D2-E6946803E132}" type="presParOf" srcId="{3B4FDAF9-E888-4791-A244-22669239E9CC}" destId="{B12559D8-E04E-4856-8FA7-ACBB2A7C91C7}" srcOrd="1" destOrd="0" presId="urn:microsoft.com/office/officeart/2005/8/layout/hierarchy4"/>
    <dgm:cxn modelId="{A9E483A0-D6F1-4A6D-9ECF-865292E45308}" type="presParOf" srcId="{3B4FDAF9-E888-4791-A244-22669239E9CC}" destId="{513A277A-B428-469D-AD04-E296E08C3972}" srcOrd="2" destOrd="0" presId="urn:microsoft.com/office/officeart/2005/8/layout/hierarchy4"/>
    <dgm:cxn modelId="{912CFB2A-9439-4487-B107-080B2BA01A97}" type="presParOf" srcId="{513A277A-B428-469D-AD04-E296E08C3972}" destId="{885F0EEF-EA00-4930-A602-27467958392C}" srcOrd="0" destOrd="0" presId="urn:microsoft.com/office/officeart/2005/8/layout/hierarchy4"/>
    <dgm:cxn modelId="{F66667D0-258A-49B4-A7B8-4BD64FC9B530}" type="presParOf" srcId="{513A277A-B428-469D-AD04-E296E08C3972}" destId="{952DA563-1FA7-4DD1-B546-F54BA61B6E88}" srcOrd="1" destOrd="0" presId="urn:microsoft.com/office/officeart/2005/8/layout/hierarchy4"/>
    <dgm:cxn modelId="{C13988D8-E97E-4D21-BF86-13B132DD2A33}" type="presParOf" srcId="{172FE301-A981-4D10-ACF4-4080802552F2}" destId="{0E3A1C78-04E0-4568-9D28-87ACB570B146}" srcOrd="1" destOrd="0" presId="urn:microsoft.com/office/officeart/2005/8/layout/hierarchy4"/>
    <dgm:cxn modelId="{81F9D4F5-34E4-4464-A8D3-4AFE6894C4E2}" type="presParOf" srcId="{172FE301-A981-4D10-ACF4-4080802552F2}" destId="{5F6C2988-E2F7-4971-A4EB-05A8701FE930}" srcOrd="2" destOrd="0" presId="urn:microsoft.com/office/officeart/2005/8/layout/hierarchy4"/>
    <dgm:cxn modelId="{0F1346EC-5011-4E21-B1B2-55371D0B5941}" type="presParOf" srcId="{5F6C2988-E2F7-4971-A4EB-05A8701FE930}" destId="{702D8880-7C30-461E-A7D2-6AEB6D1FCC38}" srcOrd="0" destOrd="0" presId="urn:microsoft.com/office/officeart/2005/8/layout/hierarchy4"/>
    <dgm:cxn modelId="{8C1A10A5-109B-4B11-BD48-FB0248B9723E}" type="presParOf" srcId="{5F6C2988-E2F7-4971-A4EB-05A8701FE930}" destId="{5ED100D0-5764-4359-9984-0C542CA74587}" srcOrd="1" destOrd="0" presId="urn:microsoft.com/office/officeart/2005/8/layout/hierarchy4"/>
    <dgm:cxn modelId="{5EDF75BF-478D-43E1-884A-70C849C988F0}" type="presParOf" srcId="{5F6C2988-E2F7-4971-A4EB-05A8701FE930}" destId="{1188D225-A313-446E-BA5D-38F9C0A5C08A}" srcOrd="2" destOrd="0" presId="urn:microsoft.com/office/officeart/2005/8/layout/hierarchy4"/>
    <dgm:cxn modelId="{53CC0B99-CBFA-4972-9D5B-0978976735A3}" type="presParOf" srcId="{1188D225-A313-446E-BA5D-38F9C0A5C08A}" destId="{B95F9C66-238D-4247-80FB-1FBD01DAB4D0}" srcOrd="0" destOrd="0" presId="urn:microsoft.com/office/officeart/2005/8/layout/hierarchy4"/>
    <dgm:cxn modelId="{7A729A11-637D-4E7E-B73A-F493B2BDB912}" type="presParOf" srcId="{B95F9C66-238D-4247-80FB-1FBD01DAB4D0}" destId="{5CF82DD6-10DE-4A99-8A0E-62C79158F72F}" srcOrd="0" destOrd="0" presId="urn:microsoft.com/office/officeart/2005/8/layout/hierarchy4"/>
    <dgm:cxn modelId="{0801E8F4-B70C-4534-921E-7245B01116E3}" type="presParOf" srcId="{B95F9C66-238D-4247-80FB-1FBD01DAB4D0}" destId="{7A8FD3B0-B988-406A-9872-C42A41DAF430}" srcOrd="1" destOrd="0" presId="urn:microsoft.com/office/officeart/2005/8/layout/hierarchy4"/>
    <dgm:cxn modelId="{D33E23EF-896B-4A37-9E0A-7B06713F987C}" type="presParOf" srcId="{1188D225-A313-446E-BA5D-38F9C0A5C08A}" destId="{DD8DDF2A-D12D-435D-A3AF-67AD22DA9F0C}" srcOrd="1" destOrd="0" presId="urn:microsoft.com/office/officeart/2005/8/layout/hierarchy4"/>
    <dgm:cxn modelId="{01DA52C3-C0B8-47B3-8536-357027BED7B0}" type="presParOf" srcId="{1188D225-A313-446E-BA5D-38F9C0A5C08A}" destId="{5B51627C-5F9C-43EF-AEFB-22C9EA9073A4}" srcOrd="2" destOrd="0" presId="urn:microsoft.com/office/officeart/2005/8/layout/hierarchy4"/>
    <dgm:cxn modelId="{ED9AA2C7-54D3-4DAD-873A-3E2996E28453}" type="presParOf" srcId="{5B51627C-5F9C-43EF-AEFB-22C9EA9073A4}" destId="{1BBF1601-F3F5-4DB5-BA23-E4C05BC7362F}" srcOrd="0" destOrd="0" presId="urn:microsoft.com/office/officeart/2005/8/layout/hierarchy4"/>
    <dgm:cxn modelId="{1FB8C426-3D7F-4404-AC99-0A8B571785A8}" type="presParOf" srcId="{5B51627C-5F9C-43EF-AEFB-22C9EA9073A4}" destId="{24887B83-BB91-4210-A928-20A722510BDC}" srcOrd="1" destOrd="0" presId="urn:microsoft.com/office/officeart/2005/8/layout/hierarchy4"/>
  </dgm:cxnLst>
  <dgm:bg/>
  <dgm:whole/>
</dgm:dataModel>
</file>

<file path=ppt/diagrams/data135.xml><?xml version="1.0" encoding="utf-8"?>
<dgm:dataModel xmlns:dgm="http://schemas.openxmlformats.org/drawingml/2006/diagram" xmlns:a="http://schemas.openxmlformats.org/drawingml/2006/main">
  <dgm:ptLst>
    <dgm:pt modelId="{10ED40AF-DFB1-4943-B6DB-2A904FAA918A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6F79728C-5240-415D-A066-2E41CF387BD1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400" i="0" dirty="0" smtClean="0"/>
            <a:t>Miguel Montoya García</a:t>
          </a:r>
          <a:endParaRPr lang="es-CO" sz="2400" i="0" dirty="0"/>
        </a:p>
      </dgm:t>
    </dgm:pt>
    <dgm:pt modelId="{16019856-2C58-4006-A8A6-C3EA92559C1B}" type="parTrans" cxnId="{14AC7886-540B-43C1-B510-808B3D23A4B5}">
      <dgm:prSet/>
      <dgm:spPr/>
      <dgm:t>
        <a:bodyPr/>
        <a:lstStyle/>
        <a:p>
          <a:endParaRPr lang="es-CO"/>
        </a:p>
      </dgm:t>
    </dgm:pt>
    <dgm:pt modelId="{606A24E4-DEB3-4865-A81C-EFE0B94C11D2}" type="sibTrans" cxnId="{14AC7886-540B-43C1-B510-808B3D23A4B5}">
      <dgm:prSet/>
      <dgm:spPr/>
      <dgm:t>
        <a:bodyPr/>
        <a:lstStyle/>
        <a:p>
          <a:endParaRPr lang="es-CO"/>
        </a:p>
      </dgm:t>
    </dgm:pt>
    <dgm:pt modelId="{828DE7DD-A2F3-4FC7-BD76-BA39362D1A27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900" baseline="0" dirty="0" smtClean="0"/>
            <a:t>Joaquín Antonio Montoya Gómez                      </a:t>
          </a:r>
          <a:r>
            <a:rPr lang="es-CO" sz="1200" dirty="0" smtClean="0">
              <a:sym typeface="Wingdings" pitchFamily="2" charset="2"/>
            </a:rPr>
            <a:t> D 137</a:t>
          </a:r>
          <a:endParaRPr lang="es-CO" sz="1200" dirty="0"/>
        </a:p>
      </dgm:t>
    </dgm:pt>
    <dgm:pt modelId="{C4F451DE-E782-448D-A627-4E68B6388E72}" type="parTrans" cxnId="{00225EF8-6D29-4F7A-BEA6-E4542338AA5F}">
      <dgm:prSet/>
      <dgm:spPr/>
      <dgm:t>
        <a:bodyPr/>
        <a:lstStyle/>
        <a:p>
          <a:endParaRPr lang="es-CO"/>
        </a:p>
      </dgm:t>
    </dgm:pt>
    <dgm:pt modelId="{CC05F817-8ADD-43EF-A930-222E9781DCA7}" type="sibTrans" cxnId="{00225EF8-6D29-4F7A-BEA6-E4542338AA5F}">
      <dgm:prSet/>
      <dgm:spPr/>
      <dgm:t>
        <a:bodyPr/>
        <a:lstStyle/>
        <a:p>
          <a:endParaRPr lang="es-CO"/>
        </a:p>
      </dgm:t>
    </dgm:pt>
    <dgm:pt modelId="{A6060BF5-FED8-43AC-AA57-688495EB9455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900" baseline="0" dirty="0" smtClean="0"/>
            <a:t>María García Arnedo                                    </a:t>
          </a:r>
          <a:r>
            <a:rPr lang="es-CO" sz="1200" dirty="0" smtClean="0">
              <a:sym typeface="Wingdings" pitchFamily="2" charset="2"/>
            </a:rPr>
            <a:t>  138</a:t>
          </a:r>
          <a:endParaRPr lang="es-CO" sz="1200" dirty="0"/>
        </a:p>
      </dgm:t>
    </dgm:pt>
    <dgm:pt modelId="{F6B8C5A5-73C3-4D9B-B91E-48D6E7C51755}" type="sibTrans" cxnId="{55502CE9-0D5F-4BED-AA58-9D4271A20B9D}">
      <dgm:prSet/>
      <dgm:spPr/>
      <dgm:t>
        <a:bodyPr/>
        <a:lstStyle/>
        <a:p>
          <a:endParaRPr lang="es-CO"/>
        </a:p>
      </dgm:t>
    </dgm:pt>
    <dgm:pt modelId="{2AEBE13B-FF10-4D03-9977-1C046DEDAF23}" type="parTrans" cxnId="{55502CE9-0D5F-4BED-AA58-9D4271A20B9D}">
      <dgm:prSet/>
      <dgm:spPr/>
      <dgm:t>
        <a:bodyPr/>
        <a:lstStyle/>
        <a:p>
          <a:endParaRPr lang="es-CO"/>
        </a:p>
      </dgm:t>
    </dgm:pt>
    <dgm:pt modelId="{FC3890E6-46F4-40F9-8F10-D9885BB95E75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3200" i="1" dirty="0" smtClean="0"/>
            <a:t>José Antonio Montoya </a:t>
          </a:r>
          <a:r>
            <a:rPr lang="es-CO" sz="3200" i="1" dirty="0" err="1" smtClean="0"/>
            <a:t>Metauten</a:t>
          </a:r>
          <a:r>
            <a:rPr lang="es-CO" sz="3200" i="1" dirty="0" smtClean="0"/>
            <a:t>                                    </a:t>
          </a:r>
          <a:r>
            <a:rPr lang="es-CO" sz="1800" dirty="0" smtClean="0"/>
            <a:t>– Tatarabuelo de José Vicente González Arango – (15 de 16)</a:t>
          </a:r>
          <a:endParaRPr lang="es-CO" sz="1800" dirty="0"/>
        </a:p>
      </dgm:t>
    </dgm:pt>
    <dgm:pt modelId="{4A684C82-24BB-4AE3-8A55-7C61813FED89}" type="parTrans" cxnId="{788EE248-8A4E-42F3-809A-5163F199B784}">
      <dgm:prSet/>
      <dgm:spPr/>
      <dgm:t>
        <a:bodyPr/>
        <a:lstStyle/>
        <a:p>
          <a:endParaRPr lang="es-CO"/>
        </a:p>
      </dgm:t>
    </dgm:pt>
    <dgm:pt modelId="{05B1E302-6CCA-4110-9F4C-C2BA8CCBB637}" type="sibTrans" cxnId="{788EE248-8A4E-42F3-809A-5163F199B784}">
      <dgm:prSet/>
      <dgm:spPr/>
      <dgm:t>
        <a:bodyPr/>
        <a:lstStyle/>
        <a:p>
          <a:endParaRPr lang="es-CO"/>
        </a:p>
      </dgm:t>
    </dgm:pt>
    <dgm:pt modelId="{E75BF49A-0BBD-418B-A465-D5C73CDDC862}" type="pres">
      <dgm:prSet presAssocID="{10ED40AF-DFB1-4943-B6DB-2A904FAA918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382DC01B-8E14-425C-996D-DF4277004C44}" type="pres">
      <dgm:prSet presAssocID="{FC3890E6-46F4-40F9-8F10-D9885BB95E75}" presName="vertOne" presStyleCnt="0"/>
      <dgm:spPr/>
    </dgm:pt>
    <dgm:pt modelId="{CF918563-7B79-4411-BB6A-7EB14A077FAB}" type="pres">
      <dgm:prSet presAssocID="{FC3890E6-46F4-40F9-8F10-D9885BB95E75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65A01EE0-F2BE-4763-948E-324978312A11}" type="pres">
      <dgm:prSet presAssocID="{FC3890E6-46F4-40F9-8F10-D9885BB95E75}" presName="parTransOne" presStyleCnt="0"/>
      <dgm:spPr/>
    </dgm:pt>
    <dgm:pt modelId="{6985F92B-8058-4C9A-8EA0-A5A8C97ED8AF}" type="pres">
      <dgm:prSet presAssocID="{FC3890E6-46F4-40F9-8F10-D9885BB95E75}" presName="horzOne" presStyleCnt="0"/>
      <dgm:spPr/>
    </dgm:pt>
    <dgm:pt modelId="{8CC55F3E-DCB8-43A7-927E-7E06D36094A1}" type="pres">
      <dgm:prSet presAssocID="{6F79728C-5240-415D-A066-2E41CF387BD1}" presName="vertTwo" presStyleCnt="0"/>
      <dgm:spPr/>
    </dgm:pt>
    <dgm:pt modelId="{4DB614E6-D5EE-43F3-B92F-C50FC1BDD6EF}" type="pres">
      <dgm:prSet presAssocID="{6F79728C-5240-415D-A066-2E41CF387BD1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63F11688-67CC-47E1-A384-12A50ED1CE2E}" type="pres">
      <dgm:prSet presAssocID="{6F79728C-5240-415D-A066-2E41CF387BD1}" presName="parTransTwo" presStyleCnt="0"/>
      <dgm:spPr/>
    </dgm:pt>
    <dgm:pt modelId="{1B2908F1-1D99-46FA-9EC4-B5AD20563E52}" type="pres">
      <dgm:prSet presAssocID="{6F79728C-5240-415D-A066-2E41CF387BD1}" presName="horzTwo" presStyleCnt="0"/>
      <dgm:spPr/>
    </dgm:pt>
    <dgm:pt modelId="{801EBBDE-F072-45C2-8D07-3A3533A352A8}" type="pres">
      <dgm:prSet presAssocID="{828DE7DD-A2F3-4FC7-BD76-BA39362D1A27}" presName="vertThree" presStyleCnt="0"/>
      <dgm:spPr/>
    </dgm:pt>
    <dgm:pt modelId="{5DF1BE61-882E-4CAB-B8E9-A18209BBBF8A}" type="pres">
      <dgm:prSet presAssocID="{828DE7DD-A2F3-4FC7-BD76-BA39362D1A27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8905FEA7-BE3B-4421-BD1C-85F07714747E}" type="pres">
      <dgm:prSet presAssocID="{828DE7DD-A2F3-4FC7-BD76-BA39362D1A27}" presName="horzThree" presStyleCnt="0"/>
      <dgm:spPr/>
    </dgm:pt>
    <dgm:pt modelId="{A1C4EA3E-02B6-48C8-8BAA-125A89093988}" type="pres">
      <dgm:prSet presAssocID="{CC05F817-8ADD-43EF-A930-222E9781DCA7}" presName="sibSpaceThree" presStyleCnt="0"/>
      <dgm:spPr/>
    </dgm:pt>
    <dgm:pt modelId="{CD57519F-E77A-4FB4-835F-716286CC157B}" type="pres">
      <dgm:prSet presAssocID="{A6060BF5-FED8-43AC-AA57-688495EB9455}" presName="vertThree" presStyleCnt="0"/>
      <dgm:spPr/>
    </dgm:pt>
    <dgm:pt modelId="{8901F804-76A7-4D8B-8F29-BBC7884B6194}" type="pres">
      <dgm:prSet presAssocID="{A6060BF5-FED8-43AC-AA57-688495EB9455}" presName="txThre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840CBFE9-BA3E-4462-9F61-DD107B5ACEFE}" type="pres">
      <dgm:prSet presAssocID="{A6060BF5-FED8-43AC-AA57-688495EB9455}" presName="horzThree" presStyleCnt="0"/>
      <dgm:spPr/>
    </dgm:pt>
  </dgm:ptLst>
  <dgm:cxnLst>
    <dgm:cxn modelId="{ED0BA122-CC84-42C9-B887-4BA8FCB79AE5}" type="presOf" srcId="{10ED40AF-DFB1-4943-B6DB-2A904FAA918A}" destId="{E75BF49A-0BBD-418B-A465-D5C73CDDC862}" srcOrd="0" destOrd="0" presId="urn:microsoft.com/office/officeart/2005/8/layout/hierarchy4"/>
    <dgm:cxn modelId="{788EE248-8A4E-42F3-809A-5163F199B784}" srcId="{10ED40AF-DFB1-4943-B6DB-2A904FAA918A}" destId="{FC3890E6-46F4-40F9-8F10-D9885BB95E75}" srcOrd="0" destOrd="0" parTransId="{4A684C82-24BB-4AE3-8A55-7C61813FED89}" sibTransId="{05B1E302-6CCA-4110-9F4C-C2BA8CCBB637}"/>
    <dgm:cxn modelId="{14AC7886-540B-43C1-B510-808B3D23A4B5}" srcId="{FC3890E6-46F4-40F9-8F10-D9885BB95E75}" destId="{6F79728C-5240-415D-A066-2E41CF387BD1}" srcOrd="0" destOrd="0" parTransId="{16019856-2C58-4006-A8A6-C3EA92559C1B}" sibTransId="{606A24E4-DEB3-4865-A81C-EFE0B94C11D2}"/>
    <dgm:cxn modelId="{5473FE0C-2A0C-48F9-9CE1-7C015D7557E1}" type="presOf" srcId="{6F79728C-5240-415D-A066-2E41CF387BD1}" destId="{4DB614E6-D5EE-43F3-B92F-C50FC1BDD6EF}" srcOrd="0" destOrd="0" presId="urn:microsoft.com/office/officeart/2005/8/layout/hierarchy4"/>
    <dgm:cxn modelId="{00225EF8-6D29-4F7A-BEA6-E4542338AA5F}" srcId="{6F79728C-5240-415D-A066-2E41CF387BD1}" destId="{828DE7DD-A2F3-4FC7-BD76-BA39362D1A27}" srcOrd="0" destOrd="0" parTransId="{C4F451DE-E782-448D-A627-4E68B6388E72}" sibTransId="{CC05F817-8ADD-43EF-A930-222E9781DCA7}"/>
    <dgm:cxn modelId="{2D8CF448-153C-4881-A583-E293513E7B4B}" type="presOf" srcId="{A6060BF5-FED8-43AC-AA57-688495EB9455}" destId="{8901F804-76A7-4D8B-8F29-BBC7884B6194}" srcOrd="0" destOrd="0" presId="urn:microsoft.com/office/officeart/2005/8/layout/hierarchy4"/>
    <dgm:cxn modelId="{EB7C510E-E24E-40D7-BE3A-FDAE99265149}" type="presOf" srcId="{FC3890E6-46F4-40F9-8F10-D9885BB95E75}" destId="{CF918563-7B79-4411-BB6A-7EB14A077FAB}" srcOrd="0" destOrd="0" presId="urn:microsoft.com/office/officeart/2005/8/layout/hierarchy4"/>
    <dgm:cxn modelId="{E76E75EC-EB69-4468-B90D-B0E6F1E08C48}" type="presOf" srcId="{828DE7DD-A2F3-4FC7-BD76-BA39362D1A27}" destId="{5DF1BE61-882E-4CAB-B8E9-A18209BBBF8A}" srcOrd="0" destOrd="0" presId="urn:microsoft.com/office/officeart/2005/8/layout/hierarchy4"/>
    <dgm:cxn modelId="{55502CE9-0D5F-4BED-AA58-9D4271A20B9D}" srcId="{6F79728C-5240-415D-A066-2E41CF387BD1}" destId="{A6060BF5-FED8-43AC-AA57-688495EB9455}" srcOrd="1" destOrd="0" parTransId="{2AEBE13B-FF10-4D03-9977-1C046DEDAF23}" sibTransId="{F6B8C5A5-73C3-4D9B-B91E-48D6E7C51755}"/>
    <dgm:cxn modelId="{F4F817F5-F0A6-49C2-92C2-5D1753BC18AD}" type="presParOf" srcId="{E75BF49A-0BBD-418B-A465-D5C73CDDC862}" destId="{382DC01B-8E14-425C-996D-DF4277004C44}" srcOrd="0" destOrd="0" presId="urn:microsoft.com/office/officeart/2005/8/layout/hierarchy4"/>
    <dgm:cxn modelId="{E3935B54-97CD-4CFF-B11C-58A3B798172D}" type="presParOf" srcId="{382DC01B-8E14-425C-996D-DF4277004C44}" destId="{CF918563-7B79-4411-BB6A-7EB14A077FAB}" srcOrd="0" destOrd="0" presId="urn:microsoft.com/office/officeart/2005/8/layout/hierarchy4"/>
    <dgm:cxn modelId="{C30556FD-469B-4B42-8864-0B32EAE7AD75}" type="presParOf" srcId="{382DC01B-8E14-425C-996D-DF4277004C44}" destId="{65A01EE0-F2BE-4763-948E-324978312A11}" srcOrd="1" destOrd="0" presId="urn:microsoft.com/office/officeart/2005/8/layout/hierarchy4"/>
    <dgm:cxn modelId="{7B9F592D-32E7-410D-A7CA-82A037828F62}" type="presParOf" srcId="{382DC01B-8E14-425C-996D-DF4277004C44}" destId="{6985F92B-8058-4C9A-8EA0-A5A8C97ED8AF}" srcOrd="2" destOrd="0" presId="urn:microsoft.com/office/officeart/2005/8/layout/hierarchy4"/>
    <dgm:cxn modelId="{A1FEA815-6704-4C79-9876-157A88AD9553}" type="presParOf" srcId="{6985F92B-8058-4C9A-8EA0-A5A8C97ED8AF}" destId="{8CC55F3E-DCB8-43A7-927E-7E06D36094A1}" srcOrd="0" destOrd="0" presId="urn:microsoft.com/office/officeart/2005/8/layout/hierarchy4"/>
    <dgm:cxn modelId="{6B9ADC08-A915-471C-85E2-28D4A976FC2B}" type="presParOf" srcId="{8CC55F3E-DCB8-43A7-927E-7E06D36094A1}" destId="{4DB614E6-D5EE-43F3-B92F-C50FC1BDD6EF}" srcOrd="0" destOrd="0" presId="urn:microsoft.com/office/officeart/2005/8/layout/hierarchy4"/>
    <dgm:cxn modelId="{D87E85A0-0D21-4D74-AA01-458C6FC30216}" type="presParOf" srcId="{8CC55F3E-DCB8-43A7-927E-7E06D36094A1}" destId="{63F11688-67CC-47E1-A384-12A50ED1CE2E}" srcOrd="1" destOrd="0" presId="urn:microsoft.com/office/officeart/2005/8/layout/hierarchy4"/>
    <dgm:cxn modelId="{9CD79785-8524-4134-9E6A-BA5C93F6BD86}" type="presParOf" srcId="{8CC55F3E-DCB8-43A7-927E-7E06D36094A1}" destId="{1B2908F1-1D99-46FA-9EC4-B5AD20563E52}" srcOrd="2" destOrd="0" presId="urn:microsoft.com/office/officeart/2005/8/layout/hierarchy4"/>
    <dgm:cxn modelId="{C8196D34-F057-4D7F-AC5F-FA951070669A}" type="presParOf" srcId="{1B2908F1-1D99-46FA-9EC4-B5AD20563E52}" destId="{801EBBDE-F072-45C2-8D07-3A3533A352A8}" srcOrd="0" destOrd="0" presId="urn:microsoft.com/office/officeart/2005/8/layout/hierarchy4"/>
    <dgm:cxn modelId="{C560485A-FE5E-4B38-80A4-2F5B4F18E3F3}" type="presParOf" srcId="{801EBBDE-F072-45C2-8D07-3A3533A352A8}" destId="{5DF1BE61-882E-4CAB-B8E9-A18209BBBF8A}" srcOrd="0" destOrd="0" presId="urn:microsoft.com/office/officeart/2005/8/layout/hierarchy4"/>
    <dgm:cxn modelId="{0C837E09-7687-44A5-88BE-2412E51F723A}" type="presParOf" srcId="{801EBBDE-F072-45C2-8D07-3A3533A352A8}" destId="{8905FEA7-BE3B-4421-BD1C-85F07714747E}" srcOrd="1" destOrd="0" presId="urn:microsoft.com/office/officeart/2005/8/layout/hierarchy4"/>
    <dgm:cxn modelId="{B540BF5E-B458-4610-B8EB-8F86B8723E0B}" type="presParOf" srcId="{1B2908F1-1D99-46FA-9EC4-B5AD20563E52}" destId="{A1C4EA3E-02B6-48C8-8BAA-125A89093988}" srcOrd="1" destOrd="0" presId="urn:microsoft.com/office/officeart/2005/8/layout/hierarchy4"/>
    <dgm:cxn modelId="{F6E219F7-4178-42E2-A24A-79917887A290}" type="presParOf" srcId="{1B2908F1-1D99-46FA-9EC4-B5AD20563E52}" destId="{CD57519F-E77A-4FB4-835F-716286CC157B}" srcOrd="2" destOrd="0" presId="urn:microsoft.com/office/officeart/2005/8/layout/hierarchy4"/>
    <dgm:cxn modelId="{EE57C9EB-0EFE-4D77-A1CA-6557B7C8CBCE}" type="presParOf" srcId="{CD57519F-E77A-4FB4-835F-716286CC157B}" destId="{8901F804-76A7-4D8B-8F29-BBC7884B6194}" srcOrd="0" destOrd="0" presId="urn:microsoft.com/office/officeart/2005/8/layout/hierarchy4"/>
    <dgm:cxn modelId="{5EB0BF72-2CC3-4FFA-8E82-92D53C2B92C7}" type="presParOf" srcId="{CD57519F-E77A-4FB4-835F-716286CC157B}" destId="{840CBFE9-BA3E-4462-9F61-DD107B5ACEFE}" srcOrd="1" destOrd="0" presId="urn:microsoft.com/office/officeart/2005/8/layout/hierarchy4"/>
  </dgm:cxnLst>
  <dgm:bg>
    <a:solidFill>
      <a:schemeClr val="bg2"/>
    </a:solidFill>
  </dgm:bg>
  <dgm:whole/>
</dgm:dataModel>
</file>

<file path=ppt/diagrams/data136.xml><?xml version="1.0" encoding="utf-8"?>
<dgm:dataModel xmlns:dgm="http://schemas.openxmlformats.org/drawingml/2006/diagram" xmlns:a="http://schemas.openxmlformats.org/drawingml/2006/main">
  <dgm:ptLst>
    <dgm:pt modelId="{5835D5A4-9C76-4145-AEA0-25D5B54DADD8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5CF96AEA-3723-47C0-9D52-AA716D36B9C4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800" i="1" dirty="0" smtClean="0"/>
            <a:t>Joaquín Antonio Montoya Gómez</a:t>
          </a:r>
          <a:endParaRPr lang="es-CO" sz="2800" i="1" dirty="0"/>
        </a:p>
      </dgm:t>
    </dgm:pt>
    <dgm:pt modelId="{A41E6E7B-BF2E-406D-A439-B376B3FF5884}" type="parTrans" cxnId="{F5093795-8D4C-40AD-9A69-D8A60018AEB6}">
      <dgm:prSet/>
      <dgm:spPr/>
      <dgm:t>
        <a:bodyPr/>
        <a:lstStyle/>
        <a:p>
          <a:endParaRPr lang="es-CO"/>
        </a:p>
      </dgm:t>
    </dgm:pt>
    <dgm:pt modelId="{DF9A8A94-FA88-4074-88B6-0C575F9F5188}" type="sibTrans" cxnId="{F5093795-8D4C-40AD-9A69-D8A60018AEB6}">
      <dgm:prSet/>
      <dgm:spPr/>
      <dgm:t>
        <a:bodyPr/>
        <a:lstStyle/>
        <a:p>
          <a:endParaRPr lang="es-CO"/>
        </a:p>
      </dgm:t>
    </dgm:pt>
    <dgm:pt modelId="{EFE688C9-BE9C-457B-990B-69F99AAAC897}">
      <dgm:prSet phldrT="[Texto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dirty="0" smtClean="0"/>
            <a:t>Antonio                     Montoya Ortiz</a:t>
          </a:r>
          <a:endParaRPr lang="es-CO" sz="1600" dirty="0"/>
        </a:p>
      </dgm:t>
    </dgm:pt>
    <dgm:pt modelId="{3CFCE17E-98B3-4766-9BE8-078669442B04}" type="parTrans" cxnId="{FFCCD160-168F-4A3C-8666-32229681B4CA}">
      <dgm:prSet/>
      <dgm:spPr/>
      <dgm:t>
        <a:bodyPr/>
        <a:lstStyle/>
        <a:p>
          <a:endParaRPr lang="es-CO"/>
        </a:p>
      </dgm:t>
    </dgm:pt>
    <dgm:pt modelId="{5258DF22-A66D-497B-AA37-DF3BFEBF7B6B}" type="sibTrans" cxnId="{FFCCD160-168F-4A3C-8666-32229681B4CA}">
      <dgm:prSet/>
      <dgm:spPr/>
      <dgm:t>
        <a:bodyPr/>
        <a:lstStyle/>
        <a:p>
          <a:endParaRPr lang="es-CO"/>
        </a:p>
      </dgm:t>
    </dgm:pt>
    <dgm:pt modelId="{23D9C2F1-C947-4746-A64C-0C3074C7C182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Ana Catalina Gómez Poblete</a:t>
          </a:r>
          <a:endParaRPr lang="es-CO" sz="2000" dirty="0"/>
        </a:p>
      </dgm:t>
    </dgm:pt>
    <dgm:pt modelId="{517C89E8-1106-4B10-9C2A-2B68D57C1F55}" type="parTrans" cxnId="{2E39F4C1-8683-44BA-93AD-BE683C5191EC}">
      <dgm:prSet/>
      <dgm:spPr/>
      <dgm:t>
        <a:bodyPr/>
        <a:lstStyle/>
        <a:p>
          <a:endParaRPr lang="es-CO"/>
        </a:p>
      </dgm:t>
    </dgm:pt>
    <dgm:pt modelId="{055F89A3-F602-471B-9911-D7521A1E20B5}" type="sibTrans" cxnId="{2E39F4C1-8683-44BA-93AD-BE683C5191EC}">
      <dgm:prSet/>
      <dgm:spPr/>
      <dgm:t>
        <a:bodyPr/>
        <a:lstStyle/>
        <a:p>
          <a:endParaRPr lang="es-CO"/>
        </a:p>
      </dgm:t>
    </dgm:pt>
    <dgm:pt modelId="{1961717E-172E-4515-AD17-C0721CF545AB}">
      <dgm:prSet phldrT="[Texto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dirty="0" smtClean="0"/>
            <a:t>Domingo                 Gómez de Ureña</a:t>
          </a:r>
          <a:endParaRPr lang="es-CO" sz="1800" dirty="0"/>
        </a:p>
      </dgm:t>
    </dgm:pt>
    <dgm:pt modelId="{CD396C15-E77D-4F3B-85B2-93D4B0FFA9BD}" type="parTrans" cxnId="{BCA263FF-2AE9-4025-A457-191ACFC01873}">
      <dgm:prSet/>
      <dgm:spPr/>
      <dgm:t>
        <a:bodyPr/>
        <a:lstStyle/>
        <a:p>
          <a:endParaRPr lang="es-CO"/>
        </a:p>
      </dgm:t>
    </dgm:pt>
    <dgm:pt modelId="{70700FC2-C22A-408F-B83E-570890DE97CE}" type="sibTrans" cxnId="{BCA263FF-2AE9-4025-A457-191ACFC01873}">
      <dgm:prSet/>
      <dgm:spPr/>
      <dgm:t>
        <a:bodyPr/>
        <a:lstStyle/>
        <a:p>
          <a:endParaRPr lang="es-CO"/>
        </a:p>
      </dgm:t>
    </dgm:pt>
    <dgm:pt modelId="{4C6D0E57-2298-486F-A0DB-B9D4AAC3F853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dirty="0" smtClean="0"/>
            <a:t>Ana Poblete Pérez de Ureña</a:t>
          </a:r>
          <a:endParaRPr lang="es-CO" sz="1800" dirty="0"/>
        </a:p>
      </dgm:t>
    </dgm:pt>
    <dgm:pt modelId="{AB56F3AD-CB64-4AA9-9719-8701723145FE}" type="parTrans" cxnId="{C42B70D1-3ED0-465E-8A28-0014294ED337}">
      <dgm:prSet/>
      <dgm:spPr/>
      <dgm:t>
        <a:bodyPr/>
        <a:lstStyle/>
        <a:p>
          <a:endParaRPr lang="es-CO"/>
        </a:p>
      </dgm:t>
    </dgm:pt>
    <dgm:pt modelId="{BBBBA574-02EB-4ABE-B960-54B4A44616FD}" type="sibTrans" cxnId="{C42B70D1-3ED0-465E-8A28-0014294ED337}">
      <dgm:prSet/>
      <dgm:spPr/>
      <dgm:t>
        <a:bodyPr/>
        <a:lstStyle/>
        <a:p>
          <a:endParaRPr lang="es-CO"/>
        </a:p>
      </dgm:t>
    </dgm:pt>
    <dgm:pt modelId="{DA8C7D3C-396C-486E-B6EF-DC54717EE142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dirty="0" smtClean="0"/>
            <a:t>Alonso Pérez</a:t>
          </a:r>
          <a:endParaRPr lang="es-CO" sz="1600" dirty="0"/>
        </a:p>
      </dgm:t>
    </dgm:pt>
    <dgm:pt modelId="{D6C90506-94B3-45B2-BD29-9F54B28CE6B7}" type="parTrans" cxnId="{3E384347-83FC-4F2A-98C7-D2EFA9CC5F7C}">
      <dgm:prSet/>
      <dgm:spPr/>
      <dgm:t>
        <a:bodyPr/>
        <a:lstStyle/>
        <a:p>
          <a:endParaRPr lang="es-CO"/>
        </a:p>
      </dgm:t>
    </dgm:pt>
    <dgm:pt modelId="{618758A9-71A7-4FC0-8969-8671E8DEB3FF}" type="sibTrans" cxnId="{3E384347-83FC-4F2A-98C7-D2EFA9CC5F7C}">
      <dgm:prSet/>
      <dgm:spPr/>
      <dgm:t>
        <a:bodyPr/>
        <a:lstStyle/>
        <a:p>
          <a:endParaRPr lang="es-CO"/>
        </a:p>
      </dgm:t>
    </dgm:pt>
    <dgm:pt modelId="{FD3D2B65-9172-4363-A563-F8646C0D8803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CO" sz="1600" dirty="0" smtClean="0"/>
            <a:t>María Valero</a:t>
          </a:r>
          <a:endParaRPr lang="es-CO" sz="1600" dirty="0"/>
        </a:p>
      </dgm:t>
    </dgm:pt>
    <dgm:pt modelId="{AEEE75A5-FB11-4D8F-9FAC-269905B19EDB}" type="parTrans" cxnId="{2B3245E9-5875-430F-AE10-1B2BDCD368DC}">
      <dgm:prSet/>
      <dgm:spPr/>
      <dgm:t>
        <a:bodyPr/>
        <a:lstStyle/>
        <a:p>
          <a:endParaRPr lang="es-CO"/>
        </a:p>
      </dgm:t>
    </dgm:pt>
    <dgm:pt modelId="{A90EAC10-B927-4B04-BF8D-C1164C4D7D84}" type="sibTrans" cxnId="{2B3245E9-5875-430F-AE10-1B2BDCD368DC}">
      <dgm:prSet/>
      <dgm:spPr/>
      <dgm:t>
        <a:bodyPr/>
        <a:lstStyle/>
        <a:p>
          <a:endParaRPr lang="es-CO"/>
        </a:p>
      </dgm:t>
    </dgm:pt>
    <dgm:pt modelId="{35A0D289-160A-4B59-8440-FBD042E6F25C}" type="pres">
      <dgm:prSet presAssocID="{5835D5A4-9C76-4145-AEA0-25D5B54DADD8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81E8BDB1-7548-4C69-A964-6A3D659CD07A}" type="pres">
      <dgm:prSet presAssocID="{5CF96AEA-3723-47C0-9D52-AA716D36B9C4}" presName="vertOne" presStyleCnt="0"/>
      <dgm:spPr/>
    </dgm:pt>
    <dgm:pt modelId="{40A7E1D8-6479-44F4-B71F-2C7DD14A9ECA}" type="pres">
      <dgm:prSet presAssocID="{5CF96AEA-3723-47C0-9D52-AA716D36B9C4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C3F406C2-A25C-4E0C-9164-AC108E4B8F6A}" type="pres">
      <dgm:prSet presAssocID="{5CF96AEA-3723-47C0-9D52-AA716D36B9C4}" presName="parTransOne" presStyleCnt="0"/>
      <dgm:spPr/>
    </dgm:pt>
    <dgm:pt modelId="{96CC1179-7F94-4A5B-8320-2015EC17AF33}" type="pres">
      <dgm:prSet presAssocID="{5CF96AEA-3723-47C0-9D52-AA716D36B9C4}" presName="horzOne" presStyleCnt="0"/>
      <dgm:spPr/>
    </dgm:pt>
    <dgm:pt modelId="{4687F643-E147-4D4A-9C76-60215BC44351}" type="pres">
      <dgm:prSet presAssocID="{EFE688C9-BE9C-457B-990B-69F99AAAC897}" presName="vertTwo" presStyleCnt="0"/>
      <dgm:spPr/>
    </dgm:pt>
    <dgm:pt modelId="{3A25633C-3522-440C-810D-1C1EDEA94917}" type="pres">
      <dgm:prSet presAssocID="{EFE688C9-BE9C-457B-990B-69F99AAAC897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8DEE3A28-C5BA-493F-A3F7-1B609C00C89F}" type="pres">
      <dgm:prSet presAssocID="{EFE688C9-BE9C-457B-990B-69F99AAAC897}" presName="horzTwo" presStyleCnt="0"/>
      <dgm:spPr/>
    </dgm:pt>
    <dgm:pt modelId="{CD4331C9-8617-4778-9CFD-594E1195C9E0}" type="pres">
      <dgm:prSet presAssocID="{5258DF22-A66D-497B-AA37-DF3BFEBF7B6B}" presName="sibSpaceTwo" presStyleCnt="0"/>
      <dgm:spPr/>
    </dgm:pt>
    <dgm:pt modelId="{A2541869-322B-49BE-ACFA-C752D86750F3}" type="pres">
      <dgm:prSet presAssocID="{23D9C2F1-C947-4746-A64C-0C3074C7C182}" presName="vertTwo" presStyleCnt="0"/>
      <dgm:spPr/>
    </dgm:pt>
    <dgm:pt modelId="{0A6D4F6A-FCD2-48E7-9829-DDE321C943E5}" type="pres">
      <dgm:prSet presAssocID="{23D9C2F1-C947-4746-A64C-0C3074C7C182}" presName="txTwo" presStyleLbl="node2" presStyleIdx="1" presStyleCnt="2" custLinFactNeighborX="-579" custLinFactNeighborY="-963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FE11E35A-5E21-4D44-ACBF-DF974AF740F5}" type="pres">
      <dgm:prSet presAssocID="{23D9C2F1-C947-4746-A64C-0C3074C7C182}" presName="parTransTwo" presStyleCnt="0"/>
      <dgm:spPr/>
    </dgm:pt>
    <dgm:pt modelId="{6EFF8071-3606-4D13-90AF-D266153250AA}" type="pres">
      <dgm:prSet presAssocID="{23D9C2F1-C947-4746-A64C-0C3074C7C182}" presName="horzTwo" presStyleCnt="0"/>
      <dgm:spPr/>
    </dgm:pt>
    <dgm:pt modelId="{AFCB4A4A-E8BB-4733-AA64-B52BF8DAA89B}" type="pres">
      <dgm:prSet presAssocID="{1961717E-172E-4515-AD17-C0721CF545AB}" presName="vertThree" presStyleCnt="0"/>
      <dgm:spPr/>
    </dgm:pt>
    <dgm:pt modelId="{82E7A5D4-4826-475D-A60B-FD2509E7F1AE}" type="pres">
      <dgm:prSet presAssocID="{1961717E-172E-4515-AD17-C0721CF545AB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04925859-8C29-4231-A9A9-9B6E20707B7C}" type="pres">
      <dgm:prSet presAssocID="{1961717E-172E-4515-AD17-C0721CF545AB}" presName="horzThree" presStyleCnt="0"/>
      <dgm:spPr/>
    </dgm:pt>
    <dgm:pt modelId="{8BB1FC6B-F073-45DA-8D91-994934CD1657}" type="pres">
      <dgm:prSet presAssocID="{70700FC2-C22A-408F-B83E-570890DE97CE}" presName="sibSpaceThree" presStyleCnt="0"/>
      <dgm:spPr/>
    </dgm:pt>
    <dgm:pt modelId="{FC1D5564-CEEB-48B8-A683-35B5E49CFC40}" type="pres">
      <dgm:prSet presAssocID="{4C6D0E57-2298-486F-A0DB-B9D4AAC3F853}" presName="vertThree" presStyleCnt="0"/>
      <dgm:spPr/>
    </dgm:pt>
    <dgm:pt modelId="{30A7A167-0E1B-4494-800B-4C01723D06D8}" type="pres">
      <dgm:prSet presAssocID="{4C6D0E57-2298-486F-A0DB-B9D4AAC3F853}" presName="txThre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67D0CA02-F91F-4C69-A6A7-FCCB08E645F7}" type="pres">
      <dgm:prSet presAssocID="{4C6D0E57-2298-486F-A0DB-B9D4AAC3F853}" presName="parTransThree" presStyleCnt="0"/>
      <dgm:spPr/>
    </dgm:pt>
    <dgm:pt modelId="{EE39F14A-2023-45BC-9C8D-169B08FE1474}" type="pres">
      <dgm:prSet presAssocID="{4C6D0E57-2298-486F-A0DB-B9D4AAC3F853}" presName="horzThree" presStyleCnt="0"/>
      <dgm:spPr/>
    </dgm:pt>
    <dgm:pt modelId="{E5FE2B9D-84AF-418E-AA89-E43061ECE004}" type="pres">
      <dgm:prSet presAssocID="{DA8C7D3C-396C-486E-B6EF-DC54717EE142}" presName="vertFour" presStyleCnt="0">
        <dgm:presLayoutVars>
          <dgm:chPref val="3"/>
        </dgm:presLayoutVars>
      </dgm:prSet>
      <dgm:spPr/>
    </dgm:pt>
    <dgm:pt modelId="{8CBF86F8-5087-4D57-AE4E-7750117EA20B}" type="pres">
      <dgm:prSet presAssocID="{DA8C7D3C-396C-486E-B6EF-DC54717EE142}" presName="txFour" presStyleLbl="node4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2186A18A-2E43-4890-9B2E-8FB993AC667A}" type="pres">
      <dgm:prSet presAssocID="{DA8C7D3C-396C-486E-B6EF-DC54717EE142}" presName="horzFour" presStyleCnt="0"/>
      <dgm:spPr/>
    </dgm:pt>
    <dgm:pt modelId="{648B0B42-2838-4392-BF03-C38E03CF271D}" type="pres">
      <dgm:prSet presAssocID="{618758A9-71A7-4FC0-8969-8671E8DEB3FF}" presName="sibSpaceFour" presStyleCnt="0"/>
      <dgm:spPr/>
    </dgm:pt>
    <dgm:pt modelId="{5B4D5C29-E2A4-412C-BFD8-E4B75A46B790}" type="pres">
      <dgm:prSet presAssocID="{FD3D2B65-9172-4363-A563-F8646C0D8803}" presName="vertFour" presStyleCnt="0">
        <dgm:presLayoutVars>
          <dgm:chPref val="3"/>
        </dgm:presLayoutVars>
      </dgm:prSet>
      <dgm:spPr/>
    </dgm:pt>
    <dgm:pt modelId="{19E347E1-66DA-43D1-8A9C-244F4D110A8C}" type="pres">
      <dgm:prSet presAssocID="{FD3D2B65-9172-4363-A563-F8646C0D8803}" presName="txFour" presStyleLbl="node4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3D8C9073-32A0-40E0-8480-8DCAB16C7ED2}" type="pres">
      <dgm:prSet presAssocID="{FD3D2B65-9172-4363-A563-F8646C0D8803}" presName="horzFour" presStyleCnt="0"/>
      <dgm:spPr/>
    </dgm:pt>
  </dgm:ptLst>
  <dgm:cxnLst>
    <dgm:cxn modelId="{52BF3E80-9CEE-4613-997E-E9E483D3BB60}" type="presOf" srcId="{EFE688C9-BE9C-457B-990B-69F99AAAC897}" destId="{3A25633C-3522-440C-810D-1C1EDEA94917}" srcOrd="0" destOrd="0" presId="urn:microsoft.com/office/officeart/2005/8/layout/hierarchy4"/>
    <dgm:cxn modelId="{0B644678-5CBC-4B47-9889-945D6002122A}" type="presOf" srcId="{1961717E-172E-4515-AD17-C0721CF545AB}" destId="{82E7A5D4-4826-475D-A60B-FD2509E7F1AE}" srcOrd="0" destOrd="0" presId="urn:microsoft.com/office/officeart/2005/8/layout/hierarchy4"/>
    <dgm:cxn modelId="{2E39F4C1-8683-44BA-93AD-BE683C5191EC}" srcId="{5CF96AEA-3723-47C0-9D52-AA716D36B9C4}" destId="{23D9C2F1-C947-4746-A64C-0C3074C7C182}" srcOrd="1" destOrd="0" parTransId="{517C89E8-1106-4B10-9C2A-2B68D57C1F55}" sibTransId="{055F89A3-F602-471B-9911-D7521A1E20B5}"/>
    <dgm:cxn modelId="{2B3245E9-5875-430F-AE10-1B2BDCD368DC}" srcId="{4C6D0E57-2298-486F-A0DB-B9D4AAC3F853}" destId="{FD3D2B65-9172-4363-A563-F8646C0D8803}" srcOrd="1" destOrd="0" parTransId="{AEEE75A5-FB11-4D8F-9FAC-269905B19EDB}" sibTransId="{A90EAC10-B927-4B04-BF8D-C1164C4D7D84}"/>
    <dgm:cxn modelId="{64A073F6-0912-43D2-82A7-E6BF24E2CC2D}" type="presOf" srcId="{5835D5A4-9C76-4145-AEA0-25D5B54DADD8}" destId="{35A0D289-160A-4B59-8440-FBD042E6F25C}" srcOrd="0" destOrd="0" presId="urn:microsoft.com/office/officeart/2005/8/layout/hierarchy4"/>
    <dgm:cxn modelId="{FFCCD160-168F-4A3C-8666-32229681B4CA}" srcId="{5CF96AEA-3723-47C0-9D52-AA716D36B9C4}" destId="{EFE688C9-BE9C-457B-990B-69F99AAAC897}" srcOrd="0" destOrd="0" parTransId="{3CFCE17E-98B3-4766-9BE8-078669442B04}" sibTransId="{5258DF22-A66D-497B-AA37-DF3BFEBF7B6B}"/>
    <dgm:cxn modelId="{F5093795-8D4C-40AD-9A69-D8A60018AEB6}" srcId="{5835D5A4-9C76-4145-AEA0-25D5B54DADD8}" destId="{5CF96AEA-3723-47C0-9D52-AA716D36B9C4}" srcOrd="0" destOrd="0" parTransId="{A41E6E7B-BF2E-406D-A439-B376B3FF5884}" sibTransId="{DF9A8A94-FA88-4074-88B6-0C575F9F5188}"/>
    <dgm:cxn modelId="{EF2FC44E-985E-4AAE-97C7-1C6CD2FDE6A8}" type="presOf" srcId="{5CF96AEA-3723-47C0-9D52-AA716D36B9C4}" destId="{40A7E1D8-6479-44F4-B71F-2C7DD14A9ECA}" srcOrd="0" destOrd="0" presId="urn:microsoft.com/office/officeart/2005/8/layout/hierarchy4"/>
    <dgm:cxn modelId="{5340653E-EC3F-41C1-A135-37354C3B1ED0}" type="presOf" srcId="{FD3D2B65-9172-4363-A563-F8646C0D8803}" destId="{19E347E1-66DA-43D1-8A9C-244F4D110A8C}" srcOrd="0" destOrd="0" presId="urn:microsoft.com/office/officeart/2005/8/layout/hierarchy4"/>
    <dgm:cxn modelId="{BF4977AA-97D6-4675-8A50-24E1173BCC38}" type="presOf" srcId="{DA8C7D3C-396C-486E-B6EF-DC54717EE142}" destId="{8CBF86F8-5087-4D57-AE4E-7750117EA20B}" srcOrd="0" destOrd="0" presId="urn:microsoft.com/office/officeart/2005/8/layout/hierarchy4"/>
    <dgm:cxn modelId="{C42B70D1-3ED0-465E-8A28-0014294ED337}" srcId="{23D9C2F1-C947-4746-A64C-0C3074C7C182}" destId="{4C6D0E57-2298-486F-A0DB-B9D4AAC3F853}" srcOrd="1" destOrd="0" parTransId="{AB56F3AD-CB64-4AA9-9719-8701723145FE}" sibTransId="{BBBBA574-02EB-4ABE-B960-54B4A44616FD}"/>
    <dgm:cxn modelId="{867732D0-9B78-49D9-B64C-606984392189}" type="presOf" srcId="{23D9C2F1-C947-4746-A64C-0C3074C7C182}" destId="{0A6D4F6A-FCD2-48E7-9829-DDE321C943E5}" srcOrd="0" destOrd="0" presId="urn:microsoft.com/office/officeart/2005/8/layout/hierarchy4"/>
    <dgm:cxn modelId="{BCA263FF-2AE9-4025-A457-191ACFC01873}" srcId="{23D9C2F1-C947-4746-A64C-0C3074C7C182}" destId="{1961717E-172E-4515-AD17-C0721CF545AB}" srcOrd="0" destOrd="0" parTransId="{CD396C15-E77D-4F3B-85B2-93D4B0FFA9BD}" sibTransId="{70700FC2-C22A-408F-B83E-570890DE97CE}"/>
    <dgm:cxn modelId="{3E384347-83FC-4F2A-98C7-D2EFA9CC5F7C}" srcId="{4C6D0E57-2298-486F-A0DB-B9D4AAC3F853}" destId="{DA8C7D3C-396C-486E-B6EF-DC54717EE142}" srcOrd="0" destOrd="0" parTransId="{D6C90506-94B3-45B2-BD29-9F54B28CE6B7}" sibTransId="{618758A9-71A7-4FC0-8969-8671E8DEB3FF}"/>
    <dgm:cxn modelId="{936C6C49-2842-412C-923C-3658345E002B}" type="presOf" srcId="{4C6D0E57-2298-486F-A0DB-B9D4AAC3F853}" destId="{30A7A167-0E1B-4494-800B-4C01723D06D8}" srcOrd="0" destOrd="0" presId="urn:microsoft.com/office/officeart/2005/8/layout/hierarchy4"/>
    <dgm:cxn modelId="{2E49620C-C810-49FA-BE5D-B191CF59CAB6}" type="presParOf" srcId="{35A0D289-160A-4B59-8440-FBD042E6F25C}" destId="{81E8BDB1-7548-4C69-A964-6A3D659CD07A}" srcOrd="0" destOrd="0" presId="urn:microsoft.com/office/officeart/2005/8/layout/hierarchy4"/>
    <dgm:cxn modelId="{7BA3216E-30AD-4376-8617-D06D59BA770F}" type="presParOf" srcId="{81E8BDB1-7548-4C69-A964-6A3D659CD07A}" destId="{40A7E1D8-6479-44F4-B71F-2C7DD14A9ECA}" srcOrd="0" destOrd="0" presId="urn:microsoft.com/office/officeart/2005/8/layout/hierarchy4"/>
    <dgm:cxn modelId="{538D5417-3F8A-4103-9BA4-4E550267656D}" type="presParOf" srcId="{81E8BDB1-7548-4C69-A964-6A3D659CD07A}" destId="{C3F406C2-A25C-4E0C-9164-AC108E4B8F6A}" srcOrd="1" destOrd="0" presId="urn:microsoft.com/office/officeart/2005/8/layout/hierarchy4"/>
    <dgm:cxn modelId="{B701B9F9-43B2-408B-83B5-E049417E388E}" type="presParOf" srcId="{81E8BDB1-7548-4C69-A964-6A3D659CD07A}" destId="{96CC1179-7F94-4A5B-8320-2015EC17AF33}" srcOrd="2" destOrd="0" presId="urn:microsoft.com/office/officeart/2005/8/layout/hierarchy4"/>
    <dgm:cxn modelId="{E82C6BC0-ACD1-41CE-8F2B-94A44F87159B}" type="presParOf" srcId="{96CC1179-7F94-4A5B-8320-2015EC17AF33}" destId="{4687F643-E147-4D4A-9C76-60215BC44351}" srcOrd="0" destOrd="0" presId="urn:microsoft.com/office/officeart/2005/8/layout/hierarchy4"/>
    <dgm:cxn modelId="{7AF24651-6B2E-457F-A961-C4DAA6D43ECC}" type="presParOf" srcId="{4687F643-E147-4D4A-9C76-60215BC44351}" destId="{3A25633C-3522-440C-810D-1C1EDEA94917}" srcOrd="0" destOrd="0" presId="urn:microsoft.com/office/officeart/2005/8/layout/hierarchy4"/>
    <dgm:cxn modelId="{E4A18B87-58AE-4FB1-BCA9-2D4D5AC867F2}" type="presParOf" srcId="{4687F643-E147-4D4A-9C76-60215BC44351}" destId="{8DEE3A28-C5BA-493F-A3F7-1B609C00C89F}" srcOrd="1" destOrd="0" presId="urn:microsoft.com/office/officeart/2005/8/layout/hierarchy4"/>
    <dgm:cxn modelId="{FCD9104E-E812-4625-BC2A-30B7571ECFCD}" type="presParOf" srcId="{96CC1179-7F94-4A5B-8320-2015EC17AF33}" destId="{CD4331C9-8617-4778-9CFD-594E1195C9E0}" srcOrd="1" destOrd="0" presId="urn:microsoft.com/office/officeart/2005/8/layout/hierarchy4"/>
    <dgm:cxn modelId="{8846146A-DBD7-4033-A814-D74E710C392F}" type="presParOf" srcId="{96CC1179-7F94-4A5B-8320-2015EC17AF33}" destId="{A2541869-322B-49BE-ACFA-C752D86750F3}" srcOrd="2" destOrd="0" presId="urn:microsoft.com/office/officeart/2005/8/layout/hierarchy4"/>
    <dgm:cxn modelId="{BD7E0260-BB74-440B-820B-612033752CE7}" type="presParOf" srcId="{A2541869-322B-49BE-ACFA-C752D86750F3}" destId="{0A6D4F6A-FCD2-48E7-9829-DDE321C943E5}" srcOrd="0" destOrd="0" presId="urn:microsoft.com/office/officeart/2005/8/layout/hierarchy4"/>
    <dgm:cxn modelId="{C74D9195-C329-42C1-BF88-C5CF3291DD34}" type="presParOf" srcId="{A2541869-322B-49BE-ACFA-C752D86750F3}" destId="{FE11E35A-5E21-4D44-ACBF-DF974AF740F5}" srcOrd="1" destOrd="0" presId="urn:microsoft.com/office/officeart/2005/8/layout/hierarchy4"/>
    <dgm:cxn modelId="{EA170E20-4B88-428C-9621-0481406975F6}" type="presParOf" srcId="{A2541869-322B-49BE-ACFA-C752D86750F3}" destId="{6EFF8071-3606-4D13-90AF-D266153250AA}" srcOrd="2" destOrd="0" presId="urn:microsoft.com/office/officeart/2005/8/layout/hierarchy4"/>
    <dgm:cxn modelId="{8702DCD7-84B0-49D7-ABFC-0D8526AAA988}" type="presParOf" srcId="{6EFF8071-3606-4D13-90AF-D266153250AA}" destId="{AFCB4A4A-E8BB-4733-AA64-B52BF8DAA89B}" srcOrd="0" destOrd="0" presId="urn:microsoft.com/office/officeart/2005/8/layout/hierarchy4"/>
    <dgm:cxn modelId="{9EFD9217-54CA-4A81-AA92-65AC67506C45}" type="presParOf" srcId="{AFCB4A4A-E8BB-4733-AA64-B52BF8DAA89B}" destId="{82E7A5D4-4826-475D-A60B-FD2509E7F1AE}" srcOrd="0" destOrd="0" presId="urn:microsoft.com/office/officeart/2005/8/layout/hierarchy4"/>
    <dgm:cxn modelId="{F063F198-C33E-4A6A-AF84-248D2749FDBF}" type="presParOf" srcId="{AFCB4A4A-E8BB-4733-AA64-B52BF8DAA89B}" destId="{04925859-8C29-4231-A9A9-9B6E20707B7C}" srcOrd="1" destOrd="0" presId="urn:microsoft.com/office/officeart/2005/8/layout/hierarchy4"/>
    <dgm:cxn modelId="{53859A39-0A42-44A9-A203-3C25A8F6EA3F}" type="presParOf" srcId="{6EFF8071-3606-4D13-90AF-D266153250AA}" destId="{8BB1FC6B-F073-45DA-8D91-994934CD1657}" srcOrd="1" destOrd="0" presId="urn:microsoft.com/office/officeart/2005/8/layout/hierarchy4"/>
    <dgm:cxn modelId="{B1B58662-05BF-4827-9BA0-03E971D373E3}" type="presParOf" srcId="{6EFF8071-3606-4D13-90AF-D266153250AA}" destId="{FC1D5564-CEEB-48B8-A683-35B5E49CFC40}" srcOrd="2" destOrd="0" presId="urn:microsoft.com/office/officeart/2005/8/layout/hierarchy4"/>
    <dgm:cxn modelId="{9C229B5F-7768-415D-AFC3-B6C7241EDED7}" type="presParOf" srcId="{FC1D5564-CEEB-48B8-A683-35B5E49CFC40}" destId="{30A7A167-0E1B-4494-800B-4C01723D06D8}" srcOrd="0" destOrd="0" presId="urn:microsoft.com/office/officeart/2005/8/layout/hierarchy4"/>
    <dgm:cxn modelId="{39069D48-EE2F-45EA-97E1-FCAD980BE1E9}" type="presParOf" srcId="{FC1D5564-CEEB-48B8-A683-35B5E49CFC40}" destId="{67D0CA02-F91F-4C69-A6A7-FCCB08E645F7}" srcOrd="1" destOrd="0" presId="urn:microsoft.com/office/officeart/2005/8/layout/hierarchy4"/>
    <dgm:cxn modelId="{85483DD6-ADDF-4A24-9CD5-D4E36C2C1BD4}" type="presParOf" srcId="{FC1D5564-CEEB-48B8-A683-35B5E49CFC40}" destId="{EE39F14A-2023-45BC-9C8D-169B08FE1474}" srcOrd="2" destOrd="0" presId="urn:microsoft.com/office/officeart/2005/8/layout/hierarchy4"/>
    <dgm:cxn modelId="{EC518224-938D-44B7-B7CC-A301CBE5635E}" type="presParOf" srcId="{EE39F14A-2023-45BC-9C8D-169B08FE1474}" destId="{E5FE2B9D-84AF-418E-AA89-E43061ECE004}" srcOrd="0" destOrd="0" presId="urn:microsoft.com/office/officeart/2005/8/layout/hierarchy4"/>
    <dgm:cxn modelId="{EEFB9402-16C9-42AD-9C27-1076CEEB6AAC}" type="presParOf" srcId="{E5FE2B9D-84AF-418E-AA89-E43061ECE004}" destId="{8CBF86F8-5087-4D57-AE4E-7750117EA20B}" srcOrd="0" destOrd="0" presId="urn:microsoft.com/office/officeart/2005/8/layout/hierarchy4"/>
    <dgm:cxn modelId="{D9305EF1-8170-4B82-9EC0-8B55545076A1}" type="presParOf" srcId="{E5FE2B9D-84AF-418E-AA89-E43061ECE004}" destId="{2186A18A-2E43-4890-9B2E-8FB993AC667A}" srcOrd="1" destOrd="0" presId="urn:microsoft.com/office/officeart/2005/8/layout/hierarchy4"/>
    <dgm:cxn modelId="{0138AF15-D3D9-4BEF-94BA-87FB557D1D13}" type="presParOf" srcId="{EE39F14A-2023-45BC-9C8D-169B08FE1474}" destId="{648B0B42-2838-4392-BF03-C38E03CF271D}" srcOrd="1" destOrd="0" presId="urn:microsoft.com/office/officeart/2005/8/layout/hierarchy4"/>
    <dgm:cxn modelId="{45CB834D-5330-4D3F-9B00-4C69EAC66029}" type="presParOf" srcId="{EE39F14A-2023-45BC-9C8D-169B08FE1474}" destId="{5B4D5C29-E2A4-412C-BFD8-E4B75A46B790}" srcOrd="2" destOrd="0" presId="urn:microsoft.com/office/officeart/2005/8/layout/hierarchy4"/>
    <dgm:cxn modelId="{07EC82E6-9048-4BE2-860F-D7192FB7FE8F}" type="presParOf" srcId="{5B4D5C29-E2A4-412C-BFD8-E4B75A46B790}" destId="{19E347E1-66DA-43D1-8A9C-244F4D110A8C}" srcOrd="0" destOrd="0" presId="urn:microsoft.com/office/officeart/2005/8/layout/hierarchy4"/>
    <dgm:cxn modelId="{4C398B9E-FD22-42E9-B89C-B67CB5F1666F}" type="presParOf" srcId="{5B4D5C29-E2A4-412C-BFD8-E4B75A46B790}" destId="{3D8C9073-32A0-40E0-8480-8DCAB16C7ED2}" srcOrd="1" destOrd="0" presId="urn:microsoft.com/office/officeart/2005/8/layout/hierarchy4"/>
  </dgm:cxnLst>
  <dgm:bg/>
  <dgm:whole/>
</dgm:dataModel>
</file>

<file path=ppt/diagrams/data137.xml><?xml version="1.0" encoding="utf-8"?>
<dgm:dataModel xmlns:dgm="http://schemas.openxmlformats.org/drawingml/2006/diagram" xmlns:a="http://schemas.openxmlformats.org/drawingml/2006/main">
  <dgm:ptLst>
    <dgm:pt modelId="{10ED40AF-DFB1-4943-B6DB-2A904FAA918A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34692EC5-A4B2-4233-B4D6-050D93265FAD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800" i="1" baseline="0" dirty="0" smtClean="0"/>
            <a:t>María García Arnedo</a:t>
          </a:r>
          <a:endParaRPr lang="es-CO" sz="2800" i="1" baseline="0" dirty="0"/>
        </a:p>
      </dgm:t>
    </dgm:pt>
    <dgm:pt modelId="{BA4420AA-FE36-451F-B7B0-3990B2690671}" type="parTrans" cxnId="{D1C9EFF2-D221-4F1F-B44E-EFA8DA5338E0}">
      <dgm:prSet/>
      <dgm:spPr/>
      <dgm:t>
        <a:bodyPr/>
        <a:lstStyle/>
        <a:p>
          <a:endParaRPr lang="es-CO"/>
        </a:p>
      </dgm:t>
    </dgm:pt>
    <dgm:pt modelId="{397D770A-6365-44B0-9F9A-350B79A4ED88}" type="sibTrans" cxnId="{D1C9EFF2-D221-4F1F-B44E-EFA8DA5338E0}">
      <dgm:prSet/>
      <dgm:spPr/>
      <dgm:t>
        <a:bodyPr/>
        <a:lstStyle/>
        <a:p>
          <a:endParaRPr lang="es-CO"/>
        </a:p>
      </dgm:t>
    </dgm:pt>
    <dgm:pt modelId="{22764620-BC98-495D-AC60-B4068B0DD50A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dirty="0" smtClean="0"/>
            <a:t>Diego García </a:t>
          </a:r>
          <a:r>
            <a:rPr lang="es-CO" sz="1800" dirty="0" err="1" smtClean="0"/>
            <a:t>Galvis</a:t>
          </a:r>
          <a:endParaRPr lang="es-CO" sz="1800" dirty="0"/>
        </a:p>
      </dgm:t>
    </dgm:pt>
    <dgm:pt modelId="{6C5518F1-63CC-4E7E-A0D0-A55753AC79A4}" type="parTrans" cxnId="{13C1DAFD-BBE4-4967-B59F-5BE39A16EB28}">
      <dgm:prSet/>
      <dgm:spPr/>
      <dgm:t>
        <a:bodyPr/>
        <a:lstStyle/>
        <a:p>
          <a:endParaRPr lang="es-CO"/>
        </a:p>
      </dgm:t>
    </dgm:pt>
    <dgm:pt modelId="{B037B159-4B1A-4A64-9886-3B97A461B979}" type="sibTrans" cxnId="{13C1DAFD-BBE4-4967-B59F-5BE39A16EB28}">
      <dgm:prSet/>
      <dgm:spPr/>
      <dgm:t>
        <a:bodyPr/>
        <a:lstStyle/>
        <a:p>
          <a:endParaRPr lang="es-CO"/>
        </a:p>
      </dgm:t>
    </dgm:pt>
    <dgm:pt modelId="{E3FA80C9-E11A-4C37-9B15-8FF4DFE94A60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Francisca Arnedo Paladines</a:t>
          </a:r>
          <a:endParaRPr lang="es-CO" sz="2000" dirty="0"/>
        </a:p>
      </dgm:t>
    </dgm:pt>
    <dgm:pt modelId="{12A2A9D7-5746-497E-B96F-D23B68D02D67}" type="parTrans" cxnId="{284D9CC2-D4CD-471A-A022-502E0898BABE}">
      <dgm:prSet/>
      <dgm:spPr/>
      <dgm:t>
        <a:bodyPr/>
        <a:lstStyle/>
        <a:p>
          <a:endParaRPr lang="es-CO"/>
        </a:p>
      </dgm:t>
    </dgm:pt>
    <dgm:pt modelId="{79DA6660-AEBE-4DA7-8A69-18EBCEFEC26A}" type="sibTrans" cxnId="{284D9CC2-D4CD-471A-A022-502E0898BABE}">
      <dgm:prSet/>
      <dgm:spPr/>
      <dgm:t>
        <a:bodyPr/>
        <a:lstStyle/>
        <a:p>
          <a:endParaRPr lang="es-CO"/>
        </a:p>
      </dgm:t>
    </dgm:pt>
    <dgm:pt modelId="{4632E5C2-38FF-4107-9DDA-81C03710A332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CO" sz="1500" baseline="0" dirty="0" smtClean="0"/>
            <a:t>Blas                    García De </a:t>
          </a:r>
          <a:r>
            <a:rPr lang="es-CO" sz="1500" baseline="0" dirty="0" err="1" smtClean="0"/>
            <a:t>Galvis</a:t>
          </a:r>
          <a:endParaRPr lang="es-CO" sz="1500" baseline="0" dirty="0"/>
        </a:p>
      </dgm:t>
    </dgm:pt>
    <dgm:pt modelId="{F47F56F9-C420-458F-82A9-50D90C2920E8}" type="parTrans" cxnId="{B7D5DA08-CC6C-4E2F-9ABD-4A385B64FBA5}">
      <dgm:prSet/>
      <dgm:spPr/>
      <dgm:t>
        <a:bodyPr/>
        <a:lstStyle/>
        <a:p>
          <a:endParaRPr lang="es-CO"/>
        </a:p>
      </dgm:t>
    </dgm:pt>
    <dgm:pt modelId="{97D537EB-2093-41FA-96AC-6251E3B12626}" type="sibTrans" cxnId="{B7D5DA08-CC6C-4E2F-9ABD-4A385B64FBA5}">
      <dgm:prSet/>
      <dgm:spPr/>
      <dgm:t>
        <a:bodyPr/>
        <a:lstStyle/>
        <a:p>
          <a:endParaRPr lang="es-CO"/>
        </a:p>
      </dgm:t>
    </dgm:pt>
    <dgm:pt modelId="{BD6DB6A2-8FBA-409D-AD6F-5EDF9D3755EC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CO" sz="1500" baseline="0" dirty="0" smtClean="0"/>
            <a:t>María De Espinosa Martínez</a:t>
          </a:r>
          <a:endParaRPr lang="es-CO" sz="1500" baseline="0" dirty="0"/>
        </a:p>
      </dgm:t>
    </dgm:pt>
    <dgm:pt modelId="{3E56B1FA-FD71-4667-9F37-C1CC641EC389}" type="parTrans" cxnId="{D7109F3E-2CA6-4FC1-A1E9-E4CB6F6E7809}">
      <dgm:prSet/>
      <dgm:spPr/>
      <dgm:t>
        <a:bodyPr/>
        <a:lstStyle/>
        <a:p>
          <a:endParaRPr lang="es-CO"/>
        </a:p>
      </dgm:t>
    </dgm:pt>
    <dgm:pt modelId="{771DBDD5-4320-4EEA-B782-E0A452AAA632}" type="sibTrans" cxnId="{D7109F3E-2CA6-4FC1-A1E9-E4CB6F6E7809}">
      <dgm:prSet/>
      <dgm:spPr/>
      <dgm:t>
        <a:bodyPr/>
        <a:lstStyle/>
        <a:p>
          <a:endParaRPr lang="es-CO"/>
        </a:p>
      </dgm:t>
    </dgm:pt>
    <dgm:pt modelId="{6814B358-6DEA-49C1-B214-0799434AEA05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CO" sz="1500" baseline="0" dirty="0" smtClean="0"/>
            <a:t>Alonso                  Tiburcio de Arnedo</a:t>
          </a:r>
          <a:endParaRPr lang="es-CO" sz="1500" baseline="0" dirty="0"/>
        </a:p>
      </dgm:t>
    </dgm:pt>
    <dgm:pt modelId="{67E343F0-8A28-480F-BD16-8E157D31E224}" type="parTrans" cxnId="{E1D2B5F7-8926-4EE7-9571-1878EDEF03A9}">
      <dgm:prSet/>
      <dgm:spPr/>
      <dgm:t>
        <a:bodyPr/>
        <a:lstStyle/>
        <a:p>
          <a:endParaRPr lang="es-CO"/>
        </a:p>
      </dgm:t>
    </dgm:pt>
    <dgm:pt modelId="{5659AE7D-1212-4827-AD4A-77616B171392}" type="sibTrans" cxnId="{E1D2B5F7-8926-4EE7-9571-1878EDEF03A9}">
      <dgm:prSet/>
      <dgm:spPr/>
      <dgm:t>
        <a:bodyPr/>
        <a:lstStyle/>
        <a:p>
          <a:endParaRPr lang="es-CO"/>
        </a:p>
      </dgm:t>
    </dgm:pt>
    <dgm:pt modelId="{DF798F30-8734-428B-AFAE-03188DB5DE1A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dirty="0" smtClean="0"/>
            <a:t>María Paladines De la Fuente</a:t>
          </a:r>
          <a:endParaRPr lang="es-CO" sz="1800" dirty="0"/>
        </a:p>
      </dgm:t>
    </dgm:pt>
    <dgm:pt modelId="{6EAA59F6-3CDA-4365-8EC5-265CEF13F752}" type="parTrans" cxnId="{09689860-A2B8-4FB3-A130-ADA2B7E553EE}">
      <dgm:prSet/>
      <dgm:spPr/>
      <dgm:t>
        <a:bodyPr/>
        <a:lstStyle/>
        <a:p>
          <a:endParaRPr lang="es-CO"/>
        </a:p>
      </dgm:t>
    </dgm:pt>
    <dgm:pt modelId="{ADFD8364-54ED-4467-855A-3CAC1FE1A583}" type="sibTrans" cxnId="{09689860-A2B8-4FB3-A130-ADA2B7E553EE}">
      <dgm:prSet/>
      <dgm:spPr/>
      <dgm:t>
        <a:bodyPr/>
        <a:lstStyle/>
        <a:p>
          <a:endParaRPr lang="es-CO"/>
        </a:p>
      </dgm:t>
    </dgm:pt>
    <dgm:pt modelId="{6BF27CF1-6987-4B0C-A15E-4E5EE265D3D1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dirty="0" smtClean="0"/>
            <a:t>Alonso             López Paladines</a:t>
          </a:r>
          <a:endParaRPr lang="es-CO" dirty="0"/>
        </a:p>
      </dgm:t>
    </dgm:pt>
    <dgm:pt modelId="{C856DA94-7EEB-47D4-B42A-3BF03E1D5260}" type="parTrans" cxnId="{000DB881-0560-4A3D-847D-3864364796C1}">
      <dgm:prSet/>
      <dgm:spPr/>
      <dgm:t>
        <a:bodyPr/>
        <a:lstStyle/>
        <a:p>
          <a:endParaRPr lang="es-CO"/>
        </a:p>
      </dgm:t>
    </dgm:pt>
    <dgm:pt modelId="{EC60042B-E574-4423-846A-62810603DB1C}" type="sibTrans" cxnId="{000DB881-0560-4A3D-847D-3864364796C1}">
      <dgm:prSet/>
      <dgm:spPr/>
      <dgm:t>
        <a:bodyPr/>
        <a:lstStyle/>
        <a:p>
          <a:endParaRPr lang="es-CO"/>
        </a:p>
      </dgm:t>
    </dgm:pt>
    <dgm:pt modelId="{3A3386CC-8307-4CE0-9BE9-32CF04274C91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dirty="0" smtClean="0"/>
            <a:t>Isabel Pérez Galeano</a:t>
          </a:r>
          <a:endParaRPr lang="es-CO" dirty="0"/>
        </a:p>
      </dgm:t>
    </dgm:pt>
    <dgm:pt modelId="{19CFB14C-C30B-4EB2-AEA5-63192D5D344E}" type="parTrans" cxnId="{BC7C9D4B-2C8A-4C1F-8E55-C6760F50EDA1}">
      <dgm:prSet/>
      <dgm:spPr/>
      <dgm:t>
        <a:bodyPr/>
        <a:lstStyle/>
        <a:p>
          <a:endParaRPr lang="es-CO"/>
        </a:p>
      </dgm:t>
    </dgm:pt>
    <dgm:pt modelId="{E32B426B-9523-4AEB-80B9-570D70C070E3}" type="sibTrans" cxnId="{BC7C9D4B-2C8A-4C1F-8E55-C6760F50EDA1}">
      <dgm:prSet/>
      <dgm:spPr/>
      <dgm:t>
        <a:bodyPr/>
        <a:lstStyle/>
        <a:p>
          <a:endParaRPr lang="es-CO"/>
        </a:p>
      </dgm:t>
    </dgm:pt>
    <dgm:pt modelId="{1ABEE193-3EF5-4A64-BA51-0FF51E15FAFC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CO" dirty="0" smtClean="0"/>
            <a:t>Francisco Pérez Holguín</a:t>
          </a:r>
          <a:endParaRPr lang="es-CO" dirty="0"/>
        </a:p>
      </dgm:t>
    </dgm:pt>
    <dgm:pt modelId="{68FC4974-E77A-4147-A561-E1E54D289438}" type="parTrans" cxnId="{01003062-39FA-41DE-95B1-9BF8F5D9552A}">
      <dgm:prSet/>
      <dgm:spPr/>
      <dgm:t>
        <a:bodyPr/>
        <a:lstStyle/>
        <a:p>
          <a:endParaRPr lang="es-CO"/>
        </a:p>
      </dgm:t>
    </dgm:pt>
    <dgm:pt modelId="{46DD670F-9CCD-40A4-A1B9-BA8D88B71338}" type="sibTrans" cxnId="{01003062-39FA-41DE-95B1-9BF8F5D9552A}">
      <dgm:prSet/>
      <dgm:spPr/>
      <dgm:t>
        <a:bodyPr/>
        <a:lstStyle/>
        <a:p>
          <a:endParaRPr lang="es-CO"/>
        </a:p>
      </dgm:t>
    </dgm:pt>
    <dgm:pt modelId="{18CC36EE-811F-4547-A93E-83B5BF9C88D7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tx1"/>
        </a:solidFill>
      </dgm:spPr>
      <dgm:t>
        <a:bodyPr/>
        <a:lstStyle/>
        <a:p>
          <a:endParaRPr lang="es-CO" dirty="0"/>
        </a:p>
      </dgm:t>
    </dgm:pt>
    <dgm:pt modelId="{7D79109E-7D01-469F-9472-EB5EFE295B57}" type="parTrans" cxnId="{7F247187-073C-4EFB-8230-3C6EFF4800C9}">
      <dgm:prSet/>
      <dgm:spPr/>
      <dgm:t>
        <a:bodyPr/>
        <a:lstStyle/>
        <a:p>
          <a:endParaRPr lang="es-CO"/>
        </a:p>
      </dgm:t>
    </dgm:pt>
    <dgm:pt modelId="{05ECFC66-BEA6-4BC0-8B7E-0E113BC2EA64}" type="sibTrans" cxnId="{7F247187-073C-4EFB-8230-3C6EFF4800C9}">
      <dgm:prSet/>
      <dgm:spPr/>
      <dgm:t>
        <a:bodyPr/>
        <a:lstStyle/>
        <a:p>
          <a:endParaRPr lang="es-CO"/>
        </a:p>
      </dgm:t>
    </dgm:pt>
    <dgm:pt modelId="{E75BF49A-0BBD-418B-A465-D5C73CDDC862}" type="pres">
      <dgm:prSet presAssocID="{10ED40AF-DFB1-4943-B6DB-2A904FAA918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A52A4CB3-C97A-4F38-BA55-13A357284E53}" type="pres">
      <dgm:prSet presAssocID="{34692EC5-A4B2-4233-B4D6-050D93265FAD}" presName="vertOne" presStyleCnt="0"/>
      <dgm:spPr/>
    </dgm:pt>
    <dgm:pt modelId="{E893EA67-3AB4-4D47-9D00-9C0871BA1D0B}" type="pres">
      <dgm:prSet presAssocID="{34692EC5-A4B2-4233-B4D6-050D93265FAD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A4E8BDCF-EBA4-4E09-8E39-8FCFE54DDA84}" type="pres">
      <dgm:prSet presAssocID="{34692EC5-A4B2-4233-B4D6-050D93265FAD}" presName="parTransOne" presStyleCnt="0"/>
      <dgm:spPr/>
    </dgm:pt>
    <dgm:pt modelId="{C41AD8DA-071F-4B32-BA75-D5980DAD4E3A}" type="pres">
      <dgm:prSet presAssocID="{34692EC5-A4B2-4233-B4D6-050D93265FAD}" presName="horzOne" presStyleCnt="0"/>
      <dgm:spPr/>
    </dgm:pt>
    <dgm:pt modelId="{B26BFE23-F5A1-4336-9BB3-DD39B89D5913}" type="pres">
      <dgm:prSet presAssocID="{22764620-BC98-495D-AC60-B4068B0DD50A}" presName="vertTwo" presStyleCnt="0"/>
      <dgm:spPr/>
    </dgm:pt>
    <dgm:pt modelId="{EAA09008-C4FD-4B5A-88FF-C4FD906F1340}" type="pres">
      <dgm:prSet presAssocID="{22764620-BC98-495D-AC60-B4068B0DD50A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4E95C7B8-8266-420A-A8EE-A6282ABC2314}" type="pres">
      <dgm:prSet presAssocID="{22764620-BC98-495D-AC60-B4068B0DD50A}" presName="parTransTwo" presStyleCnt="0"/>
      <dgm:spPr/>
    </dgm:pt>
    <dgm:pt modelId="{99DD0435-743A-4515-B467-6C695B52F2D2}" type="pres">
      <dgm:prSet presAssocID="{22764620-BC98-495D-AC60-B4068B0DD50A}" presName="horzTwo" presStyleCnt="0"/>
      <dgm:spPr/>
    </dgm:pt>
    <dgm:pt modelId="{40438AEB-6F24-4174-86C9-557D871BF1CE}" type="pres">
      <dgm:prSet presAssocID="{4632E5C2-38FF-4107-9DDA-81C03710A332}" presName="vertThree" presStyleCnt="0"/>
      <dgm:spPr/>
    </dgm:pt>
    <dgm:pt modelId="{CC048686-BD07-4219-81D1-B46B40A17965}" type="pres">
      <dgm:prSet presAssocID="{4632E5C2-38FF-4107-9DDA-81C03710A332}" presName="txThree" presStyleLbl="node3" presStyleIdx="0" presStyleCnt="4" custLinFactNeighborX="-2434" custLinFactNeighborY="-1907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B233C009-EFAD-4FED-A9D3-130875D29B86}" type="pres">
      <dgm:prSet presAssocID="{4632E5C2-38FF-4107-9DDA-81C03710A332}" presName="horzThree" presStyleCnt="0"/>
      <dgm:spPr/>
    </dgm:pt>
    <dgm:pt modelId="{B6696353-2E8E-4F2F-8E7C-9ED9F41556B2}" type="pres">
      <dgm:prSet presAssocID="{97D537EB-2093-41FA-96AC-6251E3B12626}" presName="sibSpaceThree" presStyleCnt="0"/>
      <dgm:spPr/>
    </dgm:pt>
    <dgm:pt modelId="{D891ACB2-C778-42AF-9452-D0AD6FC9A8C2}" type="pres">
      <dgm:prSet presAssocID="{BD6DB6A2-8FBA-409D-AD6F-5EDF9D3755EC}" presName="vertThree" presStyleCnt="0"/>
      <dgm:spPr/>
    </dgm:pt>
    <dgm:pt modelId="{D2936B9F-0375-4FE2-86FF-BD4A251D39A2}" type="pres">
      <dgm:prSet presAssocID="{BD6DB6A2-8FBA-409D-AD6F-5EDF9D3755EC}" presName="txThree" presStyleLbl="node3" presStyleIdx="1" presStyleCnt="4" custLinFactNeighborX="1274" custLinFactNeighborY="-1907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EBA00054-DA76-400C-A2EA-A400F12DA02A}" type="pres">
      <dgm:prSet presAssocID="{BD6DB6A2-8FBA-409D-AD6F-5EDF9D3755EC}" presName="horzThree" presStyleCnt="0"/>
      <dgm:spPr/>
    </dgm:pt>
    <dgm:pt modelId="{26F5FC19-92E9-41A4-BB8F-C47494B6F2B1}" type="pres">
      <dgm:prSet presAssocID="{B037B159-4B1A-4A64-9886-3B97A461B979}" presName="sibSpaceTwo" presStyleCnt="0"/>
      <dgm:spPr/>
    </dgm:pt>
    <dgm:pt modelId="{304CF6B4-0E09-48F2-8FA7-8FA0FE78C0AF}" type="pres">
      <dgm:prSet presAssocID="{E3FA80C9-E11A-4C37-9B15-8FF4DFE94A60}" presName="vertTwo" presStyleCnt="0"/>
      <dgm:spPr/>
    </dgm:pt>
    <dgm:pt modelId="{E5281177-E237-42BE-822A-5AC32ABF5768}" type="pres">
      <dgm:prSet presAssocID="{E3FA80C9-E11A-4C37-9B15-8FF4DFE94A60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F456093F-F11F-4E97-9F2F-B95CF94B94A7}" type="pres">
      <dgm:prSet presAssocID="{E3FA80C9-E11A-4C37-9B15-8FF4DFE94A60}" presName="parTransTwo" presStyleCnt="0"/>
      <dgm:spPr/>
    </dgm:pt>
    <dgm:pt modelId="{635E1B02-BB7B-419E-93C8-37F83735534C}" type="pres">
      <dgm:prSet presAssocID="{E3FA80C9-E11A-4C37-9B15-8FF4DFE94A60}" presName="horzTwo" presStyleCnt="0"/>
      <dgm:spPr/>
    </dgm:pt>
    <dgm:pt modelId="{9625A308-6169-4260-8B14-675DEC3BD151}" type="pres">
      <dgm:prSet presAssocID="{6814B358-6DEA-49C1-B214-0799434AEA05}" presName="vertThree" presStyleCnt="0"/>
      <dgm:spPr/>
    </dgm:pt>
    <dgm:pt modelId="{566E3441-D4FA-49EF-9644-56533878331A}" type="pres">
      <dgm:prSet presAssocID="{6814B358-6DEA-49C1-B214-0799434AEA05}" presName="txThre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7C41669C-C08F-4F85-865C-D4A842CCE891}" type="pres">
      <dgm:prSet presAssocID="{6814B358-6DEA-49C1-B214-0799434AEA05}" presName="horzThree" presStyleCnt="0"/>
      <dgm:spPr/>
    </dgm:pt>
    <dgm:pt modelId="{F3C39154-D313-4EF7-B905-090363C518B7}" type="pres">
      <dgm:prSet presAssocID="{5659AE7D-1212-4827-AD4A-77616B171392}" presName="sibSpaceThree" presStyleCnt="0"/>
      <dgm:spPr/>
    </dgm:pt>
    <dgm:pt modelId="{6D43E323-C031-47DE-8588-58409AD4D4B0}" type="pres">
      <dgm:prSet presAssocID="{DF798F30-8734-428B-AFAE-03188DB5DE1A}" presName="vertThree" presStyleCnt="0"/>
      <dgm:spPr/>
    </dgm:pt>
    <dgm:pt modelId="{B6EC798A-652D-49F0-AA54-9D0DFA459E01}" type="pres">
      <dgm:prSet presAssocID="{DF798F30-8734-428B-AFAE-03188DB5DE1A}" presName="txThre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457069DB-B6D0-412C-BE34-B7C76EE77C25}" type="pres">
      <dgm:prSet presAssocID="{DF798F30-8734-428B-AFAE-03188DB5DE1A}" presName="parTransThree" presStyleCnt="0"/>
      <dgm:spPr/>
    </dgm:pt>
    <dgm:pt modelId="{1F3BB840-8350-49A7-B959-625E220293CB}" type="pres">
      <dgm:prSet presAssocID="{DF798F30-8734-428B-AFAE-03188DB5DE1A}" presName="horzThree" presStyleCnt="0"/>
      <dgm:spPr/>
    </dgm:pt>
    <dgm:pt modelId="{1EE4781F-610D-42F0-870E-682C5195B8C4}" type="pres">
      <dgm:prSet presAssocID="{6BF27CF1-6987-4B0C-A15E-4E5EE265D3D1}" presName="vertFour" presStyleCnt="0">
        <dgm:presLayoutVars>
          <dgm:chPref val="3"/>
        </dgm:presLayoutVars>
      </dgm:prSet>
      <dgm:spPr/>
    </dgm:pt>
    <dgm:pt modelId="{8B9116C0-4B8B-43BD-9CF2-B6378D5307A4}" type="pres">
      <dgm:prSet presAssocID="{6BF27CF1-6987-4B0C-A15E-4E5EE265D3D1}" presName="txFour" presStyleLbl="node4" presStyleIdx="0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A92CB246-5A74-40EE-93B6-C1D782D29156}" type="pres">
      <dgm:prSet presAssocID="{6BF27CF1-6987-4B0C-A15E-4E5EE265D3D1}" presName="horzFour" presStyleCnt="0"/>
      <dgm:spPr/>
    </dgm:pt>
    <dgm:pt modelId="{B1A305A5-21F8-4ABB-BDA9-063E04D05896}" type="pres">
      <dgm:prSet presAssocID="{EC60042B-E574-4423-846A-62810603DB1C}" presName="sibSpaceFour" presStyleCnt="0"/>
      <dgm:spPr/>
    </dgm:pt>
    <dgm:pt modelId="{DC4A1797-341A-4844-9A2A-17DEC8A7235A}" type="pres">
      <dgm:prSet presAssocID="{3A3386CC-8307-4CE0-9BE9-32CF04274C91}" presName="vertFour" presStyleCnt="0">
        <dgm:presLayoutVars>
          <dgm:chPref val="3"/>
        </dgm:presLayoutVars>
      </dgm:prSet>
      <dgm:spPr/>
    </dgm:pt>
    <dgm:pt modelId="{A01A76A2-81E9-4259-97B9-B0F4576641C0}" type="pres">
      <dgm:prSet presAssocID="{3A3386CC-8307-4CE0-9BE9-32CF04274C91}" presName="txFour" presStyleLbl="node4" presStyleIdx="1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10FE0A23-E07B-439E-861D-220A78A893DE}" type="pres">
      <dgm:prSet presAssocID="{3A3386CC-8307-4CE0-9BE9-32CF04274C91}" presName="parTransFour" presStyleCnt="0"/>
      <dgm:spPr/>
    </dgm:pt>
    <dgm:pt modelId="{CEAA2FD0-EA75-439C-BDEF-A217D8153125}" type="pres">
      <dgm:prSet presAssocID="{3A3386CC-8307-4CE0-9BE9-32CF04274C91}" presName="horzFour" presStyleCnt="0"/>
      <dgm:spPr/>
    </dgm:pt>
    <dgm:pt modelId="{E5B94B71-CA5C-42A1-A721-4093C4354DCD}" type="pres">
      <dgm:prSet presAssocID="{1ABEE193-3EF5-4A64-BA51-0FF51E15FAFC}" presName="vertFour" presStyleCnt="0">
        <dgm:presLayoutVars>
          <dgm:chPref val="3"/>
        </dgm:presLayoutVars>
      </dgm:prSet>
      <dgm:spPr/>
    </dgm:pt>
    <dgm:pt modelId="{D547D597-4FF4-406F-9973-D658C2385131}" type="pres">
      <dgm:prSet presAssocID="{1ABEE193-3EF5-4A64-BA51-0FF51E15FAFC}" presName="txFour" presStyleLbl="node4" presStyleIdx="2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919DC0DF-6195-42BD-B24C-0FEB08D3BE8C}" type="pres">
      <dgm:prSet presAssocID="{1ABEE193-3EF5-4A64-BA51-0FF51E15FAFC}" presName="horzFour" presStyleCnt="0"/>
      <dgm:spPr/>
    </dgm:pt>
    <dgm:pt modelId="{8CBBE640-60CF-4B97-BC9F-AAB6C94CE2E3}" type="pres">
      <dgm:prSet presAssocID="{46DD670F-9CCD-40A4-A1B9-BA8D88B71338}" presName="sibSpaceFour" presStyleCnt="0"/>
      <dgm:spPr/>
    </dgm:pt>
    <dgm:pt modelId="{412CCFDF-05D3-4BC8-930F-A7437840584D}" type="pres">
      <dgm:prSet presAssocID="{18CC36EE-811F-4547-A93E-83B5BF9C88D7}" presName="vertFour" presStyleCnt="0">
        <dgm:presLayoutVars>
          <dgm:chPref val="3"/>
        </dgm:presLayoutVars>
      </dgm:prSet>
      <dgm:spPr/>
    </dgm:pt>
    <dgm:pt modelId="{62B6F07C-4C7F-40B7-9A3A-65FEC8040508}" type="pres">
      <dgm:prSet presAssocID="{18CC36EE-811F-4547-A93E-83B5BF9C88D7}" presName="txFour" presStyleLbl="node4" presStyleIdx="3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16D7BC50-F408-4F2D-9301-71FBED728866}" type="pres">
      <dgm:prSet presAssocID="{18CC36EE-811F-4547-A93E-83B5BF9C88D7}" presName="horzFour" presStyleCnt="0"/>
      <dgm:spPr/>
    </dgm:pt>
  </dgm:ptLst>
  <dgm:cxnLst>
    <dgm:cxn modelId="{D1C9EFF2-D221-4F1F-B44E-EFA8DA5338E0}" srcId="{10ED40AF-DFB1-4943-B6DB-2A904FAA918A}" destId="{34692EC5-A4B2-4233-B4D6-050D93265FAD}" srcOrd="0" destOrd="0" parTransId="{BA4420AA-FE36-451F-B7B0-3990B2690671}" sibTransId="{397D770A-6365-44B0-9F9A-350B79A4ED88}"/>
    <dgm:cxn modelId="{BC7C9D4B-2C8A-4C1F-8E55-C6760F50EDA1}" srcId="{DF798F30-8734-428B-AFAE-03188DB5DE1A}" destId="{3A3386CC-8307-4CE0-9BE9-32CF04274C91}" srcOrd="1" destOrd="0" parTransId="{19CFB14C-C30B-4EB2-AEA5-63192D5D344E}" sibTransId="{E32B426B-9523-4AEB-80B9-570D70C070E3}"/>
    <dgm:cxn modelId="{D7109F3E-2CA6-4FC1-A1E9-E4CB6F6E7809}" srcId="{22764620-BC98-495D-AC60-B4068B0DD50A}" destId="{BD6DB6A2-8FBA-409D-AD6F-5EDF9D3755EC}" srcOrd="1" destOrd="0" parTransId="{3E56B1FA-FD71-4667-9F37-C1CC641EC389}" sibTransId="{771DBDD5-4320-4EEA-B782-E0A452AAA632}"/>
    <dgm:cxn modelId="{DD5FEFCF-84B6-4745-BD4C-E86A3F2C4E50}" type="presOf" srcId="{22764620-BC98-495D-AC60-B4068B0DD50A}" destId="{EAA09008-C4FD-4B5A-88FF-C4FD906F1340}" srcOrd="0" destOrd="0" presId="urn:microsoft.com/office/officeart/2005/8/layout/hierarchy4"/>
    <dgm:cxn modelId="{13C1DAFD-BBE4-4967-B59F-5BE39A16EB28}" srcId="{34692EC5-A4B2-4233-B4D6-050D93265FAD}" destId="{22764620-BC98-495D-AC60-B4068B0DD50A}" srcOrd="0" destOrd="0" parTransId="{6C5518F1-63CC-4E7E-A0D0-A55753AC79A4}" sibTransId="{B037B159-4B1A-4A64-9886-3B97A461B979}"/>
    <dgm:cxn modelId="{9ED362C7-0183-4C6F-9280-03E81955FCC6}" type="presOf" srcId="{4632E5C2-38FF-4107-9DDA-81C03710A332}" destId="{CC048686-BD07-4219-81D1-B46B40A17965}" srcOrd="0" destOrd="0" presId="urn:microsoft.com/office/officeart/2005/8/layout/hierarchy4"/>
    <dgm:cxn modelId="{000DB881-0560-4A3D-847D-3864364796C1}" srcId="{DF798F30-8734-428B-AFAE-03188DB5DE1A}" destId="{6BF27CF1-6987-4B0C-A15E-4E5EE265D3D1}" srcOrd="0" destOrd="0" parTransId="{C856DA94-7EEB-47D4-B42A-3BF03E1D5260}" sibTransId="{EC60042B-E574-4423-846A-62810603DB1C}"/>
    <dgm:cxn modelId="{E1D2B5F7-8926-4EE7-9571-1878EDEF03A9}" srcId="{E3FA80C9-E11A-4C37-9B15-8FF4DFE94A60}" destId="{6814B358-6DEA-49C1-B214-0799434AEA05}" srcOrd="0" destOrd="0" parTransId="{67E343F0-8A28-480F-BD16-8E157D31E224}" sibTransId="{5659AE7D-1212-4827-AD4A-77616B171392}"/>
    <dgm:cxn modelId="{3E550717-B0EA-4B97-AFFE-892C60C51338}" type="presOf" srcId="{1ABEE193-3EF5-4A64-BA51-0FF51E15FAFC}" destId="{D547D597-4FF4-406F-9973-D658C2385131}" srcOrd="0" destOrd="0" presId="urn:microsoft.com/office/officeart/2005/8/layout/hierarchy4"/>
    <dgm:cxn modelId="{09689860-A2B8-4FB3-A130-ADA2B7E553EE}" srcId="{E3FA80C9-E11A-4C37-9B15-8FF4DFE94A60}" destId="{DF798F30-8734-428B-AFAE-03188DB5DE1A}" srcOrd="1" destOrd="0" parTransId="{6EAA59F6-3CDA-4365-8EC5-265CEF13F752}" sibTransId="{ADFD8364-54ED-4467-855A-3CAC1FE1A583}"/>
    <dgm:cxn modelId="{B7D5DA08-CC6C-4E2F-9ABD-4A385B64FBA5}" srcId="{22764620-BC98-495D-AC60-B4068B0DD50A}" destId="{4632E5C2-38FF-4107-9DDA-81C03710A332}" srcOrd="0" destOrd="0" parTransId="{F47F56F9-C420-458F-82A9-50D90C2920E8}" sibTransId="{97D537EB-2093-41FA-96AC-6251E3B12626}"/>
    <dgm:cxn modelId="{9FC31F12-39E8-483E-AD17-AFA207A6759D}" type="presOf" srcId="{34692EC5-A4B2-4233-B4D6-050D93265FAD}" destId="{E893EA67-3AB4-4D47-9D00-9C0871BA1D0B}" srcOrd="0" destOrd="0" presId="urn:microsoft.com/office/officeart/2005/8/layout/hierarchy4"/>
    <dgm:cxn modelId="{22F1A534-ECF7-46F1-94F8-DF4FA07187B6}" type="presOf" srcId="{18CC36EE-811F-4547-A93E-83B5BF9C88D7}" destId="{62B6F07C-4C7F-40B7-9A3A-65FEC8040508}" srcOrd="0" destOrd="0" presId="urn:microsoft.com/office/officeart/2005/8/layout/hierarchy4"/>
    <dgm:cxn modelId="{01003062-39FA-41DE-95B1-9BF8F5D9552A}" srcId="{3A3386CC-8307-4CE0-9BE9-32CF04274C91}" destId="{1ABEE193-3EF5-4A64-BA51-0FF51E15FAFC}" srcOrd="0" destOrd="0" parTransId="{68FC4974-E77A-4147-A561-E1E54D289438}" sibTransId="{46DD670F-9CCD-40A4-A1B9-BA8D88B71338}"/>
    <dgm:cxn modelId="{B2B8710F-E26E-48E9-991B-A05EC448A632}" type="presOf" srcId="{DF798F30-8734-428B-AFAE-03188DB5DE1A}" destId="{B6EC798A-652D-49F0-AA54-9D0DFA459E01}" srcOrd="0" destOrd="0" presId="urn:microsoft.com/office/officeart/2005/8/layout/hierarchy4"/>
    <dgm:cxn modelId="{06B0266F-AC77-4071-B02A-A5F4B21CEF0D}" type="presOf" srcId="{BD6DB6A2-8FBA-409D-AD6F-5EDF9D3755EC}" destId="{D2936B9F-0375-4FE2-86FF-BD4A251D39A2}" srcOrd="0" destOrd="0" presId="urn:microsoft.com/office/officeart/2005/8/layout/hierarchy4"/>
    <dgm:cxn modelId="{6BD191DB-43D3-4DB9-BCCE-B479D1425B40}" type="presOf" srcId="{6BF27CF1-6987-4B0C-A15E-4E5EE265D3D1}" destId="{8B9116C0-4B8B-43BD-9CF2-B6378D5307A4}" srcOrd="0" destOrd="0" presId="urn:microsoft.com/office/officeart/2005/8/layout/hierarchy4"/>
    <dgm:cxn modelId="{284D9CC2-D4CD-471A-A022-502E0898BABE}" srcId="{34692EC5-A4B2-4233-B4D6-050D93265FAD}" destId="{E3FA80C9-E11A-4C37-9B15-8FF4DFE94A60}" srcOrd="1" destOrd="0" parTransId="{12A2A9D7-5746-497E-B96F-D23B68D02D67}" sibTransId="{79DA6660-AEBE-4DA7-8A69-18EBCEFEC26A}"/>
    <dgm:cxn modelId="{14EA9E54-E641-4D9D-B161-B4DF17C49212}" type="presOf" srcId="{3A3386CC-8307-4CE0-9BE9-32CF04274C91}" destId="{A01A76A2-81E9-4259-97B9-B0F4576641C0}" srcOrd="0" destOrd="0" presId="urn:microsoft.com/office/officeart/2005/8/layout/hierarchy4"/>
    <dgm:cxn modelId="{E4B795FB-AAF4-45B4-A543-BB5C76B9755A}" type="presOf" srcId="{6814B358-6DEA-49C1-B214-0799434AEA05}" destId="{566E3441-D4FA-49EF-9644-56533878331A}" srcOrd="0" destOrd="0" presId="urn:microsoft.com/office/officeart/2005/8/layout/hierarchy4"/>
    <dgm:cxn modelId="{7F247187-073C-4EFB-8230-3C6EFF4800C9}" srcId="{3A3386CC-8307-4CE0-9BE9-32CF04274C91}" destId="{18CC36EE-811F-4547-A93E-83B5BF9C88D7}" srcOrd="1" destOrd="0" parTransId="{7D79109E-7D01-469F-9472-EB5EFE295B57}" sibTransId="{05ECFC66-BEA6-4BC0-8B7E-0E113BC2EA64}"/>
    <dgm:cxn modelId="{BE731A8E-D289-491C-BDE6-B29E3435BCDA}" type="presOf" srcId="{E3FA80C9-E11A-4C37-9B15-8FF4DFE94A60}" destId="{E5281177-E237-42BE-822A-5AC32ABF5768}" srcOrd="0" destOrd="0" presId="urn:microsoft.com/office/officeart/2005/8/layout/hierarchy4"/>
    <dgm:cxn modelId="{CFEB30AF-DC5C-475D-8023-95596189782E}" type="presOf" srcId="{10ED40AF-DFB1-4943-B6DB-2A904FAA918A}" destId="{E75BF49A-0BBD-418B-A465-D5C73CDDC862}" srcOrd="0" destOrd="0" presId="urn:microsoft.com/office/officeart/2005/8/layout/hierarchy4"/>
    <dgm:cxn modelId="{AC75822A-724F-4EF3-BFEB-6E41A0696589}" type="presParOf" srcId="{E75BF49A-0BBD-418B-A465-D5C73CDDC862}" destId="{A52A4CB3-C97A-4F38-BA55-13A357284E53}" srcOrd="0" destOrd="0" presId="urn:microsoft.com/office/officeart/2005/8/layout/hierarchy4"/>
    <dgm:cxn modelId="{44FC5B72-9256-4AC0-BB69-8EE4C145D12B}" type="presParOf" srcId="{A52A4CB3-C97A-4F38-BA55-13A357284E53}" destId="{E893EA67-3AB4-4D47-9D00-9C0871BA1D0B}" srcOrd="0" destOrd="0" presId="urn:microsoft.com/office/officeart/2005/8/layout/hierarchy4"/>
    <dgm:cxn modelId="{725FF1C6-9000-4C96-9BCB-275DFB2DD539}" type="presParOf" srcId="{A52A4CB3-C97A-4F38-BA55-13A357284E53}" destId="{A4E8BDCF-EBA4-4E09-8E39-8FCFE54DDA84}" srcOrd="1" destOrd="0" presId="urn:microsoft.com/office/officeart/2005/8/layout/hierarchy4"/>
    <dgm:cxn modelId="{725DA24F-5F07-4A60-B584-D7D5E5364DC9}" type="presParOf" srcId="{A52A4CB3-C97A-4F38-BA55-13A357284E53}" destId="{C41AD8DA-071F-4B32-BA75-D5980DAD4E3A}" srcOrd="2" destOrd="0" presId="urn:microsoft.com/office/officeart/2005/8/layout/hierarchy4"/>
    <dgm:cxn modelId="{056E986F-9F98-4EC4-B826-3F0B75CF3C57}" type="presParOf" srcId="{C41AD8DA-071F-4B32-BA75-D5980DAD4E3A}" destId="{B26BFE23-F5A1-4336-9BB3-DD39B89D5913}" srcOrd="0" destOrd="0" presId="urn:microsoft.com/office/officeart/2005/8/layout/hierarchy4"/>
    <dgm:cxn modelId="{566048F6-E39C-4EC9-B644-8868A5F302C2}" type="presParOf" srcId="{B26BFE23-F5A1-4336-9BB3-DD39B89D5913}" destId="{EAA09008-C4FD-4B5A-88FF-C4FD906F1340}" srcOrd="0" destOrd="0" presId="urn:microsoft.com/office/officeart/2005/8/layout/hierarchy4"/>
    <dgm:cxn modelId="{B00F9327-D6E6-454C-9F20-89D437F1E97D}" type="presParOf" srcId="{B26BFE23-F5A1-4336-9BB3-DD39B89D5913}" destId="{4E95C7B8-8266-420A-A8EE-A6282ABC2314}" srcOrd="1" destOrd="0" presId="urn:microsoft.com/office/officeart/2005/8/layout/hierarchy4"/>
    <dgm:cxn modelId="{A25B8ED7-5C30-460C-BD00-96B6A801ADB0}" type="presParOf" srcId="{B26BFE23-F5A1-4336-9BB3-DD39B89D5913}" destId="{99DD0435-743A-4515-B467-6C695B52F2D2}" srcOrd="2" destOrd="0" presId="urn:microsoft.com/office/officeart/2005/8/layout/hierarchy4"/>
    <dgm:cxn modelId="{82D0779B-CB02-4883-9726-56858F2CE9A6}" type="presParOf" srcId="{99DD0435-743A-4515-B467-6C695B52F2D2}" destId="{40438AEB-6F24-4174-86C9-557D871BF1CE}" srcOrd="0" destOrd="0" presId="urn:microsoft.com/office/officeart/2005/8/layout/hierarchy4"/>
    <dgm:cxn modelId="{A0A6244C-4CDF-410F-A1E1-FB898F24F57E}" type="presParOf" srcId="{40438AEB-6F24-4174-86C9-557D871BF1CE}" destId="{CC048686-BD07-4219-81D1-B46B40A17965}" srcOrd="0" destOrd="0" presId="urn:microsoft.com/office/officeart/2005/8/layout/hierarchy4"/>
    <dgm:cxn modelId="{7520C3ED-7DAA-4AF3-8FF0-089E0F45CC1E}" type="presParOf" srcId="{40438AEB-6F24-4174-86C9-557D871BF1CE}" destId="{B233C009-EFAD-4FED-A9D3-130875D29B86}" srcOrd="1" destOrd="0" presId="urn:microsoft.com/office/officeart/2005/8/layout/hierarchy4"/>
    <dgm:cxn modelId="{488C6622-B7A9-444C-94EE-12DA58C79373}" type="presParOf" srcId="{99DD0435-743A-4515-B467-6C695B52F2D2}" destId="{B6696353-2E8E-4F2F-8E7C-9ED9F41556B2}" srcOrd="1" destOrd="0" presId="urn:microsoft.com/office/officeart/2005/8/layout/hierarchy4"/>
    <dgm:cxn modelId="{3A0BAF08-BB66-4401-8C25-680842407CF7}" type="presParOf" srcId="{99DD0435-743A-4515-B467-6C695B52F2D2}" destId="{D891ACB2-C778-42AF-9452-D0AD6FC9A8C2}" srcOrd="2" destOrd="0" presId="urn:microsoft.com/office/officeart/2005/8/layout/hierarchy4"/>
    <dgm:cxn modelId="{3376AE44-E300-4495-BD1F-58CF3A865C81}" type="presParOf" srcId="{D891ACB2-C778-42AF-9452-D0AD6FC9A8C2}" destId="{D2936B9F-0375-4FE2-86FF-BD4A251D39A2}" srcOrd="0" destOrd="0" presId="urn:microsoft.com/office/officeart/2005/8/layout/hierarchy4"/>
    <dgm:cxn modelId="{74DE08F9-FF21-4A96-A6D3-308397AB80D5}" type="presParOf" srcId="{D891ACB2-C778-42AF-9452-D0AD6FC9A8C2}" destId="{EBA00054-DA76-400C-A2EA-A400F12DA02A}" srcOrd="1" destOrd="0" presId="urn:microsoft.com/office/officeart/2005/8/layout/hierarchy4"/>
    <dgm:cxn modelId="{264B73CC-5A62-4EFC-879C-F9CC6314000A}" type="presParOf" srcId="{C41AD8DA-071F-4B32-BA75-D5980DAD4E3A}" destId="{26F5FC19-92E9-41A4-BB8F-C47494B6F2B1}" srcOrd="1" destOrd="0" presId="urn:microsoft.com/office/officeart/2005/8/layout/hierarchy4"/>
    <dgm:cxn modelId="{27D2707A-4BEB-4162-9820-DDA2312B266A}" type="presParOf" srcId="{C41AD8DA-071F-4B32-BA75-D5980DAD4E3A}" destId="{304CF6B4-0E09-48F2-8FA7-8FA0FE78C0AF}" srcOrd="2" destOrd="0" presId="urn:microsoft.com/office/officeart/2005/8/layout/hierarchy4"/>
    <dgm:cxn modelId="{53F3D164-F179-45E7-8C6C-C0AA7E91D173}" type="presParOf" srcId="{304CF6B4-0E09-48F2-8FA7-8FA0FE78C0AF}" destId="{E5281177-E237-42BE-822A-5AC32ABF5768}" srcOrd="0" destOrd="0" presId="urn:microsoft.com/office/officeart/2005/8/layout/hierarchy4"/>
    <dgm:cxn modelId="{106749DF-1793-4166-A32A-1FAA32F90F4C}" type="presParOf" srcId="{304CF6B4-0E09-48F2-8FA7-8FA0FE78C0AF}" destId="{F456093F-F11F-4E97-9F2F-B95CF94B94A7}" srcOrd="1" destOrd="0" presId="urn:microsoft.com/office/officeart/2005/8/layout/hierarchy4"/>
    <dgm:cxn modelId="{DED06B7E-BE45-4878-B89D-734B77BFCA0A}" type="presParOf" srcId="{304CF6B4-0E09-48F2-8FA7-8FA0FE78C0AF}" destId="{635E1B02-BB7B-419E-93C8-37F83735534C}" srcOrd="2" destOrd="0" presId="urn:microsoft.com/office/officeart/2005/8/layout/hierarchy4"/>
    <dgm:cxn modelId="{D7C6A06A-04A6-45CD-A98E-DB61F8B747BE}" type="presParOf" srcId="{635E1B02-BB7B-419E-93C8-37F83735534C}" destId="{9625A308-6169-4260-8B14-675DEC3BD151}" srcOrd="0" destOrd="0" presId="urn:microsoft.com/office/officeart/2005/8/layout/hierarchy4"/>
    <dgm:cxn modelId="{F15FC32E-256C-443D-83A7-02A605A93090}" type="presParOf" srcId="{9625A308-6169-4260-8B14-675DEC3BD151}" destId="{566E3441-D4FA-49EF-9644-56533878331A}" srcOrd="0" destOrd="0" presId="urn:microsoft.com/office/officeart/2005/8/layout/hierarchy4"/>
    <dgm:cxn modelId="{E08109F7-A4E7-4E27-B81F-941A157B11D6}" type="presParOf" srcId="{9625A308-6169-4260-8B14-675DEC3BD151}" destId="{7C41669C-C08F-4F85-865C-D4A842CCE891}" srcOrd="1" destOrd="0" presId="urn:microsoft.com/office/officeart/2005/8/layout/hierarchy4"/>
    <dgm:cxn modelId="{349DFCA3-FEA7-44FC-8D55-34B8419B0648}" type="presParOf" srcId="{635E1B02-BB7B-419E-93C8-37F83735534C}" destId="{F3C39154-D313-4EF7-B905-090363C518B7}" srcOrd="1" destOrd="0" presId="urn:microsoft.com/office/officeart/2005/8/layout/hierarchy4"/>
    <dgm:cxn modelId="{347214BE-549A-42DD-95C4-79CA81EADB82}" type="presParOf" srcId="{635E1B02-BB7B-419E-93C8-37F83735534C}" destId="{6D43E323-C031-47DE-8588-58409AD4D4B0}" srcOrd="2" destOrd="0" presId="urn:microsoft.com/office/officeart/2005/8/layout/hierarchy4"/>
    <dgm:cxn modelId="{D84AED82-1129-4FFE-A8B8-DF41E14695D6}" type="presParOf" srcId="{6D43E323-C031-47DE-8588-58409AD4D4B0}" destId="{B6EC798A-652D-49F0-AA54-9D0DFA459E01}" srcOrd="0" destOrd="0" presId="urn:microsoft.com/office/officeart/2005/8/layout/hierarchy4"/>
    <dgm:cxn modelId="{6F33E80F-A070-4108-A461-4572069E956B}" type="presParOf" srcId="{6D43E323-C031-47DE-8588-58409AD4D4B0}" destId="{457069DB-B6D0-412C-BE34-B7C76EE77C25}" srcOrd="1" destOrd="0" presId="urn:microsoft.com/office/officeart/2005/8/layout/hierarchy4"/>
    <dgm:cxn modelId="{E725F533-7DCF-4765-9D34-A4610EB050D7}" type="presParOf" srcId="{6D43E323-C031-47DE-8588-58409AD4D4B0}" destId="{1F3BB840-8350-49A7-B959-625E220293CB}" srcOrd="2" destOrd="0" presId="urn:microsoft.com/office/officeart/2005/8/layout/hierarchy4"/>
    <dgm:cxn modelId="{A63F20F2-040E-4B7E-A0B9-BEBFC1C7F056}" type="presParOf" srcId="{1F3BB840-8350-49A7-B959-625E220293CB}" destId="{1EE4781F-610D-42F0-870E-682C5195B8C4}" srcOrd="0" destOrd="0" presId="urn:microsoft.com/office/officeart/2005/8/layout/hierarchy4"/>
    <dgm:cxn modelId="{E3DD766B-4800-4677-97A0-B6BEBA3E9A64}" type="presParOf" srcId="{1EE4781F-610D-42F0-870E-682C5195B8C4}" destId="{8B9116C0-4B8B-43BD-9CF2-B6378D5307A4}" srcOrd="0" destOrd="0" presId="urn:microsoft.com/office/officeart/2005/8/layout/hierarchy4"/>
    <dgm:cxn modelId="{13DD1F41-4BED-48D6-AF31-77C9E477161D}" type="presParOf" srcId="{1EE4781F-610D-42F0-870E-682C5195B8C4}" destId="{A92CB246-5A74-40EE-93B6-C1D782D29156}" srcOrd="1" destOrd="0" presId="urn:microsoft.com/office/officeart/2005/8/layout/hierarchy4"/>
    <dgm:cxn modelId="{F20AB3FE-61F4-4A06-84FE-80AE6E60248E}" type="presParOf" srcId="{1F3BB840-8350-49A7-B959-625E220293CB}" destId="{B1A305A5-21F8-4ABB-BDA9-063E04D05896}" srcOrd="1" destOrd="0" presId="urn:microsoft.com/office/officeart/2005/8/layout/hierarchy4"/>
    <dgm:cxn modelId="{F45BE6CB-9FF3-4264-93EB-D6276481106C}" type="presParOf" srcId="{1F3BB840-8350-49A7-B959-625E220293CB}" destId="{DC4A1797-341A-4844-9A2A-17DEC8A7235A}" srcOrd="2" destOrd="0" presId="urn:microsoft.com/office/officeart/2005/8/layout/hierarchy4"/>
    <dgm:cxn modelId="{75CB4BD7-1726-4E6F-830E-D47EBB5C2650}" type="presParOf" srcId="{DC4A1797-341A-4844-9A2A-17DEC8A7235A}" destId="{A01A76A2-81E9-4259-97B9-B0F4576641C0}" srcOrd="0" destOrd="0" presId="urn:microsoft.com/office/officeart/2005/8/layout/hierarchy4"/>
    <dgm:cxn modelId="{6C865774-448C-49C6-A27A-808F4E784ED8}" type="presParOf" srcId="{DC4A1797-341A-4844-9A2A-17DEC8A7235A}" destId="{10FE0A23-E07B-439E-861D-220A78A893DE}" srcOrd="1" destOrd="0" presId="urn:microsoft.com/office/officeart/2005/8/layout/hierarchy4"/>
    <dgm:cxn modelId="{89BB0169-CAEE-4B3C-B5FA-3091F48E13C0}" type="presParOf" srcId="{DC4A1797-341A-4844-9A2A-17DEC8A7235A}" destId="{CEAA2FD0-EA75-439C-BDEF-A217D8153125}" srcOrd="2" destOrd="0" presId="urn:microsoft.com/office/officeart/2005/8/layout/hierarchy4"/>
    <dgm:cxn modelId="{7555FB51-03C7-48AF-83B8-B4CA2B6444A6}" type="presParOf" srcId="{CEAA2FD0-EA75-439C-BDEF-A217D8153125}" destId="{E5B94B71-CA5C-42A1-A721-4093C4354DCD}" srcOrd="0" destOrd="0" presId="urn:microsoft.com/office/officeart/2005/8/layout/hierarchy4"/>
    <dgm:cxn modelId="{98EEBEE5-B905-4932-BC96-87AACB312235}" type="presParOf" srcId="{E5B94B71-CA5C-42A1-A721-4093C4354DCD}" destId="{D547D597-4FF4-406F-9973-D658C2385131}" srcOrd="0" destOrd="0" presId="urn:microsoft.com/office/officeart/2005/8/layout/hierarchy4"/>
    <dgm:cxn modelId="{58601917-2382-41DD-BD22-E833BCF07892}" type="presParOf" srcId="{E5B94B71-CA5C-42A1-A721-4093C4354DCD}" destId="{919DC0DF-6195-42BD-B24C-0FEB08D3BE8C}" srcOrd="1" destOrd="0" presId="urn:microsoft.com/office/officeart/2005/8/layout/hierarchy4"/>
    <dgm:cxn modelId="{529E533A-3887-43FE-9CC9-66E039332C4B}" type="presParOf" srcId="{CEAA2FD0-EA75-439C-BDEF-A217D8153125}" destId="{8CBBE640-60CF-4B97-BC9F-AAB6C94CE2E3}" srcOrd="1" destOrd="0" presId="urn:microsoft.com/office/officeart/2005/8/layout/hierarchy4"/>
    <dgm:cxn modelId="{6E1A349E-DA99-4628-82F2-1C6C9B1BCEA6}" type="presParOf" srcId="{CEAA2FD0-EA75-439C-BDEF-A217D8153125}" destId="{412CCFDF-05D3-4BC8-930F-A7437840584D}" srcOrd="2" destOrd="0" presId="urn:microsoft.com/office/officeart/2005/8/layout/hierarchy4"/>
    <dgm:cxn modelId="{EE5FB99D-A7CA-4285-A5A1-22C40453B303}" type="presParOf" srcId="{412CCFDF-05D3-4BC8-930F-A7437840584D}" destId="{62B6F07C-4C7F-40B7-9A3A-65FEC8040508}" srcOrd="0" destOrd="0" presId="urn:microsoft.com/office/officeart/2005/8/layout/hierarchy4"/>
    <dgm:cxn modelId="{0775A180-ABAE-4177-8828-6AE7CA72DB95}" type="presParOf" srcId="{412CCFDF-05D3-4BC8-930F-A7437840584D}" destId="{16D7BC50-F408-4F2D-9301-71FBED728866}" srcOrd="1" destOrd="0" presId="urn:microsoft.com/office/officeart/2005/8/layout/hierarchy4"/>
  </dgm:cxnLst>
  <dgm:bg/>
  <dgm:whole/>
</dgm:dataModel>
</file>

<file path=ppt/diagrams/data138.xml><?xml version="1.0" encoding="utf-8"?>
<dgm:dataModel xmlns:dgm="http://schemas.openxmlformats.org/drawingml/2006/diagram" xmlns:a="http://schemas.openxmlformats.org/drawingml/2006/main">
  <dgm:ptLst>
    <dgm:pt modelId="{328ABE90-CDFC-42A9-BAF9-50C3A13F8895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8F207607-21C0-4151-AE4B-0AF87F3986B9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400" dirty="0" smtClean="0"/>
            <a:t>Isabel </a:t>
          </a:r>
          <a:r>
            <a:rPr lang="es-CO" sz="2400" dirty="0" err="1" smtClean="0"/>
            <a:t>Metauten</a:t>
          </a:r>
          <a:r>
            <a:rPr lang="es-CO" sz="2400" dirty="0" smtClean="0"/>
            <a:t> González</a:t>
          </a:r>
          <a:endParaRPr lang="es-CO" sz="2400" dirty="0"/>
        </a:p>
      </dgm:t>
    </dgm:pt>
    <dgm:pt modelId="{2CBC5AB1-E2BD-466C-A6F6-2D380BBF586B}" type="parTrans" cxnId="{4426F129-C406-4601-AE1A-ED03B30CAC55}">
      <dgm:prSet/>
      <dgm:spPr/>
      <dgm:t>
        <a:bodyPr/>
        <a:lstStyle/>
        <a:p>
          <a:endParaRPr lang="es-CO"/>
        </a:p>
      </dgm:t>
    </dgm:pt>
    <dgm:pt modelId="{BF1DABAD-1F41-4C7A-991D-E947F40A6BF3}" type="sibTrans" cxnId="{4426F129-C406-4601-AE1A-ED03B30CAC55}">
      <dgm:prSet/>
      <dgm:spPr/>
      <dgm:t>
        <a:bodyPr/>
        <a:lstStyle/>
        <a:p>
          <a:endParaRPr lang="es-CO"/>
        </a:p>
      </dgm:t>
    </dgm:pt>
    <dgm:pt modelId="{C683ABEE-B502-49C4-9136-D86BB51E0FEF}">
      <dgm:prSet phldrT="[Texto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dirty="0" smtClean="0"/>
            <a:t>Sebastián </a:t>
          </a:r>
          <a:r>
            <a:rPr lang="es-CO" dirty="0" err="1" smtClean="0"/>
            <a:t>Metauten</a:t>
          </a:r>
          <a:r>
            <a:rPr lang="es-CO" dirty="0" smtClean="0"/>
            <a:t> de </a:t>
          </a:r>
          <a:r>
            <a:rPr lang="es-CO" dirty="0" err="1" smtClean="0"/>
            <a:t>Añoa</a:t>
          </a:r>
          <a:endParaRPr lang="es-CO" dirty="0"/>
        </a:p>
      </dgm:t>
    </dgm:pt>
    <dgm:pt modelId="{72176307-C327-40EB-A768-39994835A636}" type="parTrans" cxnId="{910F4967-C0BE-4E8B-A730-492CA673D346}">
      <dgm:prSet/>
      <dgm:spPr/>
      <dgm:t>
        <a:bodyPr/>
        <a:lstStyle/>
        <a:p>
          <a:endParaRPr lang="es-CO"/>
        </a:p>
      </dgm:t>
    </dgm:pt>
    <dgm:pt modelId="{D4D9F808-9177-4E21-8E04-91112F956566}" type="sibTrans" cxnId="{910F4967-C0BE-4E8B-A730-492CA673D346}">
      <dgm:prSet/>
      <dgm:spPr/>
      <dgm:t>
        <a:bodyPr/>
        <a:lstStyle/>
        <a:p>
          <a:endParaRPr lang="es-CO"/>
        </a:p>
      </dgm:t>
    </dgm:pt>
    <dgm:pt modelId="{75FFAFF4-860A-467B-AFEF-0DD074407A65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Bárbara González de Castro Mesa</a:t>
          </a:r>
          <a:endParaRPr lang="es-CO" sz="2000" dirty="0"/>
        </a:p>
      </dgm:t>
    </dgm:pt>
    <dgm:pt modelId="{59590984-1290-4581-9DAB-DD1E73831346}" type="parTrans" cxnId="{EB8BCADF-FD9E-45B7-9ADD-C62984839CA2}">
      <dgm:prSet/>
      <dgm:spPr/>
      <dgm:t>
        <a:bodyPr/>
        <a:lstStyle/>
        <a:p>
          <a:endParaRPr lang="es-CO"/>
        </a:p>
      </dgm:t>
    </dgm:pt>
    <dgm:pt modelId="{BD73769B-FC61-4C31-AC99-06C8C7EBB848}" type="sibTrans" cxnId="{EB8BCADF-FD9E-45B7-9ADD-C62984839CA2}">
      <dgm:prSet/>
      <dgm:spPr/>
      <dgm:t>
        <a:bodyPr/>
        <a:lstStyle/>
        <a:p>
          <a:endParaRPr lang="es-CO"/>
        </a:p>
      </dgm:t>
    </dgm:pt>
    <dgm:pt modelId="{C59D7A03-8ED2-4107-9A57-CC5DD2C75F89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900" baseline="0" dirty="0" smtClean="0"/>
            <a:t>María Josefa Mesa </a:t>
          </a:r>
          <a:r>
            <a:rPr lang="es-CO" sz="1900" baseline="0" dirty="0" err="1" smtClean="0"/>
            <a:t>Vibancos</a:t>
          </a:r>
          <a:endParaRPr lang="es-CO" sz="1900" baseline="0" dirty="0"/>
        </a:p>
      </dgm:t>
    </dgm:pt>
    <dgm:pt modelId="{F849FB8F-96AA-449F-BB3E-97A1B565F344}" type="parTrans" cxnId="{3A65D7A9-5F55-480B-992E-E5901349B803}">
      <dgm:prSet/>
      <dgm:spPr/>
      <dgm:t>
        <a:bodyPr/>
        <a:lstStyle/>
        <a:p>
          <a:endParaRPr lang="es-CO"/>
        </a:p>
      </dgm:t>
    </dgm:pt>
    <dgm:pt modelId="{641A1595-F06F-44DC-AEAA-8E7041EE7FC9}" type="sibTrans" cxnId="{3A65D7A9-5F55-480B-992E-E5901349B803}">
      <dgm:prSet/>
      <dgm:spPr/>
      <dgm:t>
        <a:bodyPr/>
        <a:lstStyle/>
        <a:p>
          <a:endParaRPr lang="es-CO"/>
        </a:p>
      </dgm:t>
    </dgm:pt>
    <dgm:pt modelId="{0207C82C-C683-4C5F-9C4D-71A68F1B96D1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dirty="0" smtClean="0"/>
            <a:t>Juan González de Castro Rodríguez</a:t>
          </a:r>
          <a:endParaRPr lang="es-CO" sz="1600" dirty="0"/>
        </a:p>
      </dgm:t>
    </dgm:pt>
    <dgm:pt modelId="{8688A372-F0CC-400F-804C-0184F0743914}" type="sibTrans" cxnId="{B7F30C89-4A70-4307-84BF-4A46AC195C51}">
      <dgm:prSet/>
      <dgm:spPr/>
      <dgm:t>
        <a:bodyPr/>
        <a:lstStyle/>
        <a:p>
          <a:endParaRPr lang="es-CO"/>
        </a:p>
      </dgm:t>
    </dgm:pt>
    <dgm:pt modelId="{C82CD93F-CF25-4AE7-867F-2CE5F5BA599D}" type="parTrans" cxnId="{B7F30C89-4A70-4307-84BF-4A46AC195C51}">
      <dgm:prSet/>
      <dgm:spPr/>
      <dgm:t>
        <a:bodyPr/>
        <a:lstStyle/>
        <a:p>
          <a:endParaRPr lang="es-CO"/>
        </a:p>
      </dgm:t>
    </dgm:pt>
    <dgm:pt modelId="{0FB12C6A-E76D-43B5-9E11-B53F97DB30C8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dirty="0" smtClean="0"/>
            <a:t>Antonio Mesa Villavicencio</a:t>
          </a:r>
          <a:endParaRPr lang="es-CO" sz="1600" dirty="0"/>
        </a:p>
      </dgm:t>
    </dgm:pt>
    <dgm:pt modelId="{FB16537A-D233-4B10-93DA-1562BCBCB497}" type="parTrans" cxnId="{ACFDC8D9-9B9D-49CA-B78B-A1D97AD88511}">
      <dgm:prSet/>
      <dgm:spPr/>
      <dgm:t>
        <a:bodyPr/>
        <a:lstStyle/>
        <a:p>
          <a:endParaRPr lang="es-CO"/>
        </a:p>
      </dgm:t>
    </dgm:pt>
    <dgm:pt modelId="{89C1235A-C587-464C-9373-CA18B0416D30}" type="sibTrans" cxnId="{ACFDC8D9-9B9D-49CA-B78B-A1D97AD88511}">
      <dgm:prSet/>
      <dgm:spPr/>
      <dgm:t>
        <a:bodyPr/>
        <a:lstStyle/>
        <a:p>
          <a:endParaRPr lang="es-CO"/>
        </a:p>
      </dgm:t>
    </dgm:pt>
    <dgm:pt modelId="{877D30F0-3E78-4EF6-802B-74981F2DCC36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dirty="0" smtClean="0"/>
            <a:t>María                          Sánchez Paladines             </a:t>
          </a:r>
          <a:r>
            <a:rPr lang="es-CO" sz="1200" dirty="0" smtClean="0">
              <a:sym typeface="Wingdings" pitchFamily="2" charset="2"/>
            </a:rPr>
            <a:t> 140</a:t>
          </a:r>
          <a:endParaRPr lang="es-CO" sz="1200" dirty="0"/>
        </a:p>
      </dgm:t>
    </dgm:pt>
    <dgm:pt modelId="{8668AFA2-B14D-4F6A-AD69-C4E48057E51E}" type="parTrans" cxnId="{A445F8E5-BF07-428F-AF66-1A05C1767634}">
      <dgm:prSet/>
      <dgm:spPr/>
      <dgm:t>
        <a:bodyPr/>
        <a:lstStyle/>
        <a:p>
          <a:endParaRPr lang="es-CO"/>
        </a:p>
      </dgm:t>
    </dgm:pt>
    <dgm:pt modelId="{3F553B92-93A7-4C4E-AC2D-D99A9808665C}" type="sibTrans" cxnId="{A445F8E5-BF07-428F-AF66-1A05C1767634}">
      <dgm:prSet/>
      <dgm:spPr/>
      <dgm:t>
        <a:bodyPr/>
        <a:lstStyle/>
        <a:p>
          <a:endParaRPr lang="es-CO"/>
        </a:p>
      </dgm:t>
    </dgm:pt>
    <dgm:pt modelId="{C17CBFFC-BC08-45C3-9062-D1CD5AC2BAD7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800" i="1" dirty="0" smtClean="0"/>
            <a:t>José Antonio Montoya </a:t>
          </a:r>
          <a:r>
            <a:rPr lang="es-CO" sz="2800" i="1" dirty="0" err="1" smtClean="0"/>
            <a:t>Metauten</a:t>
          </a:r>
          <a:endParaRPr lang="es-CO" sz="2800" i="1" dirty="0"/>
        </a:p>
      </dgm:t>
    </dgm:pt>
    <dgm:pt modelId="{2D78D1A1-3B9C-4F44-88F1-70C728C40AC3}" type="parTrans" cxnId="{85C9FA13-C52B-4E48-BC6D-672A4DD989ED}">
      <dgm:prSet/>
      <dgm:spPr/>
      <dgm:t>
        <a:bodyPr/>
        <a:lstStyle/>
        <a:p>
          <a:endParaRPr lang="es-CO"/>
        </a:p>
      </dgm:t>
    </dgm:pt>
    <dgm:pt modelId="{899CF43A-FB13-40EB-BC19-3E408D1ADCAB}" type="sibTrans" cxnId="{85C9FA13-C52B-4E48-BC6D-672A4DD989ED}">
      <dgm:prSet/>
      <dgm:spPr/>
      <dgm:t>
        <a:bodyPr/>
        <a:lstStyle/>
        <a:p>
          <a:endParaRPr lang="es-CO"/>
        </a:p>
      </dgm:t>
    </dgm:pt>
    <dgm:pt modelId="{47C70671-4DC8-4A50-AE45-A10769C85F04}" type="pres">
      <dgm:prSet presAssocID="{328ABE90-CDFC-42A9-BAF9-50C3A13F889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73AE198B-6FDD-41C7-BBDF-046FC77F3B9A}" type="pres">
      <dgm:prSet presAssocID="{C17CBFFC-BC08-45C3-9062-D1CD5AC2BAD7}" presName="vertOne" presStyleCnt="0"/>
      <dgm:spPr/>
    </dgm:pt>
    <dgm:pt modelId="{742E2B13-92A0-444E-A83A-596C10EAD45E}" type="pres">
      <dgm:prSet presAssocID="{C17CBFFC-BC08-45C3-9062-D1CD5AC2BAD7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02F9D5E0-A27C-4137-AD94-B5AF8DB3B367}" type="pres">
      <dgm:prSet presAssocID="{C17CBFFC-BC08-45C3-9062-D1CD5AC2BAD7}" presName="parTransOne" presStyleCnt="0"/>
      <dgm:spPr/>
    </dgm:pt>
    <dgm:pt modelId="{FCAE5F08-D12F-4561-A5C9-4B8E9844528A}" type="pres">
      <dgm:prSet presAssocID="{C17CBFFC-BC08-45C3-9062-D1CD5AC2BAD7}" presName="horzOne" presStyleCnt="0"/>
      <dgm:spPr/>
    </dgm:pt>
    <dgm:pt modelId="{4A3603A0-00C5-424B-940E-CFA2C9AAEC3D}" type="pres">
      <dgm:prSet presAssocID="{8F207607-21C0-4151-AE4B-0AF87F3986B9}" presName="vertTwo" presStyleCnt="0"/>
      <dgm:spPr/>
    </dgm:pt>
    <dgm:pt modelId="{20D6F1E4-2933-49C3-9630-0A9AAFB249F1}" type="pres">
      <dgm:prSet presAssocID="{8F207607-21C0-4151-AE4B-0AF87F3986B9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9D91E73A-EC96-4700-BACA-BDF05A49467D}" type="pres">
      <dgm:prSet presAssocID="{8F207607-21C0-4151-AE4B-0AF87F3986B9}" presName="parTransTwo" presStyleCnt="0"/>
      <dgm:spPr/>
    </dgm:pt>
    <dgm:pt modelId="{8C11D6A4-52A9-4A6A-ADD1-EB404F1C0338}" type="pres">
      <dgm:prSet presAssocID="{8F207607-21C0-4151-AE4B-0AF87F3986B9}" presName="horzTwo" presStyleCnt="0"/>
      <dgm:spPr/>
    </dgm:pt>
    <dgm:pt modelId="{A31690C4-CE31-4F65-BD0D-63EE9CC5B700}" type="pres">
      <dgm:prSet presAssocID="{C683ABEE-B502-49C4-9136-D86BB51E0FEF}" presName="vertThree" presStyleCnt="0"/>
      <dgm:spPr/>
    </dgm:pt>
    <dgm:pt modelId="{828564DE-46E5-42D9-A84B-33FC3EDB96D5}" type="pres">
      <dgm:prSet presAssocID="{C683ABEE-B502-49C4-9136-D86BB51E0FEF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9AA60BEF-8B4F-4DF3-BFF3-C6648F377637}" type="pres">
      <dgm:prSet presAssocID="{C683ABEE-B502-49C4-9136-D86BB51E0FEF}" presName="horzThree" presStyleCnt="0"/>
      <dgm:spPr/>
    </dgm:pt>
    <dgm:pt modelId="{46313753-3E18-4627-9EED-261838B84FC0}" type="pres">
      <dgm:prSet presAssocID="{D4D9F808-9177-4E21-8E04-91112F956566}" presName="sibSpaceThree" presStyleCnt="0"/>
      <dgm:spPr/>
    </dgm:pt>
    <dgm:pt modelId="{12ACBF99-A265-4F13-AE5A-85A47DE0FE82}" type="pres">
      <dgm:prSet presAssocID="{75FFAFF4-860A-467B-AFEF-0DD074407A65}" presName="vertThree" presStyleCnt="0"/>
      <dgm:spPr/>
    </dgm:pt>
    <dgm:pt modelId="{3B2FA802-38E2-4A92-91F5-657CAD91CB8D}" type="pres">
      <dgm:prSet presAssocID="{75FFAFF4-860A-467B-AFEF-0DD074407A65}" presName="txThre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ECDB8043-0F05-4E70-A956-5D8684D59E1A}" type="pres">
      <dgm:prSet presAssocID="{75FFAFF4-860A-467B-AFEF-0DD074407A65}" presName="parTransThree" presStyleCnt="0"/>
      <dgm:spPr/>
    </dgm:pt>
    <dgm:pt modelId="{0F8A72AA-8F08-4C12-8D5F-3BCE972EB361}" type="pres">
      <dgm:prSet presAssocID="{75FFAFF4-860A-467B-AFEF-0DD074407A65}" presName="horzThree" presStyleCnt="0"/>
      <dgm:spPr/>
    </dgm:pt>
    <dgm:pt modelId="{AEBD34CB-4A8B-4CA5-AA3F-363B9BFBD5A8}" type="pres">
      <dgm:prSet presAssocID="{0207C82C-C683-4C5F-9C4D-71A68F1B96D1}" presName="vertFour" presStyleCnt="0">
        <dgm:presLayoutVars>
          <dgm:chPref val="3"/>
        </dgm:presLayoutVars>
      </dgm:prSet>
      <dgm:spPr/>
    </dgm:pt>
    <dgm:pt modelId="{9DF4BFFA-DA64-44C5-A2B5-A2507C1F3115}" type="pres">
      <dgm:prSet presAssocID="{0207C82C-C683-4C5F-9C4D-71A68F1B96D1}" presName="txFour" presStyleLbl="node4" presStyleIdx="0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E9BF6154-0CD5-4847-82A1-9644955E9AD7}" type="pres">
      <dgm:prSet presAssocID="{0207C82C-C683-4C5F-9C4D-71A68F1B96D1}" presName="horzFour" presStyleCnt="0"/>
      <dgm:spPr/>
    </dgm:pt>
    <dgm:pt modelId="{57C449F2-8685-4A6C-A559-80395F316203}" type="pres">
      <dgm:prSet presAssocID="{8688A372-F0CC-400F-804C-0184F0743914}" presName="sibSpaceFour" presStyleCnt="0"/>
      <dgm:spPr/>
    </dgm:pt>
    <dgm:pt modelId="{546687E2-D6BD-476E-BF75-339401F2873D}" type="pres">
      <dgm:prSet presAssocID="{C59D7A03-8ED2-4107-9A57-CC5DD2C75F89}" presName="vertFour" presStyleCnt="0">
        <dgm:presLayoutVars>
          <dgm:chPref val="3"/>
        </dgm:presLayoutVars>
      </dgm:prSet>
      <dgm:spPr/>
    </dgm:pt>
    <dgm:pt modelId="{F8E3E92B-C137-428F-808C-91A0D46B4A6B}" type="pres">
      <dgm:prSet presAssocID="{C59D7A03-8ED2-4107-9A57-CC5DD2C75F89}" presName="txFour" presStyleLbl="node4" presStyleIdx="1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583C63F0-E52B-4EDF-B261-1B50A8ED8123}" type="pres">
      <dgm:prSet presAssocID="{C59D7A03-8ED2-4107-9A57-CC5DD2C75F89}" presName="parTransFour" presStyleCnt="0"/>
      <dgm:spPr/>
    </dgm:pt>
    <dgm:pt modelId="{4E228354-AD20-45F0-85CD-4093361EC5C4}" type="pres">
      <dgm:prSet presAssocID="{C59D7A03-8ED2-4107-9A57-CC5DD2C75F89}" presName="horzFour" presStyleCnt="0"/>
      <dgm:spPr/>
    </dgm:pt>
    <dgm:pt modelId="{5DFC65EB-5A50-46DC-A5FA-C072CDDAFCCD}" type="pres">
      <dgm:prSet presAssocID="{0FB12C6A-E76D-43B5-9E11-B53F97DB30C8}" presName="vertFour" presStyleCnt="0">
        <dgm:presLayoutVars>
          <dgm:chPref val="3"/>
        </dgm:presLayoutVars>
      </dgm:prSet>
      <dgm:spPr/>
    </dgm:pt>
    <dgm:pt modelId="{E04158C2-5A81-4A9E-9209-1F05EDE4CAB7}" type="pres">
      <dgm:prSet presAssocID="{0FB12C6A-E76D-43B5-9E11-B53F97DB30C8}" presName="txFour" presStyleLbl="node4" presStyleIdx="2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38925318-7C90-4444-B7F9-DADE67C3DEC7}" type="pres">
      <dgm:prSet presAssocID="{0FB12C6A-E76D-43B5-9E11-B53F97DB30C8}" presName="horzFour" presStyleCnt="0"/>
      <dgm:spPr/>
    </dgm:pt>
    <dgm:pt modelId="{5A926D5D-1C9B-4007-9158-9954B619C2F5}" type="pres">
      <dgm:prSet presAssocID="{89C1235A-C587-464C-9373-CA18B0416D30}" presName="sibSpaceFour" presStyleCnt="0"/>
      <dgm:spPr/>
    </dgm:pt>
    <dgm:pt modelId="{5BF5FBEB-B01A-4071-8B77-FE285316F2D3}" type="pres">
      <dgm:prSet presAssocID="{877D30F0-3E78-4EF6-802B-74981F2DCC36}" presName="vertFour" presStyleCnt="0">
        <dgm:presLayoutVars>
          <dgm:chPref val="3"/>
        </dgm:presLayoutVars>
      </dgm:prSet>
      <dgm:spPr/>
    </dgm:pt>
    <dgm:pt modelId="{6908F482-B6D9-47F4-A1E7-41085F191C01}" type="pres">
      <dgm:prSet presAssocID="{877D30F0-3E78-4EF6-802B-74981F2DCC36}" presName="txFour" presStyleLbl="node4" presStyleIdx="3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0CC020E9-D2A7-4719-A9AC-26C180C60191}" type="pres">
      <dgm:prSet presAssocID="{877D30F0-3E78-4EF6-802B-74981F2DCC36}" presName="horzFour" presStyleCnt="0"/>
      <dgm:spPr/>
    </dgm:pt>
  </dgm:ptLst>
  <dgm:cxnLst>
    <dgm:cxn modelId="{A445F8E5-BF07-428F-AF66-1A05C1767634}" srcId="{C59D7A03-8ED2-4107-9A57-CC5DD2C75F89}" destId="{877D30F0-3E78-4EF6-802B-74981F2DCC36}" srcOrd="1" destOrd="0" parTransId="{8668AFA2-B14D-4F6A-AD69-C4E48057E51E}" sibTransId="{3F553B92-93A7-4C4E-AC2D-D99A9808665C}"/>
    <dgm:cxn modelId="{EB8BCADF-FD9E-45B7-9ADD-C62984839CA2}" srcId="{8F207607-21C0-4151-AE4B-0AF87F3986B9}" destId="{75FFAFF4-860A-467B-AFEF-0DD074407A65}" srcOrd="1" destOrd="0" parTransId="{59590984-1290-4581-9DAB-DD1E73831346}" sibTransId="{BD73769B-FC61-4C31-AC99-06C8C7EBB848}"/>
    <dgm:cxn modelId="{06363B93-6087-4BC8-86B9-B904B3D688B3}" type="presOf" srcId="{C17CBFFC-BC08-45C3-9062-D1CD5AC2BAD7}" destId="{742E2B13-92A0-444E-A83A-596C10EAD45E}" srcOrd="0" destOrd="0" presId="urn:microsoft.com/office/officeart/2005/8/layout/hierarchy4"/>
    <dgm:cxn modelId="{910F4967-C0BE-4E8B-A730-492CA673D346}" srcId="{8F207607-21C0-4151-AE4B-0AF87F3986B9}" destId="{C683ABEE-B502-49C4-9136-D86BB51E0FEF}" srcOrd="0" destOrd="0" parTransId="{72176307-C327-40EB-A768-39994835A636}" sibTransId="{D4D9F808-9177-4E21-8E04-91112F956566}"/>
    <dgm:cxn modelId="{5AE91965-BC4B-4A79-89F9-EA668BE8BCF3}" type="presOf" srcId="{328ABE90-CDFC-42A9-BAF9-50C3A13F8895}" destId="{47C70671-4DC8-4A50-AE45-A10769C85F04}" srcOrd="0" destOrd="0" presId="urn:microsoft.com/office/officeart/2005/8/layout/hierarchy4"/>
    <dgm:cxn modelId="{A11E5CFB-D2A9-48B0-AE78-CF47143D1861}" type="presOf" srcId="{C59D7A03-8ED2-4107-9A57-CC5DD2C75F89}" destId="{F8E3E92B-C137-428F-808C-91A0D46B4A6B}" srcOrd="0" destOrd="0" presId="urn:microsoft.com/office/officeart/2005/8/layout/hierarchy4"/>
    <dgm:cxn modelId="{4426F129-C406-4601-AE1A-ED03B30CAC55}" srcId="{C17CBFFC-BC08-45C3-9062-D1CD5AC2BAD7}" destId="{8F207607-21C0-4151-AE4B-0AF87F3986B9}" srcOrd="0" destOrd="0" parTransId="{2CBC5AB1-E2BD-466C-A6F6-2D380BBF586B}" sibTransId="{BF1DABAD-1F41-4C7A-991D-E947F40A6BF3}"/>
    <dgm:cxn modelId="{B7F30C89-4A70-4307-84BF-4A46AC195C51}" srcId="{75FFAFF4-860A-467B-AFEF-0DD074407A65}" destId="{0207C82C-C683-4C5F-9C4D-71A68F1B96D1}" srcOrd="0" destOrd="0" parTransId="{C82CD93F-CF25-4AE7-867F-2CE5F5BA599D}" sibTransId="{8688A372-F0CC-400F-804C-0184F0743914}"/>
    <dgm:cxn modelId="{C66913A0-E0E8-4276-9925-97C4755D1A50}" type="presOf" srcId="{75FFAFF4-860A-467B-AFEF-0DD074407A65}" destId="{3B2FA802-38E2-4A92-91F5-657CAD91CB8D}" srcOrd="0" destOrd="0" presId="urn:microsoft.com/office/officeart/2005/8/layout/hierarchy4"/>
    <dgm:cxn modelId="{13649CC7-9B06-49E2-B86D-664A7B827E09}" type="presOf" srcId="{877D30F0-3E78-4EF6-802B-74981F2DCC36}" destId="{6908F482-B6D9-47F4-A1E7-41085F191C01}" srcOrd="0" destOrd="0" presId="urn:microsoft.com/office/officeart/2005/8/layout/hierarchy4"/>
    <dgm:cxn modelId="{85C9FA13-C52B-4E48-BC6D-672A4DD989ED}" srcId="{328ABE90-CDFC-42A9-BAF9-50C3A13F8895}" destId="{C17CBFFC-BC08-45C3-9062-D1CD5AC2BAD7}" srcOrd="0" destOrd="0" parTransId="{2D78D1A1-3B9C-4F44-88F1-70C728C40AC3}" sibTransId="{899CF43A-FB13-40EB-BC19-3E408D1ADCAB}"/>
    <dgm:cxn modelId="{E1B77ABC-5C48-4AD9-8F9E-15E11762B9A5}" type="presOf" srcId="{0FB12C6A-E76D-43B5-9E11-B53F97DB30C8}" destId="{E04158C2-5A81-4A9E-9209-1F05EDE4CAB7}" srcOrd="0" destOrd="0" presId="urn:microsoft.com/office/officeart/2005/8/layout/hierarchy4"/>
    <dgm:cxn modelId="{55903B3C-53FC-43B4-B5FE-17FE4FB63696}" type="presOf" srcId="{8F207607-21C0-4151-AE4B-0AF87F3986B9}" destId="{20D6F1E4-2933-49C3-9630-0A9AAFB249F1}" srcOrd="0" destOrd="0" presId="urn:microsoft.com/office/officeart/2005/8/layout/hierarchy4"/>
    <dgm:cxn modelId="{42D53B58-B95F-4F45-B3F2-EAF313E59900}" type="presOf" srcId="{0207C82C-C683-4C5F-9C4D-71A68F1B96D1}" destId="{9DF4BFFA-DA64-44C5-A2B5-A2507C1F3115}" srcOrd="0" destOrd="0" presId="urn:microsoft.com/office/officeart/2005/8/layout/hierarchy4"/>
    <dgm:cxn modelId="{ACFDC8D9-9B9D-49CA-B78B-A1D97AD88511}" srcId="{C59D7A03-8ED2-4107-9A57-CC5DD2C75F89}" destId="{0FB12C6A-E76D-43B5-9E11-B53F97DB30C8}" srcOrd="0" destOrd="0" parTransId="{FB16537A-D233-4B10-93DA-1562BCBCB497}" sibTransId="{89C1235A-C587-464C-9373-CA18B0416D30}"/>
    <dgm:cxn modelId="{1CC8AA27-F542-456E-A658-C48D0A3A5625}" type="presOf" srcId="{C683ABEE-B502-49C4-9136-D86BB51E0FEF}" destId="{828564DE-46E5-42D9-A84B-33FC3EDB96D5}" srcOrd="0" destOrd="0" presId="urn:microsoft.com/office/officeart/2005/8/layout/hierarchy4"/>
    <dgm:cxn modelId="{3A65D7A9-5F55-480B-992E-E5901349B803}" srcId="{75FFAFF4-860A-467B-AFEF-0DD074407A65}" destId="{C59D7A03-8ED2-4107-9A57-CC5DD2C75F89}" srcOrd="1" destOrd="0" parTransId="{F849FB8F-96AA-449F-BB3E-97A1B565F344}" sibTransId="{641A1595-F06F-44DC-AEAA-8E7041EE7FC9}"/>
    <dgm:cxn modelId="{801F1C7E-A518-484C-80E7-64AB964345D3}" type="presParOf" srcId="{47C70671-4DC8-4A50-AE45-A10769C85F04}" destId="{73AE198B-6FDD-41C7-BBDF-046FC77F3B9A}" srcOrd="0" destOrd="0" presId="urn:microsoft.com/office/officeart/2005/8/layout/hierarchy4"/>
    <dgm:cxn modelId="{C9106199-014C-4DAF-A587-EAF68123A3A5}" type="presParOf" srcId="{73AE198B-6FDD-41C7-BBDF-046FC77F3B9A}" destId="{742E2B13-92A0-444E-A83A-596C10EAD45E}" srcOrd="0" destOrd="0" presId="urn:microsoft.com/office/officeart/2005/8/layout/hierarchy4"/>
    <dgm:cxn modelId="{A4BBC343-984C-4DD9-B1C6-2834CED53760}" type="presParOf" srcId="{73AE198B-6FDD-41C7-BBDF-046FC77F3B9A}" destId="{02F9D5E0-A27C-4137-AD94-B5AF8DB3B367}" srcOrd="1" destOrd="0" presId="urn:microsoft.com/office/officeart/2005/8/layout/hierarchy4"/>
    <dgm:cxn modelId="{7AC01EEB-1A43-4047-ABB9-9CE3E7D930DE}" type="presParOf" srcId="{73AE198B-6FDD-41C7-BBDF-046FC77F3B9A}" destId="{FCAE5F08-D12F-4561-A5C9-4B8E9844528A}" srcOrd="2" destOrd="0" presId="urn:microsoft.com/office/officeart/2005/8/layout/hierarchy4"/>
    <dgm:cxn modelId="{C9C7E3F8-F665-47BC-88E1-538C59B9DD0E}" type="presParOf" srcId="{FCAE5F08-D12F-4561-A5C9-4B8E9844528A}" destId="{4A3603A0-00C5-424B-940E-CFA2C9AAEC3D}" srcOrd="0" destOrd="0" presId="urn:microsoft.com/office/officeart/2005/8/layout/hierarchy4"/>
    <dgm:cxn modelId="{71A31BF1-8D09-42E5-8099-08AF6968480A}" type="presParOf" srcId="{4A3603A0-00C5-424B-940E-CFA2C9AAEC3D}" destId="{20D6F1E4-2933-49C3-9630-0A9AAFB249F1}" srcOrd="0" destOrd="0" presId="urn:microsoft.com/office/officeart/2005/8/layout/hierarchy4"/>
    <dgm:cxn modelId="{C38CA41B-1EB5-4BBE-BB8E-7B6333D87104}" type="presParOf" srcId="{4A3603A0-00C5-424B-940E-CFA2C9AAEC3D}" destId="{9D91E73A-EC96-4700-BACA-BDF05A49467D}" srcOrd="1" destOrd="0" presId="urn:microsoft.com/office/officeart/2005/8/layout/hierarchy4"/>
    <dgm:cxn modelId="{7DDDB30E-05CD-4097-A509-9E1707313BE1}" type="presParOf" srcId="{4A3603A0-00C5-424B-940E-CFA2C9AAEC3D}" destId="{8C11D6A4-52A9-4A6A-ADD1-EB404F1C0338}" srcOrd="2" destOrd="0" presId="urn:microsoft.com/office/officeart/2005/8/layout/hierarchy4"/>
    <dgm:cxn modelId="{9C762074-65B6-4CD8-B09C-86879B899A8F}" type="presParOf" srcId="{8C11D6A4-52A9-4A6A-ADD1-EB404F1C0338}" destId="{A31690C4-CE31-4F65-BD0D-63EE9CC5B700}" srcOrd="0" destOrd="0" presId="urn:microsoft.com/office/officeart/2005/8/layout/hierarchy4"/>
    <dgm:cxn modelId="{270B3BD3-B85F-4108-892A-06D5DCCADCDB}" type="presParOf" srcId="{A31690C4-CE31-4F65-BD0D-63EE9CC5B700}" destId="{828564DE-46E5-42D9-A84B-33FC3EDB96D5}" srcOrd="0" destOrd="0" presId="urn:microsoft.com/office/officeart/2005/8/layout/hierarchy4"/>
    <dgm:cxn modelId="{87A848F7-251D-4129-963B-47E9F841EE7E}" type="presParOf" srcId="{A31690C4-CE31-4F65-BD0D-63EE9CC5B700}" destId="{9AA60BEF-8B4F-4DF3-BFF3-C6648F377637}" srcOrd="1" destOrd="0" presId="urn:microsoft.com/office/officeart/2005/8/layout/hierarchy4"/>
    <dgm:cxn modelId="{6B38D03F-16F3-4E6A-B823-B8E5963F511C}" type="presParOf" srcId="{8C11D6A4-52A9-4A6A-ADD1-EB404F1C0338}" destId="{46313753-3E18-4627-9EED-261838B84FC0}" srcOrd="1" destOrd="0" presId="urn:microsoft.com/office/officeart/2005/8/layout/hierarchy4"/>
    <dgm:cxn modelId="{A54E189E-133A-4A67-B38C-F89120524741}" type="presParOf" srcId="{8C11D6A4-52A9-4A6A-ADD1-EB404F1C0338}" destId="{12ACBF99-A265-4F13-AE5A-85A47DE0FE82}" srcOrd="2" destOrd="0" presId="urn:microsoft.com/office/officeart/2005/8/layout/hierarchy4"/>
    <dgm:cxn modelId="{D31977A1-8E00-401C-AA99-DBCDAEA82377}" type="presParOf" srcId="{12ACBF99-A265-4F13-AE5A-85A47DE0FE82}" destId="{3B2FA802-38E2-4A92-91F5-657CAD91CB8D}" srcOrd="0" destOrd="0" presId="urn:microsoft.com/office/officeart/2005/8/layout/hierarchy4"/>
    <dgm:cxn modelId="{8F9D7DBC-E9CC-4890-A02A-3C1F606D03CD}" type="presParOf" srcId="{12ACBF99-A265-4F13-AE5A-85A47DE0FE82}" destId="{ECDB8043-0F05-4E70-A956-5D8684D59E1A}" srcOrd="1" destOrd="0" presId="urn:microsoft.com/office/officeart/2005/8/layout/hierarchy4"/>
    <dgm:cxn modelId="{84784522-778D-444D-A673-0F3FB2A9D642}" type="presParOf" srcId="{12ACBF99-A265-4F13-AE5A-85A47DE0FE82}" destId="{0F8A72AA-8F08-4C12-8D5F-3BCE972EB361}" srcOrd="2" destOrd="0" presId="urn:microsoft.com/office/officeart/2005/8/layout/hierarchy4"/>
    <dgm:cxn modelId="{F26339D5-196B-4BF5-B824-CD4C57A0E14F}" type="presParOf" srcId="{0F8A72AA-8F08-4C12-8D5F-3BCE972EB361}" destId="{AEBD34CB-4A8B-4CA5-AA3F-363B9BFBD5A8}" srcOrd="0" destOrd="0" presId="urn:microsoft.com/office/officeart/2005/8/layout/hierarchy4"/>
    <dgm:cxn modelId="{281D6A5B-EA68-4C56-AAA1-1D007D52FC86}" type="presParOf" srcId="{AEBD34CB-4A8B-4CA5-AA3F-363B9BFBD5A8}" destId="{9DF4BFFA-DA64-44C5-A2B5-A2507C1F3115}" srcOrd="0" destOrd="0" presId="urn:microsoft.com/office/officeart/2005/8/layout/hierarchy4"/>
    <dgm:cxn modelId="{BBE89FE7-8EA0-4427-9802-1791D6FE5053}" type="presParOf" srcId="{AEBD34CB-4A8B-4CA5-AA3F-363B9BFBD5A8}" destId="{E9BF6154-0CD5-4847-82A1-9644955E9AD7}" srcOrd="1" destOrd="0" presId="urn:microsoft.com/office/officeart/2005/8/layout/hierarchy4"/>
    <dgm:cxn modelId="{FB853A60-23D9-4AB4-B863-7306642CA848}" type="presParOf" srcId="{0F8A72AA-8F08-4C12-8D5F-3BCE972EB361}" destId="{57C449F2-8685-4A6C-A559-80395F316203}" srcOrd="1" destOrd="0" presId="urn:microsoft.com/office/officeart/2005/8/layout/hierarchy4"/>
    <dgm:cxn modelId="{80D5C98C-2555-4022-A667-2DB8462A08E6}" type="presParOf" srcId="{0F8A72AA-8F08-4C12-8D5F-3BCE972EB361}" destId="{546687E2-D6BD-476E-BF75-339401F2873D}" srcOrd="2" destOrd="0" presId="urn:microsoft.com/office/officeart/2005/8/layout/hierarchy4"/>
    <dgm:cxn modelId="{18906131-B72C-41AE-8D5E-A75F21EC04C9}" type="presParOf" srcId="{546687E2-D6BD-476E-BF75-339401F2873D}" destId="{F8E3E92B-C137-428F-808C-91A0D46B4A6B}" srcOrd="0" destOrd="0" presId="urn:microsoft.com/office/officeart/2005/8/layout/hierarchy4"/>
    <dgm:cxn modelId="{81F5F80D-E43B-4D07-A004-0BBC763DD77B}" type="presParOf" srcId="{546687E2-D6BD-476E-BF75-339401F2873D}" destId="{583C63F0-E52B-4EDF-B261-1B50A8ED8123}" srcOrd="1" destOrd="0" presId="urn:microsoft.com/office/officeart/2005/8/layout/hierarchy4"/>
    <dgm:cxn modelId="{081535F2-7FBA-4849-9076-48ADBEFB2596}" type="presParOf" srcId="{546687E2-D6BD-476E-BF75-339401F2873D}" destId="{4E228354-AD20-45F0-85CD-4093361EC5C4}" srcOrd="2" destOrd="0" presId="urn:microsoft.com/office/officeart/2005/8/layout/hierarchy4"/>
    <dgm:cxn modelId="{8462DA55-E98F-45F7-BD7E-92B7B6136F80}" type="presParOf" srcId="{4E228354-AD20-45F0-85CD-4093361EC5C4}" destId="{5DFC65EB-5A50-46DC-A5FA-C072CDDAFCCD}" srcOrd="0" destOrd="0" presId="urn:microsoft.com/office/officeart/2005/8/layout/hierarchy4"/>
    <dgm:cxn modelId="{E7517ADD-D075-4983-B264-A1F05A9D3679}" type="presParOf" srcId="{5DFC65EB-5A50-46DC-A5FA-C072CDDAFCCD}" destId="{E04158C2-5A81-4A9E-9209-1F05EDE4CAB7}" srcOrd="0" destOrd="0" presId="urn:microsoft.com/office/officeart/2005/8/layout/hierarchy4"/>
    <dgm:cxn modelId="{65A53B84-C994-4BEE-AE69-AC60AB19A440}" type="presParOf" srcId="{5DFC65EB-5A50-46DC-A5FA-C072CDDAFCCD}" destId="{38925318-7C90-4444-B7F9-DADE67C3DEC7}" srcOrd="1" destOrd="0" presId="urn:microsoft.com/office/officeart/2005/8/layout/hierarchy4"/>
    <dgm:cxn modelId="{8478513B-703B-482B-AF23-A2629C0A3285}" type="presParOf" srcId="{4E228354-AD20-45F0-85CD-4093361EC5C4}" destId="{5A926D5D-1C9B-4007-9158-9954B619C2F5}" srcOrd="1" destOrd="0" presId="urn:microsoft.com/office/officeart/2005/8/layout/hierarchy4"/>
    <dgm:cxn modelId="{62A6814D-09AF-41F5-937C-3ED5799AA137}" type="presParOf" srcId="{4E228354-AD20-45F0-85CD-4093361EC5C4}" destId="{5BF5FBEB-B01A-4071-8B77-FE285316F2D3}" srcOrd="2" destOrd="0" presId="urn:microsoft.com/office/officeart/2005/8/layout/hierarchy4"/>
    <dgm:cxn modelId="{4F81C15C-C0F0-4193-9781-3720BF76486C}" type="presParOf" srcId="{5BF5FBEB-B01A-4071-8B77-FE285316F2D3}" destId="{6908F482-B6D9-47F4-A1E7-41085F191C01}" srcOrd="0" destOrd="0" presId="urn:microsoft.com/office/officeart/2005/8/layout/hierarchy4"/>
    <dgm:cxn modelId="{D93E430D-9A9B-4B73-890C-CA1345C7C46D}" type="presParOf" srcId="{5BF5FBEB-B01A-4071-8B77-FE285316F2D3}" destId="{0CC020E9-D2A7-4719-A9AC-26C180C60191}" srcOrd="1" destOrd="0" presId="urn:microsoft.com/office/officeart/2005/8/layout/hierarchy4"/>
  </dgm:cxnLst>
  <dgm:bg/>
  <dgm:whole/>
</dgm:dataModel>
</file>

<file path=ppt/diagrams/data139.xml><?xml version="1.0" encoding="utf-8"?>
<dgm:dataModel xmlns:dgm="http://schemas.openxmlformats.org/drawingml/2006/diagram" xmlns:a="http://schemas.openxmlformats.org/drawingml/2006/main">
  <dgm:ptLst>
    <dgm:pt modelId="{E3592906-0A57-4AE4-AF90-C959665C40B4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994D19FD-3429-4BA9-829B-5E5AB5C8C6B0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800" i="1" dirty="0" smtClean="0"/>
            <a:t>María Sánchez Paladines</a:t>
          </a:r>
          <a:endParaRPr lang="es-CO" sz="2800" i="1" dirty="0"/>
        </a:p>
      </dgm:t>
    </dgm:pt>
    <dgm:pt modelId="{608F97EE-78D8-41EB-A0CE-037DDE0A9F8B}" type="parTrans" cxnId="{98DBBD3C-2574-45C8-93BD-F1EFA7DA7D4B}">
      <dgm:prSet/>
      <dgm:spPr/>
      <dgm:t>
        <a:bodyPr/>
        <a:lstStyle/>
        <a:p>
          <a:endParaRPr lang="es-CO"/>
        </a:p>
      </dgm:t>
    </dgm:pt>
    <dgm:pt modelId="{A37ECD3E-7CDB-4DF2-A5EE-0703560FE8BB}" type="sibTrans" cxnId="{98DBBD3C-2574-45C8-93BD-F1EFA7DA7D4B}">
      <dgm:prSet/>
      <dgm:spPr/>
      <dgm:t>
        <a:bodyPr/>
        <a:lstStyle/>
        <a:p>
          <a:endParaRPr lang="es-CO"/>
        </a:p>
      </dgm:t>
    </dgm:pt>
    <dgm:pt modelId="{1A45A312-7469-47E0-BF0F-FD9CC17D909D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Bartolomé Sánchez </a:t>
          </a:r>
          <a:r>
            <a:rPr lang="es-CO" sz="2000" dirty="0" err="1" smtClean="0"/>
            <a:t>Vibancos</a:t>
          </a:r>
          <a:endParaRPr lang="es-CO" sz="2000" dirty="0"/>
        </a:p>
      </dgm:t>
    </dgm:pt>
    <dgm:pt modelId="{CD4F7684-F887-446E-86B0-E050479E2CA6}" type="parTrans" cxnId="{78E9DC56-17AC-417B-95DF-D50C80D7D2AB}">
      <dgm:prSet/>
      <dgm:spPr/>
      <dgm:t>
        <a:bodyPr/>
        <a:lstStyle/>
        <a:p>
          <a:endParaRPr lang="es-CO"/>
        </a:p>
      </dgm:t>
    </dgm:pt>
    <dgm:pt modelId="{E95410A7-202C-41E6-A3DE-11A6FB5FF725}" type="sibTrans" cxnId="{78E9DC56-17AC-417B-95DF-D50C80D7D2AB}">
      <dgm:prSet/>
      <dgm:spPr/>
      <dgm:t>
        <a:bodyPr/>
        <a:lstStyle/>
        <a:p>
          <a:endParaRPr lang="es-CO"/>
        </a:p>
      </dgm:t>
    </dgm:pt>
    <dgm:pt modelId="{175B034D-1DDE-4122-BF02-B7F618E54398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Catalina Paladines De La Fuente</a:t>
          </a:r>
          <a:endParaRPr lang="es-CO" sz="2000" dirty="0"/>
        </a:p>
      </dgm:t>
    </dgm:pt>
    <dgm:pt modelId="{F3104F9F-178B-4B90-9B41-981DA275E682}" type="parTrans" cxnId="{A22C3FD5-50C7-45F1-8DE6-C4621051375B}">
      <dgm:prSet/>
      <dgm:spPr/>
      <dgm:t>
        <a:bodyPr/>
        <a:lstStyle/>
        <a:p>
          <a:endParaRPr lang="es-CO"/>
        </a:p>
      </dgm:t>
    </dgm:pt>
    <dgm:pt modelId="{B77477EE-F14C-4F92-ADE0-1AA3603DC380}" type="sibTrans" cxnId="{A22C3FD5-50C7-45F1-8DE6-C4621051375B}">
      <dgm:prSet/>
      <dgm:spPr/>
      <dgm:t>
        <a:bodyPr/>
        <a:lstStyle/>
        <a:p>
          <a:endParaRPr lang="es-CO"/>
        </a:p>
      </dgm:t>
    </dgm:pt>
    <dgm:pt modelId="{17DEFFC2-932E-4E96-9836-48D56B399745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dirty="0" smtClean="0"/>
            <a:t>Alonso                   López Paladines</a:t>
          </a:r>
          <a:endParaRPr lang="es-CO" sz="1600" dirty="0"/>
        </a:p>
      </dgm:t>
    </dgm:pt>
    <dgm:pt modelId="{6EF939BA-3281-4273-B58F-9E1799DD8BB5}" type="parTrans" cxnId="{35EDFDDE-6297-432F-BEA2-BCB7C15FA1E6}">
      <dgm:prSet/>
      <dgm:spPr/>
      <dgm:t>
        <a:bodyPr/>
        <a:lstStyle/>
        <a:p>
          <a:endParaRPr lang="es-CO"/>
        </a:p>
      </dgm:t>
    </dgm:pt>
    <dgm:pt modelId="{EFD0ABC0-3DBE-4DA2-BCFA-C0825EE124A8}" type="sibTrans" cxnId="{35EDFDDE-6297-432F-BEA2-BCB7C15FA1E6}">
      <dgm:prSet/>
      <dgm:spPr/>
      <dgm:t>
        <a:bodyPr/>
        <a:lstStyle/>
        <a:p>
          <a:endParaRPr lang="es-CO"/>
        </a:p>
      </dgm:t>
    </dgm:pt>
    <dgm:pt modelId="{C5EE3920-9AC0-446F-8471-98BE3A0542B4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dirty="0" smtClean="0"/>
            <a:t>Isabel Pérez Galeano</a:t>
          </a:r>
          <a:endParaRPr lang="es-CO" sz="1800" dirty="0"/>
        </a:p>
      </dgm:t>
    </dgm:pt>
    <dgm:pt modelId="{124803B9-A303-4F4F-8BA6-BDC2AFD08F30}" type="parTrans" cxnId="{9BC188EC-4575-4F71-A431-4D9191EE603E}">
      <dgm:prSet/>
      <dgm:spPr/>
      <dgm:t>
        <a:bodyPr/>
        <a:lstStyle/>
        <a:p>
          <a:endParaRPr lang="es-CO"/>
        </a:p>
      </dgm:t>
    </dgm:pt>
    <dgm:pt modelId="{E2B34799-B0A2-4CD2-97B0-4D0D1CA14725}" type="sibTrans" cxnId="{9BC188EC-4575-4F71-A431-4D9191EE603E}">
      <dgm:prSet/>
      <dgm:spPr/>
      <dgm:t>
        <a:bodyPr/>
        <a:lstStyle/>
        <a:p>
          <a:endParaRPr lang="es-CO"/>
        </a:p>
      </dgm:t>
    </dgm:pt>
    <dgm:pt modelId="{1B95A1C1-5BFB-4D32-A997-2F4E743183F6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CO" sz="1600" dirty="0" smtClean="0"/>
            <a:t>Francisco Pérez  Holguín</a:t>
          </a:r>
          <a:endParaRPr lang="es-CO" sz="1600" dirty="0"/>
        </a:p>
      </dgm:t>
    </dgm:pt>
    <dgm:pt modelId="{B8B2AA94-8790-4F61-B045-6A3A30335737}" type="parTrans" cxnId="{2D5AFEFA-85CE-4FD1-9DB6-41FFC5F43FB2}">
      <dgm:prSet/>
      <dgm:spPr/>
      <dgm:t>
        <a:bodyPr/>
        <a:lstStyle/>
        <a:p>
          <a:endParaRPr lang="es-CO"/>
        </a:p>
      </dgm:t>
    </dgm:pt>
    <dgm:pt modelId="{42EDBC38-AEB5-48A7-8F14-D87BF726E1DB}" type="sibTrans" cxnId="{2D5AFEFA-85CE-4FD1-9DB6-41FFC5F43FB2}">
      <dgm:prSet/>
      <dgm:spPr/>
      <dgm:t>
        <a:bodyPr/>
        <a:lstStyle/>
        <a:p>
          <a:endParaRPr lang="es-CO"/>
        </a:p>
      </dgm:t>
    </dgm:pt>
    <dgm:pt modelId="{5CFA743C-A63E-4498-B0FF-179B904C5FB6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tx1"/>
        </a:solidFill>
      </dgm:spPr>
      <dgm:t>
        <a:bodyPr/>
        <a:lstStyle/>
        <a:p>
          <a:endParaRPr lang="es-CO" dirty="0"/>
        </a:p>
      </dgm:t>
    </dgm:pt>
    <dgm:pt modelId="{54CB4536-A688-4DC8-A9C6-7FE62F7F4BBC}" type="parTrans" cxnId="{6A1870B1-8F4F-453C-871B-14DD4E303A7B}">
      <dgm:prSet/>
      <dgm:spPr/>
      <dgm:t>
        <a:bodyPr/>
        <a:lstStyle/>
        <a:p>
          <a:endParaRPr lang="es-CO"/>
        </a:p>
      </dgm:t>
    </dgm:pt>
    <dgm:pt modelId="{7E26FE2B-7877-477C-879B-C1E86DCA8399}" type="sibTrans" cxnId="{6A1870B1-8F4F-453C-871B-14DD4E303A7B}">
      <dgm:prSet/>
      <dgm:spPr/>
      <dgm:t>
        <a:bodyPr/>
        <a:lstStyle/>
        <a:p>
          <a:endParaRPr lang="es-CO"/>
        </a:p>
      </dgm:t>
    </dgm:pt>
    <dgm:pt modelId="{7D562EA2-6F63-4137-AF06-A441C840A2D8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dirty="0" smtClean="0"/>
            <a:t>Francisco Martínez </a:t>
          </a:r>
          <a:r>
            <a:rPr lang="es-CO" sz="1600" dirty="0" err="1" smtClean="0"/>
            <a:t>Vibancos</a:t>
          </a:r>
          <a:endParaRPr lang="es-CO" sz="1600" dirty="0"/>
        </a:p>
      </dgm:t>
    </dgm:pt>
    <dgm:pt modelId="{F39BD64F-247C-444F-974E-23EFC4A20BBD}" type="parTrans" cxnId="{ECD16B82-C198-4286-A69E-FE6925FACFC1}">
      <dgm:prSet/>
      <dgm:spPr/>
      <dgm:t>
        <a:bodyPr/>
        <a:lstStyle/>
        <a:p>
          <a:endParaRPr lang="es-CO"/>
        </a:p>
      </dgm:t>
    </dgm:pt>
    <dgm:pt modelId="{CA93D197-922F-472B-BBE2-734EF2DFD0B4}" type="sibTrans" cxnId="{ECD16B82-C198-4286-A69E-FE6925FACFC1}">
      <dgm:prSet/>
      <dgm:spPr/>
      <dgm:t>
        <a:bodyPr/>
        <a:lstStyle/>
        <a:p>
          <a:endParaRPr lang="es-CO"/>
        </a:p>
      </dgm:t>
    </dgm:pt>
    <dgm:pt modelId="{881530CD-59BE-4E9B-8CD5-214BC6479B70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dirty="0" smtClean="0"/>
            <a:t>María                                         De </a:t>
          </a:r>
          <a:r>
            <a:rPr lang="es-CO" sz="1800" dirty="0" err="1" smtClean="0"/>
            <a:t>Torreblanca</a:t>
          </a:r>
          <a:r>
            <a:rPr lang="es-CO" sz="1800" dirty="0" smtClean="0"/>
            <a:t> Carvajal</a:t>
          </a:r>
          <a:endParaRPr lang="es-CO" sz="1800" dirty="0"/>
        </a:p>
      </dgm:t>
    </dgm:pt>
    <dgm:pt modelId="{9A3BDF8E-BCDB-415B-B706-7C744BBE40D3}" type="parTrans" cxnId="{6A68BBFC-810A-4015-8838-B6D967A889A9}">
      <dgm:prSet/>
      <dgm:spPr/>
      <dgm:t>
        <a:bodyPr/>
        <a:lstStyle/>
        <a:p>
          <a:endParaRPr lang="es-CO"/>
        </a:p>
      </dgm:t>
    </dgm:pt>
    <dgm:pt modelId="{B0C286AB-213C-4F90-8664-934A8F69186C}" type="sibTrans" cxnId="{6A68BBFC-810A-4015-8838-B6D967A889A9}">
      <dgm:prSet/>
      <dgm:spPr/>
      <dgm:t>
        <a:bodyPr/>
        <a:lstStyle/>
        <a:p>
          <a:endParaRPr lang="es-CO"/>
        </a:p>
      </dgm:t>
    </dgm:pt>
    <dgm:pt modelId="{0B1E22FA-9172-41E7-852C-BF0639EABACD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dirty="0" smtClean="0"/>
            <a:t>Bartolomé Sánchez </a:t>
          </a:r>
          <a:r>
            <a:rPr lang="es-CO" sz="1600" dirty="0" err="1" smtClean="0"/>
            <a:t>Torreblanca</a:t>
          </a:r>
          <a:endParaRPr lang="es-CO" sz="1600" dirty="0"/>
        </a:p>
      </dgm:t>
    </dgm:pt>
    <dgm:pt modelId="{E84E498D-8787-4FD6-8F1B-14D26A7A68C4}" type="parTrans" cxnId="{A49BCFFC-6B1B-41F5-9B80-26FF828B6F43}">
      <dgm:prSet/>
      <dgm:spPr/>
      <dgm:t>
        <a:bodyPr/>
        <a:lstStyle/>
        <a:p>
          <a:endParaRPr lang="es-CO"/>
        </a:p>
      </dgm:t>
    </dgm:pt>
    <dgm:pt modelId="{354037DE-BE19-4576-A515-8221DFBDAEF8}" type="sibTrans" cxnId="{A49BCFFC-6B1B-41F5-9B80-26FF828B6F43}">
      <dgm:prSet/>
      <dgm:spPr/>
      <dgm:t>
        <a:bodyPr/>
        <a:lstStyle/>
        <a:p>
          <a:endParaRPr lang="es-CO"/>
        </a:p>
      </dgm:t>
    </dgm:pt>
    <dgm:pt modelId="{CCB5AFE2-F61F-46C9-8119-E7D946E8D184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dirty="0" smtClean="0"/>
            <a:t>Mencia               De Carvajal Vásquez</a:t>
          </a:r>
          <a:endParaRPr lang="es-CO" sz="1600" dirty="0"/>
        </a:p>
      </dgm:t>
    </dgm:pt>
    <dgm:pt modelId="{E50115E4-53F4-40A1-B37F-8BBFFC0B551F}" type="parTrans" cxnId="{89228437-CBB4-4B98-B0F2-4FB6FB2D6489}">
      <dgm:prSet/>
      <dgm:spPr/>
      <dgm:t>
        <a:bodyPr/>
        <a:lstStyle/>
        <a:p>
          <a:endParaRPr lang="es-CO"/>
        </a:p>
      </dgm:t>
    </dgm:pt>
    <dgm:pt modelId="{A834FA5D-D257-493B-9B9D-F34775741448}" type="sibTrans" cxnId="{89228437-CBB4-4B98-B0F2-4FB6FB2D6489}">
      <dgm:prSet/>
      <dgm:spPr/>
      <dgm:t>
        <a:bodyPr/>
        <a:lstStyle/>
        <a:p>
          <a:endParaRPr lang="es-CO"/>
        </a:p>
      </dgm:t>
    </dgm:pt>
    <dgm:pt modelId="{F09CF7AD-0122-4212-AEFF-301118B91E8B}" type="pres">
      <dgm:prSet presAssocID="{E3592906-0A57-4AE4-AF90-C959665C40B4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39F38630-304F-437D-A4F8-C67EBAF1C0A2}" type="pres">
      <dgm:prSet presAssocID="{994D19FD-3429-4BA9-829B-5E5AB5C8C6B0}" presName="vertOne" presStyleCnt="0"/>
      <dgm:spPr/>
    </dgm:pt>
    <dgm:pt modelId="{DDF06E38-2739-4F4C-9033-EE7BB98A5B9A}" type="pres">
      <dgm:prSet presAssocID="{994D19FD-3429-4BA9-829B-5E5AB5C8C6B0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D7CADE31-F40D-407A-B14C-85CD2E435205}" type="pres">
      <dgm:prSet presAssocID="{994D19FD-3429-4BA9-829B-5E5AB5C8C6B0}" presName="parTransOne" presStyleCnt="0"/>
      <dgm:spPr/>
    </dgm:pt>
    <dgm:pt modelId="{F202779B-A45E-4861-B9AF-8AE07AA0E5AF}" type="pres">
      <dgm:prSet presAssocID="{994D19FD-3429-4BA9-829B-5E5AB5C8C6B0}" presName="horzOne" presStyleCnt="0"/>
      <dgm:spPr/>
    </dgm:pt>
    <dgm:pt modelId="{A0745C6C-8EF3-4EA1-AE6B-0448834324A7}" type="pres">
      <dgm:prSet presAssocID="{1A45A312-7469-47E0-BF0F-FD9CC17D909D}" presName="vertTwo" presStyleCnt="0"/>
      <dgm:spPr/>
    </dgm:pt>
    <dgm:pt modelId="{71D8326F-9434-48DB-9E00-C2E2C502C174}" type="pres">
      <dgm:prSet presAssocID="{1A45A312-7469-47E0-BF0F-FD9CC17D909D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0EB31A4D-BDCB-4EF1-ACB2-3505BA13D401}" type="pres">
      <dgm:prSet presAssocID="{1A45A312-7469-47E0-BF0F-FD9CC17D909D}" presName="parTransTwo" presStyleCnt="0"/>
      <dgm:spPr/>
    </dgm:pt>
    <dgm:pt modelId="{961CC772-CCEA-48B2-BF95-DC697A62DE9E}" type="pres">
      <dgm:prSet presAssocID="{1A45A312-7469-47E0-BF0F-FD9CC17D909D}" presName="horzTwo" presStyleCnt="0"/>
      <dgm:spPr/>
    </dgm:pt>
    <dgm:pt modelId="{B5AA6622-62DF-4338-8343-CA83D613ED22}" type="pres">
      <dgm:prSet presAssocID="{7D562EA2-6F63-4137-AF06-A441C840A2D8}" presName="vertThree" presStyleCnt="0"/>
      <dgm:spPr/>
    </dgm:pt>
    <dgm:pt modelId="{D33EB340-6ED0-42F9-9D72-88EB58224579}" type="pres">
      <dgm:prSet presAssocID="{7D562EA2-6F63-4137-AF06-A441C840A2D8}" presName="txThre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85D68995-3350-41B2-9CAB-527FE231A098}" type="pres">
      <dgm:prSet presAssocID="{7D562EA2-6F63-4137-AF06-A441C840A2D8}" presName="horzThree" presStyleCnt="0"/>
      <dgm:spPr/>
    </dgm:pt>
    <dgm:pt modelId="{4E3A6121-7A68-44E9-A6FF-B09CD9D81C34}" type="pres">
      <dgm:prSet presAssocID="{CA93D197-922F-472B-BBE2-734EF2DFD0B4}" presName="sibSpaceThree" presStyleCnt="0"/>
      <dgm:spPr/>
    </dgm:pt>
    <dgm:pt modelId="{18711ED4-DCE0-4618-9839-F66DCD9E2C44}" type="pres">
      <dgm:prSet presAssocID="{881530CD-59BE-4E9B-8CD5-214BC6479B70}" presName="vertThree" presStyleCnt="0"/>
      <dgm:spPr/>
    </dgm:pt>
    <dgm:pt modelId="{80946EC4-D9F6-40D9-A120-92E9E18D58DF}" type="pres">
      <dgm:prSet presAssocID="{881530CD-59BE-4E9B-8CD5-214BC6479B70}" presName="txThre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EEF441B4-FE64-4EE0-B645-EC63DDE51063}" type="pres">
      <dgm:prSet presAssocID="{881530CD-59BE-4E9B-8CD5-214BC6479B70}" presName="parTransThree" presStyleCnt="0"/>
      <dgm:spPr/>
    </dgm:pt>
    <dgm:pt modelId="{11FDB0FA-2516-430D-8966-D2A2D35AA7C7}" type="pres">
      <dgm:prSet presAssocID="{881530CD-59BE-4E9B-8CD5-214BC6479B70}" presName="horzThree" presStyleCnt="0"/>
      <dgm:spPr/>
    </dgm:pt>
    <dgm:pt modelId="{CC316F0C-89A6-41E7-86D4-9D13E8ECA65E}" type="pres">
      <dgm:prSet presAssocID="{0B1E22FA-9172-41E7-852C-BF0639EABACD}" presName="vertFour" presStyleCnt="0">
        <dgm:presLayoutVars>
          <dgm:chPref val="3"/>
        </dgm:presLayoutVars>
      </dgm:prSet>
      <dgm:spPr/>
    </dgm:pt>
    <dgm:pt modelId="{CCBC5C17-EFB6-4C27-B026-2519F0FD0BBA}" type="pres">
      <dgm:prSet presAssocID="{0B1E22FA-9172-41E7-852C-BF0639EABACD}" presName="txFour" presStyleLbl="node4" presStyleIdx="0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199976B1-BE15-4FDD-85B5-7194640B9C6F}" type="pres">
      <dgm:prSet presAssocID="{0B1E22FA-9172-41E7-852C-BF0639EABACD}" presName="horzFour" presStyleCnt="0"/>
      <dgm:spPr/>
    </dgm:pt>
    <dgm:pt modelId="{099EAA25-225B-4F4F-B8EB-0277CC205685}" type="pres">
      <dgm:prSet presAssocID="{354037DE-BE19-4576-A515-8221DFBDAEF8}" presName="sibSpaceFour" presStyleCnt="0"/>
      <dgm:spPr/>
    </dgm:pt>
    <dgm:pt modelId="{42FF9D09-A058-4E3E-9619-0ACEAD289584}" type="pres">
      <dgm:prSet presAssocID="{CCB5AFE2-F61F-46C9-8119-E7D946E8D184}" presName="vertFour" presStyleCnt="0">
        <dgm:presLayoutVars>
          <dgm:chPref val="3"/>
        </dgm:presLayoutVars>
      </dgm:prSet>
      <dgm:spPr/>
    </dgm:pt>
    <dgm:pt modelId="{013E5922-1989-4469-9815-E159B5588A5A}" type="pres">
      <dgm:prSet presAssocID="{CCB5AFE2-F61F-46C9-8119-E7D946E8D184}" presName="txFour" presStyleLbl="node4" presStyleIdx="1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7EF57F2B-E600-465D-81AA-06FB76FD4FD7}" type="pres">
      <dgm:prSet presAssocID="{CCB5AFE2-F61F-46C9-8119-E7D946E8D184}" presName="horzFour" presStyleCnt="0"/>
      <dgm:spPr/>
    </dgm:pt>
    <dgm:pt modelId="{FB28398D-71CF-49B7-B218-402366730786}" type="pres">
      <dgm:prSet presAssocID="{E95410A7-202C-41E6-A3DE-11A6FB5FF725}" presName="sibSpaceTwo" presStyleCnt="0"/>
      <dgm:spPr/>
    </dgm:pt>
    <dgm:pt modelId="{41778CBC-8E73-4AF8-B0D7-02EA80B6C9F3}" type="pres">
      <dgm:prSet presAssocID="{175B034D-1DDE-4122-BF02-B7F618E54398}" presName="vertTwo" presStyleCnt="0"/>
      <dgm:spPr/>
    </dgm:pt>
    <dgm:pt modelId="{A6F5CF87-C614-48C5-96DC-B34E046629A4}" type="pres">
      <dgm:prSet presAssocID="{175B034D-1DDE-4122-BF02-B7F618E54398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C535976A-DFC4-49AD-8EDB-1AD9E8372167}" type="pres">
      <dgm:prSet presAssocID="{175B034D-1DDE-4122-BF02-B7F618E54398}" presName="parTransTwo" presStyleCnt="0"/>
      <dgm:spPr/>
    </dgm:pt>
    <dgm:pt modelId="{69E5A05D-F5F9-4855-A78E-6971EE9C306D}" type="pres">
      <dgm:prSet presAssocID="{175B034D-1DDE-4122-BF02-B7F618E54398}" presName="horzTwo" presStyleCnt="0"/>
      <dgm:spPr/>
    </dgm:pt>
    <dgm:pt modelId="{5ECB6E93-D962-4784-8A8C-1D0B22571423}" type="pres">
      <dgm:prSet presAssocID="{17DEFFC2-932E-4E96-9836-48D56B399745}" presName="vertThree" presStyleCnt="0"/>
      <dgm:spPr/>
    </dgm:pt>
    <dgm:pt modelId="{30D13AD8-D9A5-4AC1-9966-8678096BF828}" type="pres">
      <dgm:prSet presAssocID="{17DEFFC2-932E-4E96-9836-48D56B399745}" presName="txThre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5B50ACD5-43FD-49E3-8660-29F181746759}" type="pres">
      <dgm:prSet presAssocID="{17DEFFC2-932E-4E96-9836-48D56B399745}" presName="horzThree" presStyleCnt="0"/>
      <dgm:spPr/>
    </dgm:pt>
    <dgm:pt modelId="{CF1C5E73-5FC4-4598-8E3C-5195447C8DED}" type="pres">
      <dgm:prSet presAssocID="{EFD0ABC0-3DBE-4DA2-BCFA-C0825EE124A8}" presName="sibSpaceThree" presStyleCnt="0"/>
      <dgm:spPr/>
    </dgm:pt>
    <dgm:pt modelId="{DE6FF32D-EC2E-47B4-A1EC-6A3FE23F68E9}" type="pres">
      <dgm:prSet presAssocID="{C5EE3920-9AC0-446F-8471-98BE3A0542B4}" presName="vertThree" presStyleCnt="0"/>
      <dgm:spPr/>
    </dgm:pt>
    <dgm:pt modelId="{68089C54-1CC9-497F-9820-6C930C70A1AA}" type="pres">
      <dgm:prSet presAssocID="{C5EE3920-9AC0-446F-8471-98BE3A0542B4}" presName="txThre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DB71D440-5B19-43DF-A821-C2A8843FBB56}" type="pres">
      <dgm:prSet presAssocID="{C5EE3920-9AC0-446F-8471-98BE3A0542B4}" presName="parTransThree" presStyleCnt="0"/>
      <dgm:spPr/>
    </dgm:pt>
    <dgm:pt modelId="{C5CEC8A9-3C26-46C5-AB8B-53938B76A83E}" type="pres">
      <dgm:prSet presAssocID="{C5EE3920-9AC0-446F-8471-98BE3A0542B4}" presName="horzThree" presStyleCnt="0"/>
      <dgm:spPr/>
    </dgm:pt>
    <dgm:pt modelId="{871E0351-5BAA-42D0-8F2D-37177DF12F1F}" type="pres">
      <dgm:prSet presAssocID="{1B95A1C1-5BFB-4D32-A997-2F4E743183F6}" presName="vertFour" presStyleCnt="0">
        <dgm:presLayoutVars>
          <dgm:chPref val="3"/>
        </dgm:presLayoutVars>
      </dgm:prSet>
      <dgm:spPr/>
    </dgm:pt>
    <dgm:pt modelId="{DEAE26D2-66D9-4CB9-B0AC-EB4C23C31435}" type="pres">
      <dgm:prSet presAssocID="{1B95A1C1-5BFB-4D32-A997-2F4E743183F6}" presName="txFour" presStyleLbl="node4" presStyleIdx="2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A1B736D6-1CE0-488B-A9B4-649EDB0FE30E}" type="pres">
      <dgm:prSet presAssocID="{1B95A1C1-5BFB-4D32-A997-2F4E743183F6}" presName="horzFour" presStyleCnt="0"/>
      <dgm:spPr/>
    </dgm:pt>
    <dgm:pt modelId="{465142D9-FB2D-4862-AA15-299305C887B9}" type="pres">
      <dgm:prSet presAssocID="{42EDBC38-AEB5-48A7-8F14-D87BF726E1DB}" presName="sibSpaceFour" presStyleCnt="0"/>
      <dgm:spPr/>
    </dgm:pt>
    <dgm:pt modelId="{8646AD5D-36E7-433F-AB32-8AAA2E3E90B0}" type="pres">
      <dgm:prSet presAssocID="{5CFA743C-A63E-4498-B0FF-179B904C5FB6}" presName="vertFour" presStyleCnt="0">
        <dgm:presLayoutVars>
          <dgm:chPref val="3"/>
        </dgm:presLayoutVars>
      </dgm:prSet>
      <dgm:spPr/>
    </dgm:pt>
    <dgm:pt modelId="{2AA4EDA2-46C5-4622-9B4E-86BA921F1CBF}" type="pres">
      <dgm:prSet presAssocID="{5CFA743C-A63E-4498-B0FF-179B904C5FB6}" presName="txFour" presStyleLbl="node4" presStyleIdx="3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8968B053-5CCA-4AD2-81E6-CCBCD436C53F}" type="pres">
      <dgm:prSet presAssocID="{5CFA743C-A63E-4498-B0FF-179B904C5FB6}" presName="horzFour" presStyleCnt="0"/>
      <dgm:spPr/>
    </dgm:pt>
  </dgm:ptLst>
  <dgm:cxnLst>
    <dgm:cxn modelId="{98DBBD3C-2574-45C8-93BD-F1EFA7DA7D4B}" srcId="{E3592906-0A57-4AE4-AF90-C959665C40B4}" destId="{994D19FD-3429-4BA9-829B-5E5AB5C8C6B0}" srcOrd="0" destOrd="0" parTransId="{608F97EE-78D8-41EB-A0CE-037DDE0A9F8B}" sibTransId="{A37ECD3E-7CDB-4DF2-A5EE-0703560FE8BB}"/>
    <dgm:cxn modelId="{42BBCED5-A7E2-42BB-8EC7-3D106CB14BA6}" type="presOf" srcId="{E3592906-0A57-4AE4-AF90-C959665C40B4}" destId="{F09CF7AD-0122-4212-AEFF-301118B91E8B}" srcOrd="0" destOrd="0" presId="urn:microsoft.com/office/officeart/2005/8/layout/hierarchy4"/>
    <dgm:cxn modelId="{6A1870B1-8F4F-453C-871B-14DD4E303A7B}" srcId="{C5EE3920-9AC0-446F-8471-98BE3A0542B4}" destId="{5CFA743C-A63E-4498-B0FF-179B904C5FB6}" srcOrd="1" destOrd="0" parTransId="{54CB4536-A688-4DC8-A9C6-7FE62F7F4BBC}" sibTransId="{7E26FE2B-7877-477C-879B-C1E86DCA8399}"/>
    <dgm:cxn modelId="{9BC188EC-4575-4F71-A431-4D9191EE603E}" srcId="{175B034D-1DDE-4122-BF02-B7F618E54398}" destId="{C5EE3920-9AC0-446F-8471-98BE3A0542B4}" srcOrd="1" destOrd="0" parTransId="{124803B9-A303-4F4F-8BA6-BDC2AFD08F30}" sibTransId="{E2B34799-B0A2-4CD2-97B0-4D0D1CA14725}"/>
    <dgm:cxn modelId="{A22C3FD5-50C7-45F1-8DE6-C4621051375B}" srcId="{994D19FD-3429-4BA9-829B-5E5AB5C8C6B0}" destId="{175B034D-1DDE-4122-BF02-B7F618E54398}" srcOrd="1" destOrd="0" parTransId="{F3104F9F-178B-4B90-9B41-981DA275E682}" sibTransId="{B77477EE-F14C-4F92-ADE0-1AA3603DC380}"/>
    <dgm:cxn modelId="{A49BCFFC-6B1B-41F5-9B80-26FF828B6F43}" srcId="{881530CD-59BE-4E9B-8CD5-214BC6479B70}" destId="{0B1E22FA-9172-41E7-852C-BF0639EABACD}" srcOrd="0" destOrd="0" parTransId="{E84E498D-8787-4FD6-8F1B-14D26A7A68C4}" sibTransId="{354037DE-BE19-4576-A515-8221DFBDAEF8}"/>
    <dgm:cxn modelId="{76AFD021-37C8-4342-ADB4-7F888D803B9E}" type="presOf" srcId="{17DEFFC2-932E-4E96-9836-48D56B399745}" destId="{30D13AD8-D9A5-4AC1-9966-8678096BF828}" srcOrd="0" destOrd="0" presId="urn:microsoft.com/office/officeart/2005/8/layout/hierarchy4"/>
    <dgm:cxn modelId="{35EDFDDE-6297-432F-BEA2-BCB7C15FA1E6}" srcId="{175B034D-1DDE-4122-BF02-B7F618E54398}" destId="{17DEFFC2-932E-4E96-9836-48D56B399745}" srcOrd="0" destOrd="0" parTransId="{6EF939BA-3281-4273-B58F-9E1799DD8BB5}" sibTransId="{EFD0ABC0-3DBE-4DA2-BCFA-C0825EE124A8}"/>
    <dgm:cxn modelId="{DE3565F9-4C72-4342-B329-D291FD6F05FF}" type="presOf" srcId="{5CFA743C-A63E-4498-B0FF-179B904C5FB6}" destId="{2AA4EDA2-46C5-4622-9B4E-86BA921F1CBF}" srcOrd="0" destOrd="0" presId="urn:microsoft.com/office/officeart/2005/8/layout/hierarchy4"/>
    <dgm:cxn modelId="{0EEAD9BA-1142-440F-9FF5-F7588B89DD2E}" type="presOf" srcId="{CCB5AFE2-F61F-46C9-8119-E7D946E8D184}" destId="{013E5922-1989-4469-9815-E159B5588A5A}" srcOrd="0" destOrd="0" presId="urn:microsoft.com/office/officeart/2005/8/layout/hierarchy4"/>
    <dgm:cxn modelId="{4B7F75AC-B9E1-4FD2-892B-15AE0A0691BC}" type="presOf" srcId="{175B034D-1DDE-4122-BF02-B7F618E54398}" destId="{A6F5CF87-C614-48C5-96DC-B34E046629A4}" srcOrd="0" destOrd="0" presId="urn:microsoft.com/office/officeart/2005/8/layout/hierarchy4"/>
    <dgm:cxn modelId="{78E9DC56-17AC-417B-95DF-D50C80D7D2AB}" srcId="{994D19FD-3429-4BA9-829B-5E5AB5C8C6B0}" destId="{1A45A312-7469-47E0-BF0F-FD9CC17D909D}" srcOrd="0" destOrd="0" parTransId="{CD4F7684-F887-446E-86B0-E050479E2CA6}" sibTransId="{E95410A7-202C-41E6-A3DE-11A6FB5FF725}"/>
    <dgm:cxn modelId="{C1791AC5-1F0E-4E46-B109-A4195D9564C7}" type="presOf" srcId="{1A45A312-7469-47E0-BF0F-FD9CC17D909D}" destId="{71D8326F-9434-48DB-9E00-C2E2C502C174}" srcOrd="0" destOrd="0" presId="urn:microsoft.com/office/officeart/2005/8/layout/hierarchy4"/>
    <dgm:cxn modelId="{93C65793-CF3F-4C30-A9D7-67AA8BD88211}" type="presOf" srcId="{7D562EA2-6F63-4137-AF06-A441C840A2D8}" destId="{D33EB340-6ED0-42F9-9D72-88EB58224579}" srcOrd="0" destOrd="0" presId="urn:microsoft.com/office/officeart/2005/8/layout/hierarchy4"/>
    <dgm:cxn modelId="{89228437-CBB4-4B98-B0F2-4FB6FB2D6489}" srcId="{881530CD-59BE-4E9B-8CD5-214BC6479B70}" destId="{CCB5AFE2-F61F-46C9-8119-E7D946E8D184}" srcOrd="1" destOrd="0" parTransId="{E50115E4-53F4-40A1-B37F-8BBFFC0B551F}" sibTransId="{A834FA5D-D257-493B-9B9D-F34775741448}"/>
    <dgm:cxn modelId="{2D5AFEFA-85CE-4FD1-9DB6-41FFC5F43FB2}" srcId="{C5EE3920-9AC0-446F-8471-98BE3A0542B4}" destId="{1B95A1C1-5BFB-4D32-A997-2F4E743183F6}" srcOrd="0" destOrd="0" parTransId="{B8B2AA94-8790-4F61-B045-6A3A30335737}" sibTransId="{42EDBC38-AEB5-48A7-8F14-D87BF726E1DB}"/>
    <dgm:cxn modelId="{E4A2BA4B-190F-4C39-8F94-B8BA189D2953}" type="presOf" srcId="{C5EE3920-9AC0-446F-8471-98BE3A0542B4}" destId="{68089C54-1CC9-497F-9820-6C930C70A1AA}" srcOrd="0" destOrd="0" presId="urn:microsoft.com/office/officeart/2005/8/layout/hierarchy4"/>
    <dgm:cxn modelId="{ECD16B82-C198-4286-A69E-FE6925FACFC1}" srcId="{1A45A312-7469-47E0-BF0F-FD9CC17D909D}" destId="{7D562EA2-6F63-4137-AF06-A441C840A2D8}" srcOrd="0" destOrd="0" parTransId="{F39BD64F-247C-444F-974E-23EFC4A20BBD}" sibTransId="{CA93D197-922F-472B-BBE2-734EF2DFD0B4}"/>
    <dgm:cxn modelId="{6A68BBFC-810A-4015-8838-B6D967A889A9}" srcId="{1A45A312-7469-47E0-BF0F-FD9CC17D909D}" destId="{881530CD-59BE-4E9B-8CD5-214BC6479B70}" srcOrd="1" destOrd="0" parTransId="{9A3BDF8E-BCDB-415B-B706-7C744BBE40D3}" sibTransId="{B0C286AB-213C-4F90-8664-934A8F69186C}"/>
    <dgm:cxn modelId="{0A233DE2-328A-4170-A517-9D6BA6B8FFC8}" type="presOf" srcId="{881530CD-59BE-4E9B-8CD5-214BC6479B70}" destId="{80946EC4-D9F6-40D9-A120-92E9E18D58DF}" srcOrd="0" destOrd="0" presId="urn:microsoft.com/office/officeart/2005/8/layout/hierarchy4"/>
    <dgm:cxn modelId="{27FEF642-5D55-4832-B0B0-A01F43AD716A}" type="presOf" srcId="{994D19FD-3429-4BA9-829B-5E5AB5C8C6B0}" destId="{DDF06E38-2739-4F4C-9033-EE7BB98A5B9A}" srcOrd="0" destOrd="0" presId="urn:microsoft.com/office/officeart/2005/8/layout/hierarchy4"/>
    <dgm:cxn modelId="{8DDE4CFA-6F20-47C4-BB1E-F080EA753042}" type="presOf" srcId="{1B95A1C1-5BFB-4D32-A997-2F4E743183F6}" destId="{DEAE26D2-66D9-4CB9-B0AC-EB4C23C31435}" srcOrd="0" destOrd="0" presId="urn:microsoft.com/office/officeart/2005/8/layout/hierarchy4"/>
    <dgm:cxn modelId="{A4989D34-A21A-42BC-867D-96940A45CC99}" type="presOf" srcId="{0B1E22FA-9172-41E7-852C-BF0639EABACD}" destId="{CCBC5C17-EFB6-4C27-B026-2519F0FD0BBA}" srcOrd="0" destOrd="0" presId="urn:microsoft.com/office/officeart/2005/8/layout/hierarchy4"/>
    <dgm:cxn modelId="{4FF516ED-6450-4605-A131-B74C5927392F}" type="presParOf" srcId="{F09CF7AD-0122-4212-AEFF-301118B91E8B}" destId="{39F38630-304F-437D-A4F8-C67EBAF1C0A2}" srcOrd="0" destOrd="0" presId="urn:microsoft.com/office/officeart/2005/8/layout/hierarchy4"/>
    <dgm:cxn modelId="{4BD3F5D0-1588-446B-9F32-634D6BBB849B}" type="presParOf" srcId="{39F38630-304F-437D-A4F8-C67EBAF1C0A2}" destId="{DDF06E38-2739-4F4C-9033-EE7BB98A5B9A}" srcOrd="0" destOrd="0" presId="urn:microsoft.com/office/officeart/2005/8/layout/hierarchy4"/>
    <dgm:cxn modelId="{B2D65021-C4A7-4592-804C-2BEFC114C07E}" type="presParOf" srcId="{39F38630-304F-437D-A4F8-C67EBAF1C0A2}" destId="{D7CADE31-F40D-407A-B14C-85CD2E435205}" srcOrd="1" destOrd="0" presId="urn:microsoft.com/office/officeart/2005/8/layout/hierarchy4"/>
    <dgm:cxn modelId="{2AEDFF77-A5FB-488B-B072-C4ACB5769AA7}" type="presParOf" srcId="{39F38630-304F-437D-A4F8-C67EBAF1C0A2}" destId="{F202779B-A45E-4861-B9AF-8AE07AA0E5AF}" srcOrd="2" destOrd="0" presId="urn:microsoft.com/office/officeart/2005/8/layout/hierarchy4"/>
    <dgm:cxn modelId="{72C2A5E0-6594-40DF-854F-99D7712A64A3}" type="presParOf" srcId="{F202779B-A45E-4861-B9AF-8AE07AA0E5AF}" destId="{A0745C6C-8EF3-4EA1-AE6B-0448834324A7}" srcOrd="0" destOrd="0" presId="urn:microsoft.com/office/officeart/2005/8/layout/hierarchy4"/>
    <dgm:cxn modelId="{F1502AB2-4A3E-4B2D-84DE-433C897D99B3}" type="presParOf" srcId="{A0745C6C-8EF3-4EA1-AE6B-0448834324A7}" destId="{71D8326F-9434-48DB-9E00-C2E2C502C174}" srcOrd="0" destOrd="0" presId="urn:microsoft.com/office/officeart/2005/8/layout/hierarchy4"/>
    <dgm:cxn modelId="{B5AD54B2-E8E4-4BD1-AEA9-D973E7144ACF}" type="presParOf" srcId="{A0745C6C-8EF3-4EA1-AE6B-0448834324A7}" destId="{0EB31A4D-BDCB-4EF1-ACB2-3505BA13D401}" srcOrd="1" destOrd="0" presId="urn:microsoft.com/office/officeart/2005/8/layout/hierarchy4"/>
    <dgm:cxn modelId="{62B182F4-0496-4B89-8AB4-E986B49D2E3B}" type="presParOf" srcId="{A0745C6C-8EF3-4EA1-AE6B-0448834324A7}" destId="{961CC772-CCEA-48B2-BF95-DC697A62DE9E}" srcOrd="2" destOrd="0" presId="urn:microsoft.com/office/officeart/2005/8/layout/hierarchy4"/>
    <dgm:cxn modelId="{E570A11C-EF8A-4DD8-9A5E-FA05C2E71C98}" type="presParOf" srcId="{961CC772-CCEA-48B2-BF95-DC697A62DE9E}" destId="{B5AA6622-62DF-4338-8343-CA83D613ED22}" srcOrd="0" destOrd="0" presId="urn:microsoft.com/office/officeart/2005/8/layout/hierarchy4"/>
    <dgm:cxn modelId="{4A35AC38-7C50-4CAB-93A0-6779FEDF1CFB}" type="presParOf" srcId="{B5AA6622-62DF-4338-8343-CA83D613ED22}" destId="{D33EB340-6ED0-42F9-9D72-88EB58224579}" srcOrd="0" destOrd="0" presId="urn:microsoft.com/office/officeart/2005/8/layout/hierarchy4"/>
    <dgm:cxn modelId="{2D4A449A-3F8E-4CD8-A0FA-93FEDA661532}" type="presParOf" srcId="{B5AA6622-62DF-4338-8343-CA83D613ED22}" destId="{85D68995-3350-41B2-9CAB-527FE231A098}" srcOrd="1" destOrd="0" presId="urn:microsoft.com/office/officeart/2005/8/layout/hierarchy4"/>
    <dgm:cxn modelId="{232C403F-3121-42F7-93E6-DB67F6C1AE38}" type="presParOf" srcId="{961CC772-CCEA-48B2-BF95-DC697A62DE9E}" destId="{4E3A6121-7A68-44E9-A6FF-B09CD9D81C34}" srcOrd="1" destOrd="0" presId="urn:microsoft.com/office/officeart/2005/8/layout/hierarchy4"/>
    <dgm:cxn modelId="{F8DD9ECD-3DD4-45FD-ADB7-1D3303ABC8F8}" type="presParOf" srcId="{961CC772-CCEA-48B2-BF95-DC697A62DE9E}" destId="{18711ED4-DCE0-4618-9839-F66DCD9E2C44}" srcOrd="2" destOrd="0" presId="urn:microsoft.com/office/officeart/2005/8/layout/hierarchy4"/>
    <dgm:cxn modelId="{572884C5-1AA5-4967-B889-D4C06A034BAC}" type="presParOf" srcId="{18711ED4-DCE0-4618-9839-F66DCD9E2C44}" destId="{80946EC4-D9F6-40D9-A120-92E9E18D58DF}" srcOrd="0" destOrd="0" presId="urn:microsoft.com/office/officeart/2005/8/layout/hierarchy4"/>
    <dgm:cxn modelId="{4C8042E5-CA70-4F4F-A4D2-27DFDCFE54F9}" type="presParOf" srcId="{18711ED4-DCE0-4618-9839-F66DCD9E2C44}" destId="{EEF441B4-FE64-4EE0-B645-EC63DDE51063}" srcOrd="1" destOrd="0" presId="urn:microsoft.com/office/officeart/2005/8/layout/hierarchy4"/>
    <dgm:cxn modelId="{CB312DA1-51F4-46F5-8B44-B766493C3076}" type="presParOf" srcId="{18711ED4-DCE0-4618-9839-F66DCD9E2C44}" destId="{11FDB0FA-2516-430D-8966-D2A2D35AA7C7}" srcOrd="2" destOrd="0" presId="urn:microsoft.com/office/officeart/2005/8/layout/hierarchy4"/>
    <dgm:cxn modelId="{93636E2E-7F99-42E2-9D5B-AF5B7ACC170F}" type="presParOf" srcId="{11FDB0FA-2516-430D-8966-D2A2D35AA7C7}" destId="{CC316F0C-89A6-41E7-86D4-9D13E8ECA65E}" srcOrd="0" destOrd="0" presId="urn:microsoft.com/office/officeart/2005/8/layout/hierarchy4"/>
    <dgm:cxn modelId="{518070BE-C9CA-437B-B2FC-EF6409B412F9}" type="presParOf" srcId="{CC316F0C-89A6-41E7-86D4-9D13E8ECA65E}" destId="{CCBC5C17-EFB6-4C27-B026-2519F0FD0BBA}" srcOrd="0" destOrd="0" presId="urn:microsoft.com/office/officeart/2005/8/layout/hierarchy4"/>
    <dgm:cxn modelId="{0A3065A6-28F4-4B82-BF62-5088B9F14D20}" type="presParOf" srcId="{CC316F0C-89A6-41E7-86D4-9D13E8ECA65E}" destId="{199976B1-BE15-4FDD-85B5-7194640B9C6F}" srcOrd="1" destOrd="0" presId="urn:microsoft.com/office/officeart/2005/8/layout/hierarchy4"/>
    <dgm:cxn modelId="{D3530321-ED8B-461B-B266-3A2E90C6FFC2}" type="presParOf" srcId="{11FDB0FA-2516-430D-8966-D2A2D35AA7C7}" destId="{099EAA25-225B-4F4F-B8EB-0277CC205685}" srcOrd="1" destOrd="0" presId="urn:microsoft.com/office/officeart/2005/8/layout/hierarchy4"/>
    <dgm:cxn modelId="{F2925A55-88AE-44F2-B4F0-831CA32B0FA8}" type="presParOf" srcId="{11FDB0FA-2516-430D-8966-D2A2D35AA7C7}" destId="{42FF9D09-A058-4E3E-9619-0ACEAD289584}" srcOrd="2" destOrd="0" presId="urn:microsoft.com/office/officeart/2005/8/layout/hierarchy4"/>
    <dgm:cxn modelId="{F831540A-F8B6-44F6-981A-38F3448C9D93}" type="presParOf" srcId="{42FF9D09-A058-4E3E-9619-0ACEAD289584}" destId="{013E5922-1989-4469-9815-E159B5588A5A}" srcOrd="0" destOrd="0" presId="urn:microsoft.com/office/officeart/2005/8/layout/hierarchy4"/>
    <dgm:cxn modelId="{8F369DF7-67AE-4DC6-B657-35E9BAF29F69}" type="presParOf" srcId="{42FF9D09-A058-4E3E-9619-0ACEAD289584}" destId="{7EF57F2B-E600-465D-81AA-06FB76FD4FD7}" srcOrd="1" destOrd="0" presId="urn:microsoft.com/office/officeart/2005/8/layout/hierarchy4"/>
    <dgm:cxn modelId="{80232FDE-FFC7-4C9E-990E-009CB19EFD0B}" type="presParOf" srcId="{F202779B-A45E-4861-B9AF-8AE07AA0E5AF}" destId="{FB28398D-71CF-49B7-B218-402366730786}" srcOrd="1" destOrd="0" presId="urn:microsoft.com/office/officeart/2005/8/layout/hierarchy4"/>
    <dgm:cxn modelId="{A31232F6-4C33-4757-90C9-BC4D99DBC62A}" type="presParOf" srcId="{F202779B-A45E-4861-B9AF-8AE07AA0E5AF}" destId="{41778CBC-8E73-4AF8-B0D7-02EA80B6C9F3}" srcOrd="2" destOrd="0" presId="urn:microsoft.com/office/officeart/2005/8/layout/hierarchy4"/>
    <dgm:cxn modelId="{F649A024-8CFC-4F88-A27E-CC5170AB1ECA}" type="presParOf" srcId="{41778CBC-8E73-4AF8-B0D7-02EA80B6C9F3}" destId="{A6F5CF87-C614-48C5-96DC-B34E046629A4}" srcOrd="0" destOrd="0" presId="urn:microsoft.com/office/officeart/2005/8/layout/hierarchy4"/>
    <dgm:cxn modelId="{ED7664A2-56BB-48C7-B277-FA17DF8125F0}" type="presParOf" srcId="{41778CBC-8E73-4AF8-B0D7-02EA80B6C9F3}" destId="{C535976A-DFC4-49AD-8EDB-1AD9E8372167}" srcOrd="1" destOrd="0" presId="urn:microsoft.com/office/officeart/2005/8/layout/hierarchy4"/>
    <dgm:cxn modelId="{F02E1E13-0ACB-4883-A9C5-EF566503A69F}" type="presParOf" srcId="{41778CBC-8E73-4AF8-B0D7-02EA80B6C9F3}" destId="{69E5A05D-F5F9-4855-A78E-6971EE9C306D}" srcOrd="2" destOrd="0" presId="urn:microsoft.com/office/officeart/2005/8/layout/hierarchy4"/>
    <dgm:cxn modelId="{A6011297-31E2-4C8E-9B1A-9757DA742DE4}" type="presParOf" srcId="{69E5A05D-F5F9-4855-A78E-6971EE9C306D}" destId="{5ECB6E93-D962-4784-8A8C-1D0B22571423}" srcOrd="0" destOrd="0" presId="urn:microsoft.com/office/officeart/2005/8/layout/hierarchy4"/>
    <dgm:cxn modelId="{92BE004C-FCC7-49E2-A3B6-6A941BACF4F0}" type="presParOf" srcId="{5ECB6E93-D962-4784-8A8C-1D0B22571423}" destId="{30D13AD8-D9A5-4AC1-9966-8678096BF828}" srcOrd="0" destOrd="0" presId="urn:microsoft.com/office/officeart/2005/8/layout/hierarchy4"/>
    <dgm:cxn modelId="{38ACC452-BFDC-47DC-8E26-F3C29C6E40AA}" type="presParOf" srcId="{5ECB6E93-D962-4784-8A8C-1D0B22571423}" destId="{5B50ACD5-43FD-49E3-8660-29F181746759}" srcOrd="1" destOrd="0" presId="urn:microsoft.com/office/officeart/2005/8/layout/hierarchy4"/>
    <dgm:cxn modelId="{AC2746F3-B49B-406A-899D-2AEB1E77288F}" type="presParOf" srcId="{69E5A05D-F5F9-4855-A78E-6971EE9C306D}" destId="{CF1C5E73-5FC4-4598-8E3C-5195447C8DED}" srcOrd="1" destOrd="0" presId="urn:microsoft.com/office/officeart/2005/8/layout/hierarchy4"/>
    <dgm:cxn modelId="{70A93AD1-D155-4677-88C3-7E2A74956665}" type="presParOf" srcId="{69E5A05D-F5F9-4855-A78E-6971EE9C306D}" destId="{DE6FF32D-EC2E-47B4-A1EC-6A3FE23F68E9}" srcOrd="2" destOrd="0" presId="urn:microsoft.com/office/officeart/2005/8/layout/hierarchy4"/>
    <dgm:cxn modelId="{EAC327F1-572E-403B-B87C-ED37AFD2A6DB}" type="presParOf" srcId="{DE6FF32D-EC2E-47B4-A1EC-6A3FE23F68E9}" destId="{68089C54-1CC9-497F-9820-6C930C70A1AA}" srcOrd="0" destOrd="0" presId="urn:microsoft.com/office/officeart/2005/8/layout/hierarchy4"/>
    <dgm:cxn modelId="{CD314910-80BF-4300-8C48-A99557540D68}" type="presParOf" srcId="{DE6FF32D-EC2E-47B4-A1EC-6A3FE23F68E9}" destId="{DB71D440-5B19-43DF-A821-C2A8843FBB56}" srcOrd="1" destOrd="0" presId="urn:microsoft.com/office/officeart/2005/8/layout/hierarchy4"/>
    <dgm:cxn modelId="{F9FE9F94-6EFC-4654-8BA5-57D4203414ED}" type="presParOf" srcId="{DE6FF32D-EC2E-47B4-A1EC-6A3FE23F68E9}" destId="{C5CEC8A9-3C26-46C5-AB8B-53938B76A83E}" srcOrd="2" destOrd="0" presId="urn:microsoft.com/office/officeart/2005/8/layout/hierarchy4"/>
    <dgm:cxn modelId="{14D2BC8C-6056-4333-B9B7-7B9668E2749A}" type="presParOf" srcId="{C5CEC8A9-3C26-46C5-AB8B-53938B76A83E}" destId="{871E0351-5BAA-42D0-8F2D-37177DF12F1F}" srcOrd="0" destOrd="0" presId="urn:microsoft.com/office/officeart/2005/8/layout/hierarchy4"/>
    <dgm:cxn modelId="{67E05ABD-CB0A-4C38-818D-85FC478BE50E}" type="presParOf" srcId="{871E0351-5BAA-42D0-8F2D-37177DF12F1F}" destId="{DEAE26D2-66D9-4CB9-B0AC-EB4C23C31435}" srcOrd="0" destOrd="0" presId="urn:microsoft.com/office/officeart/2005/8/layout/hierarchy4"/>
    <dgm:cxn modelId="{14CF941A-5FCE-4CC3-A1F6-20B7E3227F60}" type="presParOf" srcId="{871E0351-5BAA-42D0-8F2D-37177DF12F1F}" destId="{A1B736D6-1CE0-488B-A9B4-649EDB0FE30E}" srcOrd="1" destOrd="0" presId="urn:microsoft.com/office/officeart/2005/8/layout/hierarchy4"/>
    <dgm:cxn modelId="{1A6EA94D-7036-46C6-BB08-3A22DEF3D4B2}" type="presParOf" srcId="{C5CEC8A9-3C26-46C5-AB8B-53938B76A83E}" destId="{465142D9-FB2D-4862-AA15-299305C887B9}" srcOrd="1" destOrd="0" presId="urn:microsoft.com/office/officeart/2005/8/layout/hierarchy4"/>
    <dgm:cxn modelId="{C25BC477-61E7-4E4A-81C2-1696D8CB0F05}" type="presParOf" srcId="{C5CEC8A9-3C26-46C5-AB8B-53938B76A83E}" destId="{8646AD5D-36E7-433F-AB32-8AAA2E3E90B0}" srcOrd="2" destOrd="0" presId="urn:microsoft.com/office/officeart/2005/8/layout/hierarchy4"/>
    <dgm:cxn modelId="{9CA9994A-5052-461B-AD77-8BEAE6D15E37}" type="presParOf" srcId="{8646AD5D-36E7-433F-AB32-8AAA2E3E90B0}" destId="{2AA4EDA2-46C5-4622-9B4E-86BA921F1CBF}" srcOrd="0" destOrd="0" presId="urn:microsoft.com/office/officeart/2005/8/layout/hierarchy4"/>
    <dgm:cxn modelId="{04750C26-2CD6-4ADE-8DB5-9F1DC412EB7B}" type="presParOf" srcId="{8646AD5D-36E7-433F-AB32-8AAA2E3E90B0}" destId="{8968B053-5CCA-4AD2-81E6-CCBCD436C53F}" srcOrd="1" destOrd="0" presId="urn:microsoft.com/office/officeart/2005/8/layout/hierarchy4"/>
  </dgm:cxnLst>
  <dgm:bg/>
  <dgm:whole/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10ED40AF-DFB1-4943-B6DB-2A904FAA918A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1BA6458F-41CF-4916-A395-D9FE1B707C3A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800" i="1" dirty="0" smtClean="0"/>
            <a:t>Mencia De Carvajal Martínez</a:t>
          </a:r>
          <a:endParaRPr lang="es-CO" sz="2800" i="1" dirty="0"/>
        </a:p>
      </dgm:t>
    </dgm:pt>
    <dgm:pt modelId="{370B9618-B76C-46E9-AE74-57CF653D9762}" type="parTrans" cxnId="{BEB0EA0A-6B61-48CB-9693-EECF128CF123}">
      <dgm:prSet/>
      <dgm:spPr/>
      <dgm:t>
        <a:bodyPr/>
        <a:lstStyle/>
        <a:p>
          <a:endParaRPr lang="es-CO"/>
        </a:p>
      </dgm:t>
    </dgm:pt>
    <dgm:pt modelId="{9958C14E-9557-42F9-A62D-E87FE078CC2D}" type="sibTrans" cxnId="{BEB0EA0A-6B61-48CB-9693-EECF128CF123}">
      <dgm:prSet/>
      <dgm:spPr/>
      <dgm:t>
        <a:bodyPr/>
        <a:lstStyle/>
        <a:p>
          <a:endParaRPr lang="es-CO"/>
        </a:p>
      </dgm:t>
    </dgm:pt>
    <dgm:pt modelId="{93FD0B5A-2E6C-4316-8B4B-84952C64596A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dirty="0" smtClean="0"/>
            <a:t>Rodrigo                                                   Sánchez </a:t>
          </a:r>
          <a:r>
            <a:rPr lang="es-CO" sz="1800" dirty="0" err="1" smtClean="0"/>
            <a:t>Torreblanca</a:t>
          </a:r>
          <a:r>
            <a:rPr lang="es-CO" sz="1800" dirty="0" smtClean="0"/>
            <a:t>                   De Carvajal</a:t>
          </a:r>
          <a:endParaRPr lang="es-CO" sz="1800" dirty="0"/>
        </a:p>
      </dgm:t>
    </dgm:pt>
    <dgm:pt modelId="{2737A55F-93D0-4BE8-83AF-73A42F061881}" type="parTrans" cxnId="{8ACF0CF9-0FDB-4B21-8C5F-423F7982D0A9}">
      <dgm:prSet/>
      <dgm:spPr/>
      <dgm:t>
        <a:bodyPr/>
        <a:lstStyle/>
        <a:p>
          <a:endParaRPr lang="es-CO"/>
        </a:p>
      </dgm:t>
    </dgm:pt>
    <dgm:pt modelId="{E3721F01-557F-4073-9A0A-4DE3A69B36E1}" type="sibTrans" cxnId="{8ACF0CF9-0FDB-4B21-8C5F-423F7982D0A9}">
      <dgm:prSet/>
      <dgm:spPr/>
      <dgm:t>
        <a:bodyPr/>
        <a:lstStyle/>
        <a:p>
          <a:endParaRPr lang="es-CO"/>
        </a:p>
      </dgm:t>
    </dgm:pt>
    <dgm:pt modelId="{4874EE93-BD3F-46A7-9973-F684A80CFAE9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Juana Martínez</a:t>
          </a:r>
          <a:endParaRPr lang="es-CO" sz="2000" dirty="0"/>
        </a:p>
      </dgm:t>
    </dgm:pt>
    <dgm:pt modelId="{A7CE9B24-106B-4F51-B174-993FF2F7AC39}" type="parTrans" cxnId="{616057CF-4147-41C2-8C83-7E89CCC40DC4}">
      <dgm:prSet/>
      <dgm:spPr/>
      <dgm:t>
        <a:bodyPr/>
        <a:lstStyle/>
        <a:p>
          <a:endParaRPr lang="es-CO"/>
        </a:p>
      </dgm:t>
    </dgm:pt>
    <dgm:pt modelId="{B14624CC-74EE-4413-A782-895785926F03}" type="sibTrans" cxnId="{616057CF-4147-41C2-8C83-7E89CCC40DC4}">
      <dgm:prSet/>
      <dgm:spPr/>
      <dgm:t>
        <a:bodyPr/>
        <a:lstStyle/>
        <a:p>
          <a:endParaRPr lang="es-CO"/>
        </a:p>
      </dgm:t>
    </dgm:pt>
    <dgm:pt modelId="{DCEC48FE-F476-40CB-A709-2D3A03C1DB9E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dirty="0" smtClean="0"/>
            <a:t>Pedro                                                                                Martín De Ávila</a:t>
          </a:r>
          <a:endParaRPr lang="es-CO" sz="1800" dirty="0"/>
        </a:p>
      </dgm:t>
    </dgm:pt>
    <dgm:pt modelId="{13D8FE76-F50E-46A7-A307-5E1D7C8392D2}" type="parTrans" cxnId="{4BC0A746-D22F-4675-8344-647D6318180C}">
      <dgm:prSet/>
      <dgm:spPr/>
      <dgm:t>
        <a:bodyPr/>
        <a:lstStyle/>
        <a:p>
          <a:endParaRPr lang="es-CO"/>
        </a:p>
      </dgm:t>
    </dgm:pt>
    <dgm:pt modelId="{CD437ACC-19B7-41B2-86C0-A63EB79CFC35}" type="sibTrans" cxnId="{4BC0A746-D22F-4675-8344-647D6318180C}">
      <dgm:prSet/>
      <dgm:spPr/>
      <dgm:t>
        <a:bodyPr/>
        <a:lstStyle/>
        <a:p>
          <a:endParaRPr lang="es-CO"/>
        </a:p>
      </dgm:t>
    </dgm:pt>
    <dgm:pt modelId="{CC2F4CDE-146B-47F7-A665-22B64D27D3DB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CO" sz="1600" dirty="0" smtClean="0"/>
            <a:t>Francisca Martínez</a:t>
          </a:r>
          <a:endParaRPr lang="es-CO" sz="1600" dirty="0"/>
        </a:p>
      </dgm:t>
    </dgm:pt>
    <dgm:pt modelId="{1324AA8E-C91D-49D9-B034-0A2045076FF9}" type="parTrans" cxnId="{7F5BAB1A-98AE-4D96-BE74-093E407636E5}">
      <dgm:prSet/>
      <dgm:spPr/>
      <dgm:t>
        <a:bodyPr/>
        <a:lstStyle/>
        <a:p>
          <a:endParaRPr lang="es-CO"/>
        </a:p>
      </dgm:t>
    </dgm:pt>
    <dgm:pt modelId="{AB357DF1-DFBA-4168-B57C-AE21CE0FE7E8}" type="sibTrans" cxnId="{7F5BAB1A-98AE-4D96-BE74-093E407636E5}">
      <dgm:prSet/>
      <dgm:spPr/>
      <dgm:t>
        <a:bodyPr/>
        <a:lstStyle/>
        <a:p>
          <a:endParaRPr lang="es-CO"/>
        </a:p>
      </dgm:t>
    </dgm:pt>
    <dgm:pt modelId="{E8FB2FF2-B836-4901-9834-C2D8DCD7152D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baseline="0" dirty="0" smtClean="0"/>
            <a:t>Pedro                         Martín Hernández</a:t>
          </a:r>
          <a:endParaRPr lang="es-CO" sz="1600" baseline="0" dirty="0"/>
        </a:p>
      </dgm:t>
    </dgm:pt>
    <dgm:pt modelId="{1BA415F3-5FF5-4F69-A5E6-46EE3D5AB430}" type="parTrans" cxnId="{F7F4E655-1830-4EDD-BA9E-AF13888D4750}">
      <dgm:prSet/>
      <dgm:spPr/>
      <dgm:t>
        <a:bodyPr/>
        <a:lstStyle/>
        <a:p>
          <a:endParaRPr lang="es-CO"/>
        </a:p>
      </dgm:t>
    </dgm:pt>
    <dgm:pt modelId="{FDD089CC-B94F-438B-8C06-1AF6A3865A03}" type="sibTrans" cxnId="{F7F4E655-1830-4EDD-BA9E-AF13888D4750}">
      <dgm:prSet/>
      <dgm:spPr/>
      <dgm:t>
        <a:bodyPr/>
        <a:lstStyle/>
        <a:p>
          <a:endParaRPr lang="es-CO"/>
        </a:p>
      </dgm:t>
    </dgm:pt>
    <dgm:pt modelId="{6645712D-1B0E-4C5C-BCCA-BBFD49F1531D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rgbClr val="FFFFD1"/>
        </a:solidFill>
      </dgm:spPr>
      <dgm:t>
        <a:bodyPr/>
        <a:lstStyle/>
        <a:p>
          <a:r>
            <a:rPr lang="es-CO" sz="1600" baseline="0" dirty="0" smtClean="0"/>
            <a:t>N. N. 1</a:t>
          </a:r>
          <a:endParaRPr lang="es-CO" sz="1600" baseline="0" dirty="0"/>
        </a:p>
      </dgm:t>
    </dgm:pt>
    <dgm:pt modelId="{74BDB61B-A9F6-4145-A344-22F3562B8C24}" type="parTrans" cxnId="{CF4264A0-913F-4959-B9C8-C8688A1F6937}">
      <dgm:prSet/>
      <dgm:spPr/>
      <dgm:t>
        <a:bodyPr/>
        <a:lstStyle/>
        <a:p>
          <a:endParaRPr lang="es-CO"/>
        </a:p>
      </dgm:t>
    </dgm:pt>
    <dgm:pt modelId="{2296A9F2-8D3E-4F42-A17D-5DA6892B5117}" type="sibTrans" cxnId="{CF4264A0-913F-4959-B9C8-C8688A1F6937}">
      <dgm:prSet/>
      <dgm:spPr/>
      <dgm:t>
        <a:bodyPr/>
        <a:lstStyle/>
        <a:p>
          <a:endParaRPr lang="es-CO"/>
        </a:p>
      </dgm:t>
    </dgm:pt>
    <dgm:pt modelId="{B86CAE1D-C9D7-47E5-B69D-4B2485E81CE6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dirty="0" smtClean="0"/>
            <a:t>Bartolomé              Sánchez </a:t>
          </a:r>
          <a:r>
            <a:rPr lang="es-CO" sz="1600" dirty="0" err="1" smtClean="0"/>
            <a:t>Torreblanca</a:t>
          </a:r>
          <a:endParaRPr lang="es-CO" sz="1600" dirty="0"/>
        </a:p>
      </dgm:t>
    </dgm:pt>
    <dgm:pt modelId="{9E8CDEE8-EE0A-48CA-8CA6-18FD2516F3F2}" type="parTrans" cxnId="{A0DE04A0-B180-466C-833A-8056806C3138}">
      <dgm:prSet/>
      <dgm:spPr/>
      <dgm:t>
        <a:bodyPr/>
        <a:lstStyle/>
        <a:p>
          <a:endParaRPr lang="es-CO"/>
        </a:p>
      </dgm:t>
    </dgm:pt>
    <dgm:pt modelId="{B24FD8E6-9225-4396-B198-7F02FF22E708}" type="sibTrans" cxnId="{A0DE04A0-B180-466C-833A-8056806C3138}">
      <dgm:prSet/>
      <dgm:spPr/>
      <dgm:t>
        <a:bodyPr/>
        <a:lstStyle/>
        <a:p>
          <a:endParaRPr lang="es-CO"/>
        </a:p>
      </dgm:t>
    </dgm:pt>
    <dgm:pt modelId="{6F767FF4-487A-418F-9264-0F20DF71BCEC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dirty="0" smtClean="0"/>
            <a:t>Mencia                          De Carvajal Vásquez</a:t>
          </a:r>
          <a:endParaRPr lang="es-CO" sz="1600" dirty="0"/>
        </a:p>
      </dgm:t>
    </dgm:pt>
    <dgm:pt modelId="{B74276BB-95D9-45EA-A8AD-0805E90127A3}" type="parTrans" cxnId="{3AF3C2A2-6916-4D18-AC85-7EABF32EC0DC}">
      <dgm:prSet/>
      <dgm:spPr/>
      <dgm:t>
        <a:bodyPr/>
        <a:lstStyle/>
        <a:p>
          <a:endParaRPr lang="es-CO"/>
        </a:p>
      </dgm:t>
    </dgm:pt>
    <dgm:pt modelId="{8495484B-D678-42E5-A7E8-9D3FF1B072A4}" type="sibTrans" cxnId="{3AF3C2A2-6916-4D18-AC85-7EABF32EC0DC}">
      <dgm:prSet/>
      <dgm:spPr/>
      <dgm:t>
        <a:bodyPr/>
        <a:lstStyle/>
        <a:p>
          <a:endParaRPr lang="es-CO"/>
        </a:p>
      </dgm:t>
    </dgm:pt>
    <dgm:pt modelId="{E75BF49A-0BBD-418B-A465-D5C73CDDC862}" type="pres">
      <dgm:prSet presAssocID="{10ED40AF-DFB1-4943-B6DB-2A904FAA918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99078F96-F722-406C-889D-156A6B6EAF64}" type="pres">
      <dgm:prSet presAssocID="{1BA6458F-41CF-4916-A395-D9FE1B707C3A}" presName="vertOne" presStyleCnt="0"/>
      <dgm:spPr/>
    </dgm:pt>
    <dgm:pt modelId="{358A1B0A-5630-40EE-96BB-0EA249E0EAEE}" type="pres">
      <dgm:prSet presAssocID="{1BA6458F-41CF-4916-A395-D9FE1B707C3A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9887CE26-C6B1-45D8-A5CF-17D5E3638DE6}" type="pres">
      <dgm:prSet presAssocID="{1BA6458F-41CF-4916-A395-D9FE1B707C3A}" presName="parTransOne" presStyleCnt="0"/>
      <dgm:spPr/>
    </dgm:pt>
    <dgm:pt modelId="{FBD44F64-CCE2-4756-A4F3-F07C6B3F0DB0}" type="pres">
      <dgm:prSet presAssocID="{1BA6458F-41CF-4916-A395-D9FE1B707C3A}" presName="horzOne" presStyleCnt="0"/>
      <dgm:spPr/>
    </dgm:pt>
    <dgm:pt modelId="{B4EBB5F6-039B-448C-8FD3-97A709882066}" type="pres">
      <dgm:prSet presAssocID="{93FD0B5A-2E6C-4316-8B4B-84952C64596A}" presName="vertTwo" presStyleCnt="0"/>
      <dgm:spPr/>
    </dgm:pt>
    <dgm:pt modelId="{AC0BD8BB-0DED-4D67-91AA-E5D6650F35FE}" type="pres">
      <dgm:prSet presAssocID="{93FD0B5A-2E6C-4316-8B4B-84952C64596A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801BCE27-D984-4238-8132-46EBA240848E}" type="pres">
      <dgm:prSet presAssocID="{93FD0B5A-2E6C-4316-8B4B-84952C64596A}" presName="parTransTwo" presStyleCnt="0"/>
      <dgm:spPr/>
    </dgm:pt>
    <dgm:pt modelId="{833C892A-FFED-4D90-852F-5ECDE4937C3D}" type="pres">
      <dgm:prSet presAssocID="{93FD0B5A-2E6C-4316-8B4B-84952C64596A}" presName="horzTwo" presStyleCnt="0"/>
      <dgm:spPr/>
    </dgm:pt>
    <dgm:pt modelId="{E36E1268-0894-4282-820A-B80EA772B914}" type="pres">
      <dgm:prSet presAssocID="{B86CAE1D-C9D7-47E5-B69D-4B2485E81CE6}" presName="vertThree" presStyleCnt="0"/>
      <dgm:spPr/>
    </dgm:pt>
    <dgm:pt modelId="{15DFFCA5-3629-4592-BC72-CC956B8C7404}" type="pres">
      <dgm:prSet presAssocID="{B86CAE1D-C9D7-47E5-B69D-4B2485E81CE6}" presName="txThre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720EC2E1-98F2-41F5-BAD3-C746A4B41C50}" type="pres">
      <dgm:prSet presAssocID="{B86CAE1D-C9D7-47E5-B69D-4B2485E81CE6}" presName="horzThree" presStyleCnt="0"/>
      <dgm:spPr/>
    </dgm:pt>
    <dgm:pt modelId="{D4A6C5BB-561B-42FB-8594-5539039F906E}" type="pres">
      <dgm:prSet presAssocID="{B24FD8E6-9225-4396-B198-7F02FF22E708}" presName="sibSpaceThree" presStyleCnt="0"/>
      <dgm:spPr/>
    </dgm:pt>
    <dgm:pt modelId="{F8F3A8B6-9A05-426F-90AB-98786B16B9A0}" type="pres">
      <dgm:prSet presAssocID="{6F767FF4-487A-418F-9264-0F20DF71BCEC}" presName="vertThree" presStyleCnt="0"/>
      <dgm:spPr/>
    </dgm:pt>
    <dgm:pt modelId="{0B347F6D-4290-4F88-BAAC-8E72B6821504}" type="pres">
      <dgm:prSet presAssocID="{6F767FF4-487A-418F-9264-0F20DF71BCEC}" presName="txThre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2948A5AF-C86A-4118-8360-597A442EA83C}" type="pres">
      <dgm:prSet presAssocID="{6F767FF4-487A-418F-9264-0F20DF71BCEC}" presName="horzThree" presStyleCnt="0"/>
      <dgm:spPr/>
    </dgm:pt>
    <dgm:pt modelId="{D5506EED-0E9F-4117-8565-1D1D882C5388}" type="pres">
      <dgm:prSet presAssocID="{E3721F01-557F-4073-9A0A-4DE3A69B36E1}" presName="sibSpaceTwo" presStyleCnt="0"/>
      <dgm:spPr/>
    </dgm:pt>
    <dgm:pt modelId="{48B76A54-E940-4871-8FEC-5AA6B7584025}" type="pres">
      <dgm:prSet presAssocID="{4874EE93-BD3F-46A7-9973-F684A80CFAE9}" presName="vertTwo" presStyleCnt="0"/>
      <dgm:spPr/>
    </dgm:pt>
    <dgm:pt modelId="{376AD173-CD03-4D56-908A-E4018BD612DF}" type="pres">
      <dgm:prSet presAssocID="{4874EE93-BD3F-46A7-9973-F684A80CFAE9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972F8705-C752-4017-A8F9-1D711D7CCDC8}" type="pres">
      <dgm:prSet presAssocID="{4874EE93-BD3F-46A7-9973-F684A80CFAE9}" presName="parTransTwo" presStyleCnt="0"/>
      <dgm:spPr/>
    </dgm:pt>
    <dgm:pt modelId="{EA8A33D5-8EDE-47BC-A14F-A7AFFB6976E5}" type="pres">
      <dgm:prSet presAssocID="{4874EE93-BD3F-46A7-9973-F684A80CFAE9}" presName="horzTwo" presStyleCnt="0"/>
      <dgm:spPr/>
    </dgm:pt>
    <dgm:pt modelId="{D6BFED71-187C-467B-8262-DE528ADCF79D}" type="pres">
      <dgm:prSet presAssocID="{DCEC48FE-F476-40CB-A709-2D3A03C1DB9E}" presName="vertThree" presStyleCnt="0"/>
      <dgm:spPr/>
    </dgm:pt>
    <dgm:pt modelId="{E2EAAE37-3544-4687-B62C-DBD3E8FC9424}" type="pres">
      <dgm:prSet presAssocID="{DCEC48FE-F476-40CB-A709-2D3A03C1DB9E}" presName="txThre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377005AC-A48D-4098-B113-1901A4EA4F1B}" type="pres">
      <dgm:prSet presAssocID="{DCEC48FE-F476-40CB-A709-2D3A03C1DB9E}" presName="parTransThree" presStyleCnt="0"/>
      <dgm:spPr/>
    </dgm:pt>
    <dgm:pt modelId="{885BD002-3C7B-4043-B1B5-3713E219EE43}" type="pres">
      <dgm:prSet presAssocID="{DCEC48FE-F476-40CB-A709-2D3A03C1DB9E}" presName="horzThree" presStyleCnt="0"/>
      <dgm:spPr/>
    </dgm:pt>
    <dgm:pt modelId="{40EFD2F2-376E-4685-ACA9-C299F2DA5EA7}" type="pres">
      <dgm:prSet presAssocID="{E8FB2FF2-B836-4901-9834-C2D8DCD7152D}" presName="vertFour" presStyleCnt="0">
        <dgm:presLayoutVars>
          <dgm:chPref val="3"/>
        </dgm:presLayoutVars>
      </dgm:prSet>
      <dgm:spPr/>
    </dgm:pt>
    <dgm:pt modelId="{AA3B262E-07CC-48AB-BF01-05EEC686DC48}" type="pres">
      <dgm:prSet presAssocID="{E8FB2FF2-B836-4901-9834-C2D8DCD7152D}" presName="txFour" presStyleLbl="node4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C0C9E8DD-8A58-4367-930D-C2D1A66BADF7}" type="pres">
      <dgm:prSet presAssocID="{E8FB2FF2-B836-4901-9834-C2D8DCD7152D}" presName="horzFour" presStyleCnt="0"/>
      <dgm:spPr/>
    </dgm:pt>
    <dgm:pt modelId="{B0F90892-B732-4819-82A0-6A0430454686}" type="pres">
      <dgm:prSet presAssocID="{FDD089CC-B94F-438B-8C06-1AF6A3865A03}" presName="sibSpaceFour" presStyleCnt="0"/>
      <dgm:spPr/>
    </dgm:pt>
    <dgm:pt modelId="{9F52D7CC-6108-497D-BBD2-AE23555AA641}" type="pres">
      <dgm:prSet presAssocID="{6645712D-1B0E-4C5C-BCCA-BBFD49F1531D}" presName="vertFour" presStyleCnt="0">
        <dgm:presLayoutVars>
          <dgm:chPref val="3"/>
        </dgm:presLayoutVars>
      </dgm:prSet>
      <dgm:spPr/>
    </dgm:pt>
    <dgm:pt modelId="{F2770547-4244-448A-9E4F-3AA92DDACA78}" type="pres">
      <dgm:prSet presAssocID="{6645712D-1B0E-4C5C-BCCA-BBFD49F1531D}" presName="txFour" presStyleLbl="node4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97A5D696-BD3B-4F30-B1FA-97E451DC449B}" type="pres">
      <dgm:prSet presAssocID="{6645712D-1B0E-4C5C-BCCA-BBFD49F1531D}" presName="horzFour" presStyleCnt="0"/>
      <dgm:spPr/>
    </dgm:pt>
    <dgm:pt modelId="{EE9F5914-ED8F-4919-A900-09C0235002F0}" type="pres">
      <dgm:prSet presAssocID="{CD437ACC-19B7-41B2-86C0-A63EB79CFC35}" presName="sibSpaceThree" presStyleCnt="0"/>
      <dgm:spPr/>
    </dgm:pt>
    <dgm:pt modelId="{EA506109-3EFF-4636-BB81-BEE576206AB0}" type="pres">
      <dgm:prSet presAssocID="{CC2F4CDE-146B-47F7-A665-22B64D27D3DB}" presName="vertThree" presStyleCnt="0"/>
      <dgm:spPr/>
    </dgm:pt>
    <dgm:pt modelId="{E1C293E8-281D-4A2E-B5DF-A734EC8D2E23}" type="pres">
      <dgm:prSet presAssocID="{CC2F4CDE-146B-47F7-A665-22B64D27D3DB}" presName="txThre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7DBA6C0F-AEAF-4AF2-B122-D28C7FA99214}" type="pres">
      <dgm:prSet presAssocID="{CC2F4CDE-146B-47F7-A665-22B64D27D3DB}" presName="horzThree" presStyleCnt="0"/>
      <dgm:spPr/>
    </dgm:pt>
  </dgm:ptLst>
  <dgm:cxnLst>
    <dgm:cxn modelId="{A0DE04A0-B180-466C-833A-8056806C3138}" srcId="{93FD0B5A-2E6C-4316-8B4B-84952C64596A}" destId="{B86CAE1D-C9D7-47E5-B69D-4B2485E81CE6}" srcOrd="0" destOrd="0" parTransId="{9E8CDEE8-EE0A-48CA-8CA6-18FD2516F3F2}" sibTransId="{B24FD8E6-9225-4396-B198-7F02FF22E708}"/>
    <dgm:cxn modelId="{57A92C6B-B358-4830-B685-66FE9C390FC5}" type="presOf" srcId="{6645712D-1B0E-4C5C-BCCA-BBFD49F1531D}" destId="{F2770547-4244-448A-9E4F-3AA92DDACA78}" srcOrd="0" destOrd="0" presId="urn:microsoft.com/office/officeart/2005/8/layout/hierarchy4"/>
    <dgm:cxn modelId="{F7F4E655-1830-4EDD-BA9E-AF13888D4750}" srcId="{DCEC48FE-F476-40CB-A709-2D3A03C1DB9E}" destId="{E8FB2FF2-B836-4901-9834-C2D8DCD7152D}" srcOrd="0" destOrd="0" parTransId="{1BA415F3-5FF5-4F69-A5E6-46EE3D5AB430}" sibTransId="{FDD089CC-B94F-438B-8C06-1AF6A3865A03}"/>
    <dgm:cxn modelId="{A4D9B900-2319-4F80-ACBC-1D691C5E7F4F}" type="presOf" srcId="{DCEC48FE-F476-40CB-A709-2D3A03C1DB9E}" destId="{E2EAAE37-3544-4687-B62C-DBD3E8FC9424}" srcOrd="0" destOrd="0" presId="urn:microsoft.com/office/officeart/2005/8/layout/hierarchy4"/>
    <dgm:cxn modelId="{33B2B786-E14C-4F56-B693-9D514A2F21D3}" type="presOf" srcId="{1BA6458F-41CF-4916-A395-D9FE1B707C3A}" destId="{358A1B0A-5630-40EE-96BB-0EA249E0EAEE}" srcOrd="0" destOrd="0" presId="urn:microsoft.com/office/officeart/2005/8/layout/hierarchy4"/>
    <dgm:cxn modelId="{55D22FC1-052A-4CD5-9B3D-E3367750936F}" type="presOf" srcId="{B86CAE1D-C9D7-47E5-B69D-4B2485E81CE6}" destId="{15DFFCA5-3629-4592-BC72-CC956B8C7404}" srcOrd="0" destOrd="0" presId="urn:microsoft.com/office/officeart/2005/8/layout/hierarchy4"/>
    <dgm:cxn modelId="{3AF3C2A2-6916-4D18-AC85-7EABF32EC0DC}" srcId="{93FD0B5A-2E6C-4316-8B4B-84952C64596A}" destId="{6F767FF4-487A-418F-9264-0F20DF71BCEC}" srcOrd="1" destOrd="0" parTransId="{B74276BB-95D9-45EA-A8AD-0805E90127A3}" sibTransId="{8495484B-D678-42E5-A7E8-9D3FF1B072A4}"/>
    <dgm:cxn modelId="{616057CF-4147-41C2-8C83-7E89CCC40DC4}" srcId="{1BA6458F-41CF-4916-A395-D9FE1B707C3A}" destId="{4874EE93-BD3F-46A7-9973-F684A80CFAE9}" srcOrd="1" destOrd="0" parTransId="{A7CE9B24-106B-4F51-B174-993FF2F7AC39}" sibTransId="{B14624CC-74EE-4413-A782-895785926F03}"/>
    <dgm:cxn modelId="{BEB0EA0A-6B61-48CB-9693-EECF128CF123}" srcId="{10ED40AF-DFB1-4943-B6DB-2A904FAA918A}" destId="{1BA6458F-41CF-4916-A395-D9FE1B707C3A}" srcOrd="0" destOrd="0" parTransId="{370B9618-B76C-46E9-AE74-57CF653D9762}" sibTransId="{9958C14E-9557-42F9-A62D-E87FE078CC2D}"/>
    <dgm:cxn modelId="{8ACF0CF9-0FDB-4B21-8C5F-423F7982D0A9}" srcId="{1BA6458F-41CF-4916-A395-D9FE1B707C3A}" destId="{93FD0B5A-2E6C-4316-8B4B-84952C64596A}" srcOrd="0" destOrd="0" parTransId="{2737A55F-93D0-4BE8-83AF-73A42F061881}" sibTransId="{E3721F01-557F-4073-9A0A-4DE3A69B36E1}"/>
    <dgm:cxn modelId="{D4579A6B-D163-4F35-966F-C4A259080783}" type="presOf" srcId="{10ED40AF-DFB1-4943-B6DB-2A904FAA918A}" destId="{E75BF49A-0BBD-418B-A465-D5C73CDDC862}" srcOrd="0" destOrd="0" presId="urn:microsoft.com/office/officeart/2005/8/layout/hierarchy4"/>
    <dgm:cxn modelId="{7F5BAB1A-98AE-4D96-BE74-093E407636E5}" srcId="{4874EE93-BD3F-46A7-9973-F684A80CFAE9}" destId="{CC2F4CDE-146B-47F7-A665-22B64D27D3DB}" srcOrd="1" destOrd="0" parTransId="{1324AA8E-C91D-49D9-B034-0A2045076FF9}" sibTransId="{AB357DF1-DFBA-4168-B57C-AE21CE0FE7E8}"/>
    <dgm:cxn modelId="{D68B57E6-8A9E-46C6-836C-D79EE2E6E351}" type="presOf" srcId="{4874EE93-BD3F-46A7-9973-F684A80CFAE9}" destId="{376AD173-CD03-4D56-908A-E4018BD612DF}" srcOrd="0" destOrd="0" presId="urn:microsoft.com/office/officeart/2005/8/layout/hierarchy4"/>
    <dgm:cxn modelId="{FD113D9F-FB24-4728-954F-6F35A535034D}" type="presOf" srcId="{E8FB2FF2-B836-4901-9834-C2D8DCD7152D}" destId="{AA3B262E-07CC-48AB-BF01-05EEC686DC48}" srcOrd="0" destOrd="0" presId="urn:microsoft.com/office/officeart/2005/8/layout/hierarchy4"/>
    <dgm:cxn modelId="{B59B1DA1-3945-41FE-B325-B2D00562B030}" type="presOf" srcId="{6F767FF4-487A-418F-9264-0F20DF71BCEC}" destId="{0B347F6D-4290-4F88-BAAC-8E72B6821504}" srcOrd="0" destOrd="0" presId="urn:microsoft.com/office/officeart/2005/8/layout/hierarchy4"/>
    <dgm:cxn modelId="{CF4264A0-913F-4959-B9C8-C8688A1F6937}" srcId="{DCEC48FE-F476-40CB-A709-2D3A03C1DB9E}" destId="{6645712D-1B0E-4C5C-BCCA-BBFD49F1531D}" srcOrd="1" destOrd="0" parTransId="{74BDB61B-A9F6-4145-A344-22F3562B8C24}" sibTransId="{2296A9F2-8D3E-4F42-A17D-5DA6892B5117}"/>
    <dgm:cxn modelId="{795DFCF7-E264-42E1-99CB-C3802DCAA7D7}" type="presOf" srcId="{93FD0B5A-2E6C-4316-8B4B-84952C64596A}" destId="{AC0BD8BB-0DED-4D67-91AA-E5D6650F35FE}" srcOrd="0" destOrd="0" presId="urn:microsoft.com/office/officeart/2005/8/layout/hierarchy4"/>
    <dgm:cxn modelId="{3B437066-EE38-448C-B056-014394809528}" type="presOf" srcId="{CC2F4CDE-146B-47F7-A665-22B64D27D3DB}" destId="{E1C293E8-281D-4A2E-B5DF-A734EC8D2E23}" srcOrd="0" destOrd="0" presId="urn:microsoft.com/office/officeart/2005/8/layout/hierarchy4"/>
    <dgm:cxn modelId="{4BC0A746-D22F-4675-8344-647D6318180C}" srcId="{4874EE93-BD3F-46A7-9973-F684A80CFAE9}" destId="{DCEC48FE-F476-40CB-A709-2D3A03C1DB9E}" srcOrd="0" destOrd="0" parTransId="{13D8FE76-F50E-46A7-A307-5E1D7C8392D2}" sibTransId="{CD437ACC-19B7-41B2-86C0-A63EB79CFC35}"/>
    <dgm:cxn modelId="{90D45CC6-36DB-40EA-89BD-D013F84BBBA8}" type="presParOf" srcId="{E75BF49A-0BBD-418B-A465-D5C73CDDC862}" destId="{99078F96-F722-406C-889D-156A6B6EAF64}" srcOrd="0" destOrd="0" presId="urn:microsoft.com/office/officeart/2005/8/layout/hierarchy4"/>
    <dgm:cxn modelId="{DDD919A9-A2DE-4D09-AD4B-10D8D6DB0FD8}" type="presParOf" srcId="{99078F96-F722-406C-889D-156A6B6EAF64}" destId="{358A1B0A-5630-40EE-96BB-0EA249E0EAEE}" srcOrd="0" destOrd="0" presId="urn:microsoft.com/office/officeart/2005/8/layout/hierarchy4"/>
    <dgm:cxn modelId="{C747D83A-8A9D-4DA3-809F-4BF54F102F6E}" type="presParOf" srcId="{99078F96-F722-406C-889D-156A6B6EAF64}" destId="{9887CE26-C6B1-45D8-A5CF-17D5E3638DE6}" srcOrd="1" destOrd="0" presId="urn:microsoft.com/office/officeart/2005/8/layout/hierarchy4"/>
    <dgm:cxn modelId="{46F27A01-CED8-43F5-8A30-7552C10723CB}" type="presParOf" srcId="{99078F96-F722-406C-889D-156A6B6EAF64}" destId="{FBD44F64-CCE2-4756-A4F3-F07C6B3F0DB0}" srcOrd="2" destOrd="0" presId="urn:microsoft.com/office/officeart/2005/8/layout/hierarchy4"/>
    <dgm:cxn modelId="{8BD0F163-6EF9-4F59-B973-3C946A3204C6}" type="presParOf" srcId="{FBD44F64-CCE2-4756-A4F3-F07C6B3F0DB0}" destId="{B4EBB5F6-039B-448C-8FD3-97A709882066}" srcOrd="0" destOrd="0" presId="urn:microsoft.com/office/officeart/2005/8/layout/hierarchy4"/>
    <dgm:cxn modelId="{5162B264-DB4F-43B6-B3C3-313F21148CF8}" type="presParOf" srcId="{B4EBB5F6-039B-448C-8FD3-97A709882066}" destId="{AC0BD8BB-0DED-4D67-91AA-E5D6650F35FE}" srcOrd="0" destOrd="0" presId="urn:microsoft.com/office/officeart/2005/8/layout/hierarchy4"/>
    <dgm:cxn modelId="{570D2753-FD6B-4B34-BA37-DB2DDFD2BE1D}" type="presParOf" srcId="{B4EBB5F6-039B-448C-8FD3-97A709882066}" destId="{801BCE27-D984-4238-8132-46EBA240848E}" srcOrd="1" destOrd="0" presId="urn:microsoft.com/office/officeart/2005/8/layout/hierarchy4"/>
    <dgm:cxn modelId="{B0EAB362-B886-4067-ACF5-29382FF950A5}" type="presParOf" srcId="{B4EBB5F6-039B-448C-8FD3-97A709882066}" destId="{833C892A-FFED-4D90-852F-5ECDE4937C3D}" srcOrd="2" destOrd="0" presId="urn:microsoft.com/office/officeart/2005/8/layout/hierarchy4"/>
    <dgm:cxn modelId="{E0D0A2F7-5226-4F45-88BE-6C2FF4073692}" type="presParOf" srcId="{833C892A-FFED-4D90-852F-5ECDE4937C3D}" destId="{E36E1268-0894-4282-820A-B80EA772B914}" srcOrd="0" destOrd="0" presId="urn:microsoft.com/office/officeart/2005/8/layout/hierarchy4"/>
    <dgm:cxn modelId="{11D2E9BB-1496-402D-BD79-D8E1F3A535EC}" type="presParOf" srcId="{E36E1268-0894-4282-820A-B80EA772B914}" destId="{15DFFCA5-3629-4592-BC72-CC956B8C7404}" srcOrd="0" destOrd="0" presId="urn:microsoft.com/office/officeart/2005/8/layout/hierarchy4"/>
    <dgm:cxn modelId="{F49C26C0-781F-42EB-BAEF-13089D114571}" type="presParOf" srcId="{E36E1268-0894-4282-820A-B80EA772B914}" destId="{720EC2E1-98F2-41F5-BAD3-C746A4B41C50}" srcOrd="1" destOrd="0" presId="urn:microsoft.com/office/officeart/2005/8/layout/hierarchy4"/>
    <dgm:cxn modelId="{6A7CB1B4-902E-4AE3-8AF7-2A4A92EC089D}" type="presParOf" srcId="{833C892A-FFED-4D90-852F-5ECDE4937C3D}" destId="{D4A6C5BB-561B-42FB-8594-5539039F906E}" srcOrd="1" destOrd="0" presId="urn:microsoft.com/office/officeart/2005/8/layout/hierarchy4"/>
    <dgm:cxn modelId="{96FC5992-B60C-45DC-B45B-757FF710FD1C}" type="presParOf" srcId="{833C892A-FFED-4D90-852F-5ECDE4937C3D}" destId="{F8F3A8B6-9A05-426F-90AB-98786B16B9A0}" srcOrd="2" destOrd="0" presId="urn:microsoft.com/office/officeart/2005/8/layout/hierarchy4"/>
    <dgm:cxn modelId="{2308847C-6D1B-40A8-A5DE-3CCD9FA0E7D1}" type="presParOf" srcId="{F8F3A8B6-9A05-426F-90AB-98786B16B9A0}" destId="{0B347F6D-4290-4F88-BAAC-8E72B6821504}" srcOrd="0" destOrd="0" presId="urn:microsoft.com/office/officeart/2005/8/layout/hierarchy4"/>
    <dgm:cxn modelId="{14BDED46-4153-4E39-B160-4692FF76ECC4}" type="presParOf" srcId="{F8F3A8B6-9A05-426F-90AB-98786B16B9A0}" destId="{2948A5AF-C86A-4118-8360-597A442EA83C}" srcOrd="1" destOrd="0" presId="urn:microsoft.com/office/officeart/2005/8/layout/hierarchy4"/>
    <dgm:cxn modelId="{DFEFFE0C-55A2-4607-93C2-4A9016E90501}" type="presParOf" srcId="{FBD44F64-CCE2-4756-A4F3-F07C6B3F0DB0}" destId="{D5506EED-0E9F-4117-8565-1D1D882C5388}" srcOrd="1" destOrd="0" presId="urn:microsoft.com/office/officeart/2005/8/layout/hierarchy4"/>
    <dgm:cxn modelId="{46E05C7A-1E77-406F-9C7F-8772EC7101A7}" type="presParOf" srcId="{FBD44F64-CCE2-4756-A4F3-F07C6B3F0DB0}" destId="{48B76A54-E940-4871-8FEC-5AA6B7584025}" srcOrd="2" destOrd="0" presId="urn:microsoft.com/office/officeart/2005/8/layout/hierarchy4"/>
    <dgm:cxn modelId="{38549C07-94C3-43FB-9838-5C182A1DCE58}" type="presParOf" srcId="{48B76A54-E940-4871-8FEC-5AA6B7584025}" destId="{376AD173-CD03-4D56-908A-E4018BD612DF}" srcOrd="0" destOrd="0" presId="urn:microsoft.com/office/officeart/2005/8/layout/hierarchy4"/>
    <dgm:cxn modelId="{AD067C51-4B28-427D-9526-24660DEB6042}" type="presParOf" srcId="{48B76A54-E940-4871-8FEC-5AA6B7584025}" destId="{972F8705-C752-4017-A8F9-1D711D7CCDC8}" srcOrd="1" destOrd="0" presId="urn:microsoft.com/office/officeart/2005/8/layout/hierarchy4"/>
    <dgm:cxn modelId="{A20CF477-277B-4B30-A386-BBC116B7AA5F}" type="presParOf" srcId="{48B76A54-E940-4871-8FEC-5AA6B7584025}" destId="{EA8A33D5-8EDE-47BC-A14F-A7AFFB6976E5}" srcOrd="2" destOrd="0" presId="urn:microsoft.com/office/officeart/2005/8/layout/hierarchy4"/>
    <dgm:cxn modelId="{0696A61C-93DB-46CB-A606-49B4E86378E3}" type="presParOf" srcId="{EA8A33D5-8EDE-47BC-A14F-A7AFFB6976E5}" destId="{D6BFED71-187C-467B-8262-DE528ADCF79D}" srcOrd="0" destOrd="0" presId="urn:microsoft.com/office/officeart/2005/8/layout/hierarchy4"/>
    <dgm:cxn modelId="{217C17C1-B796-4484-8DF9-F3A6BAA8364F}" type="presParOf" srcId="{D6BFED71-187C-467B-8262-DE528ADCF79D}" destId="{E2EAAE37-3544-4687-B62C-DBD3E8FC9424}" srcOrd="0" destOrd="0" presId="urn:microsoft.com/office/officeart/2005/8/layout/hierarchy4"/>
    <dgm:cxn modelId="{CD6FFC97-5963-4B16-9565-5B1E0305A892}" type="presParOf" srcId="{D6BFED71-187C-467B-8262-DE528ADCF79D}" destId="{377005AC-A48D-4098-B113-1901A4EA4F1B}" srcOrd="1" destOrd="0" presId="urn:microsoft.com/office/officeart/2005/8/layout/hierarchy4"/>
    <dgm:cxn modelId="{1E878921-C8CD-4C10-B521-4DA293BAF694}" type="presParOf" srcId="{D6BFED71-187C-467B-8262-DE528ADCF79D}" destId="{885BD002-3C7B-4043-B1B5-3713E219EE43}" srcOrd="2" destOrd="0" presId="urn:microsoft.com/office/officeart/2005/8/layout/hierarchy4"/>
    <dgm:cxn modelId="{26FFF1EF-39BA-4EBE-8AF6-3A5D1B6CC5FF}" type="presParOf" srcId="{885BD002-3C7B-4043-B1B5-3713E219EE43}" destId="{40EFD2F2-376E-4685-ACA9-C299F2DA5EA7}" srcOrd="0" destOrd="0" presId="urn:microsoft.com/office/officeart/2005/8/layout/hierarchy4"/>
    <dgm:cxn modelId="{ED3C88B0-2241-4647-B99A-9AB5C2FF695A}" type="presParOf" srcId="{40EFD2F2-376E-4685-ACA9-C299F2DA5EA7}" destId="{AA3B262E-07CC-48AB-BF01-05EEC686DC48}" srcOrd="0" destOrd="0" presId="urn:microsoft.com/office/officeart/2005/8/layout/hierarchy4"/>
    <dgm:cxn modelId="{6E0AE33E-D894-4776-90A6-F555706C4266}" type="presParOf" srcId="{40EFD2F2-376E-4685-ACA9-C299F2DA5EA7}" destId="{C0C9E8DD-8A58-4367-930D-C2D1A66BADF7}" srcOrd="1" destOrd="0" presId="urn:microsoft.com/office/officeart/2005/8/layout/hierarchy4"/>
    <dgm:cxn modelId="{3B0EFA8D-D49F-4B3F-B14C-3C3D2018AF6C}" type="presParOf" srcId="{885BD002-3C7B-4043-B1B5-3713E219EE43}" destId="{B0F90892-B732-4819-82A0-6A0430454686}" srcOrd="1" destOrd="0" presId="urn:microsoft.com/office/officeart/2005/8/layout/hierarchy4"/>
    <dgm:cxn modelId="{5C784D94-41F3-49CF-B5AF-747856561FAC}" type="presParOf" srcId="{885BD002-3C7B-4043-B1B5-3713E219EE43}" destId="{9F52D7CC-6108-497D-BBD2-AE23555AA641}" srcOrd="2" destOrd="0" presId="urn:microsoft.com/office/officeart/2005/8/layout/hierarchy4"/>
    <dgm:cxn modelId="{8D41C143-D519-46BC-96A2-6E1578FA5D8D}" type="presParOf" srcId="{9F52D7CC-6108-497D-BBD2-AE23555AA641}" destId="{F2770547-4244-448A-9E4F-3AA92DDACA78}" srcOrd="0" destOrd="0" presId="urn:microsoft.com/office/officeart/2005/8/layout/hierarchy4"/>
    <dgm:cxn modelId="{E2184C7B-47BC-49CA-95DA-9B258A102DB3}" type="presParOf" srcId="{9F52D7CC-6108-497D-BBD2-AE23555AA641}" destId="{97A5D696-BD3B-4F30-B1FA-97E451DC449B}" srcOrd="1" destOrd="0" presId="urn:microsoft.com/office/officeart/2005/8/layout/hierarchy4"/>
    <dgm:cxn modelId="{1C0E25B6-EBC8-4A7E-9EF3-ABE6396D3C20}" type="presParOf" srcId="{EA8A33D5-8EDE-47BC-A14F-A7AFFB6976E5}" destId="{EE9F5914-ED8F-4919-A900-09C0235002F0}" srcOrd="1" destOrd="0" presId="urn:microsoft.com/office/officeart/2005/8/layout/hierarchy4"/>
    <dgm:cxn modelId="{3E318F8D-EC4E-48B5-92E6-EF7CBCFC9BD5}" type="presParOf" srcId="{EA8A33D5-8EDE-47BC-A14F-A7AFFB6976E5}" destId="{EA506109-3EFF-4636-BB81-BEE576206AB0}" srcOrd="2" destOrd="0" presId="urn:microsoft.com/office/officeart/2005/8/layout/hierarchy4"/>
    <dgm:cxn modelId="{12884812-A3BC-4094-BEC7-DC0B26E0BF01}" type="presParOf" srcId="{EA506109-3EFF-4636-BB81-BEE576206AB0}" destId="{E1C293E8-281D-4A2E-B5DF-A734EC8D2E23}" srcOrd="0" destOrd="0" presId="urn:microsoft.com/office/officeart/2005/8/layout/hierarchy4"/>
    <dgm:cxn modelId="{19E89331-889E-495D-B649-E5D6EA4F7FA0}" type="presParOf" srcId="{EA506109-3EFF-4636-BB81-BEE576206AB0}" destId="{7DBA6C0F-AEAF-4AF2-B122-D28C7FA99214}" srcOrd="1" destOrd="0" presId="urn:microsoft.com/office/officeart/2005/8/layout/hierarchy4"/>
  </dgm:cxnLst>
  <dgm:bg/>
  <dgm:whole/>
</dgm:dataModel>
</file>

<file path=ppt/diagrams/data140.xml><?xml version="1.0" encoding="utf-8"?>
<dgm:dataModel xmlns:dgm="http://schemas.openxmlformats.org/drawingml/2006/diagram" xmlns:a="http://schemas.openxmlformats.org/drawingml/2006/main">
  <dgm:ptLst>
    <dgm:pt modelId="{10ED40AF-DFB1-4943-B6DB-2A904FAA918A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E0DC655E-66E8-4443-AE28-8D99D1F2DACA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800" i="1" dirty="0" smtClean="0"/>
            <a:t>María Gertrudis Restrepo Vélez                                                              - </a:t>
          </a:r>
          <a:r>
            <a:rPr lang="es-CO" sz="1800" i="1" dirty="0" smtClean="0"/>
            <a:t>Tatarabuela de José Vicente González Arango - (16 de 16)</a:t>
          </a:r>
          <a:endParaRPr lang="es-CO" sz="1800" i="1" dirty="0"/>
        </a:p>
      </dgm:t>
    </dgm:pt>
    <dgm:pt modelId="{D0EADE4D-67A6-4DC4-A164-94CD0B19A387}" type="parTrans" cxnId="{F2C9849C-C4D7-41F0-927A-4811463D50BB}">
      <dgm:prSet/>
      <dgm:spPr/>
      <dgm:t>
        <a:bodyPr/>
        <a:lstStyle/>
        <a:p>
          <a:endParaRPr lang="es-CO"/>
        </a:p>
      </dgm:t>
    </dgm:pt>
    <dgm:pt modelId="{7DA61904-AC94-436B-8190-5BBFB0B7D86A}" type="sibTrans" cxnId="{F2C9849C-C4D7-41F0-927A-4811463D50BB}">
      <dgm:prSet/>
      <dgm:spPr/>
      <dgm:t>
        <a:bodyPr/>
        <a:lstStyle/>
        <a:p>
          <a:endParaRPr lang="es-CO"/>
        </a:p>
      </dgm:t>
    </dgm:pt>
    <dgm:pt modelId="{A5A0439B-9DF9-44BE-9726-CB54ED9BCAA6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400" dirty="0" smtClean="0"/>
            <a:t>Alonso Restrepo Peláez</a:t>
          </a:r>
          <a:endParaRPr lang="es-CO" sz="2400" dirty="0"/>
        </a:p>
      </dgm:t>
    </dgm:pt>
    <dgm:pt modelId="{D3D2AC93-0C44-40F4-A71C-452BBF6293C0}" type="parTrans" cxnId="{A91D6D1A-BFEC-4F83-A707-E324346A6E79}">
      <dgm:prSet/>
      <dgm:spPr/>
      <dgm:t>
        <a:bodyPr/>
        <a:lstStyle/>
        <a:p>
          <a:endParaRPr lang="es-CO"/>
        </a:p>
      </dgm:t>
    </dgm:pt>
    <dgm:pt modelId="{A5FC7D51-CE44-477D-A9B4-1EEBA1413B6C}" type="sibTrans" cxnId="{A91D6D1A-BFEC-4F83-A707-E324346A6E79}">
      <dgm:prSet/>
      <dgm:spPr/>
      <dgm:t>
        <a:bodyPr/>
        <a:lstStyle/>
        <a:p>
          <a:endParaRPr lang="es-CO"/>
        </a:p>
      </dgm:t>
    </dgm:pt>
    <dgm:pt modelId="{807510D7-03E3-4485-AA5F-D96F48A22D85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baseline="0" dirty="0" smtClean="0"/>
            <a:t>Alonso                                              López De Restrepo Méndez</a:t>
          </a:r>
          <a:endParaRPr lang="es-CO" sz="1800" baseline="0" dirty="0"/>
        </a:p>
      </dgm:t>
    </dgm:pt>
    <dgm:pt modelId="{98337006-82E0-4AF4-B98F-421F59FA9F3C}" type="parTrans" cxnId="{3ED81DB3-5CA6-448B-B328-D294DADE7BAD}">
      <dgm:prSet/>
      <dgm:spPr/>
      <dgm:t>
        <a:bodyPr/>
        <a:lstStyle/>
        <a:p>
          <a:endParaRPr lang="es-CO"/>
        </a:p>
      </dgm:t>
    </dgm:pt>
    <dgm:pt modelId="{D150D15C-0FEC-4EAA-AD92-82CAD8142DA8}" type="sibTrans" cxnId="{3ED81DB3-5CA6-448B-B328-D294DADE7BAD}">
      <dgm:prSet/>
      <dgm:spPr/>
      <dgm:t>
        <a:bodyPr/>
        <a:lstStyle/>
        <a:p>
          <a:endParaRPr lang="es-CO"/>
        </a:p>
      </dgm:t>
    </dgm:pt>
    <dgm:pt modelId="{8FB66204-E51C-4CD8-865F-B82776D0537F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Josefa Peláez Ruiz</a:t>
          </a:r>
          <a:endParaRPr lang="es-CO" sz="2000" dirty="0"/>
        </a:p>
      </dgm:t>
    </dgm:pt>
    <dgm:pt modelId="{8FC3EB04-99BB-4930-B477-69A962573B39}" type="parTrans" cxnId="{1122B9DE-5A98-48B2-B61B-50AFE92A5B06}">
      <dgm:prSet/>
      <dgm:spPr/>
      <dgm:t>
        <a:bodyPr/>
        <a:lstStyle/>
        <a:p>
          <a:endParaRPr lang="es-CO"/>
        </a:p>
      </dgm:t>
    </dgm:pt>
    <dgm:pt modelId="{D7A20F7F-57F9-4CFE-BC52-A442A7941841}" type="sibTrans" cxnId="{1122B9DE-5A98-48B2-B61B-50AFE92A5B06}">
      <dgm:prSet/>
      <dgm:spPr/>
      <dgm:t>
        <a:bodyPr/>
        <a:lstStyle/>
        <a:p>
          <a:endParaRPr lang="es-CO"/>
        </a:p>
      </dgm:t>
    </dgm:pt>
    <dgm:pt modelId="{F9782E82-50F9-4AB9-AEE5-5320F4184336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dirty="0" smtClean="0"/>
            <a:t>Juan                                                 Peláez Hernández                       </a:t>
          </a:r>
          <a:r>
            <a:rPr lang="es-CO" sz="1200" dirty="0" smtClean="0">
              <a:sym typeface="Wingdings" pitchFamily="2" charset="2"/>
            </a:rPr>
            <a:t> D 142</a:t>
          </a:r>
          <a:endParaRPr lang="es-CO" sz="1200" dirty="0"/>
        </a:p>
      </dgm:t>
    </dgm:pt>
    <dgm:pt modelId="{FE9414A1-8C54-4C10-8BA4-E7E4AF7FFE47}" type="parTrans" cxnId="{5865FE60-E321-44D4-800D-2339A6F5C5DD}">
      <dgm:prSet/>
      <dgm:spPr/>
      <dgm:t>
        <a:bodyPr/>
        <a:lstStyle/>
        <a:p>
          <a:endParaRPr lang="es-CO"/>
        </a:p>
      </dgm:t>
    </dgm:pt>
    <dgm:pt modelId="{9351D173-9E25-413C-B715-3C7BCEFE8050}" type="sibTrans" cxnId="{5865FE60-E321-44D4-800D-2339A6F5C5DD}">
      <dgm:prSet/>
      <dgm:spPr/>
      <dgm:t>
        <a:bodyPr/>
        <a:lstStyle/>
        <a:p>
          <a:endParaRPr lang="es-CO"/>
        </a:p>
      </dgm:t>
    </dgm:pt>
    <dgm:pt modelId="{66A70D23-A0AD-4B11-8F52-BDC59B236D9A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dirty="0" smtClean="0"/>
            <a:t>Juana Josefa                                                 Ruiz De La Cámara                      </a:t>
          </a:r>
          <a:r>
            <a:rPr lang="es-CO" sz="1200" dirty="0" smtClean="0">
              <a:sym typeface="Wingdings" pitchFamily="2" charset="2"/>
            </a:rPr>
            <a:t> D 143</a:t>
          </a:r>
          <a:endParaRPr lang="es-CO" sz="1200" dirty="0"/>
        </a:p>
      </dgm:t>
    </dgm:pt>
    <dgm:pt modelId="{AA40E42B-AA57-425E-9010-6AD15C41B804}" type="parTrans" cxnId="{135F09AF-3B1F-469D-954B-5DE1C47E438C}">
      <dgm:prSet/>
      <dgm:spPr/>
      <dgm:t>
        <a:bodyPr/>
        <a:lstStyle/>
        <a:p>
          <a:endParaRPr lang="es-CO"/>
        </a:p>
      </dgm:t>
    </dgm:pt>
    <dgm:pt modelId="{B6E71C9C-CB2E-40F5-B789-DCA83AAA33A1}" type="sibTrans" cxnId="{135F09AF-3B1F-469D-954B-5DE1C47E438C}">
      <dgm:prSet/>
      <dgm:spPr/>
      <dgm:t>
        <a:bodyPr/>
        <a:lstStyle/>
        <a:p>
          <a:endParaRPr lang="es-CO"/>
        </a:p>
      </dgm:t>
    </dgm:pt>
    <dgm:pt modelId="{2DAA30F0-0D7B-4505-980F-982E600646AC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400" dirty="0" smtClean="0"/>
            <a:t>Pedro José Restrepo López</a:t>
          </a:r>
          <a:endParaRPr lang="es-CO" sz="2400" dirty="0"/>
        </a:p>
      </dgm:t>
    </dgm:pt>
    <dgm:pt modelId="{36DBDBA4-2A2B-4108-982C-8D08360B4266}" type="parTrans" cxnId="{48415C42-F414-4CD8-B0AC-235653E68BD1}">
      <dgm:prSet/>
      <dgm:spPr/>
      <dgm:t>
        <a:bodyPr/>
        <a:lstStyle/>
        <a:p>
          <a:endParaRPr lang="es-CO"/>
        </a:p>
      </dgm:t>
    </dgm:pt>
    <dgm:pt modelId="{FD4BDD1B-92A3-48F7-B4C5-B8DE93413993}" type="sibTrans" cxnId="{48415C42-F414-4CD8-B0AC-235653E68BD1}">
      <dgm:prSet/>
      <dgm:spPr/>
      <dgm:t>
        <a:bodyPr/>
        <a:lstStyle/>
        <a:p>
          <a:endParaRPr lang="es-CO"/>
        </a:p>
      </dgm:t>
    </dgm:pt>
    <dgm:pt modelId="{E75BF49A-0BBD-418B-A465-D5C73CDDC862}" type="pres">
      <dgm:prSet presAssocID="{10ED40AF-DFB1-4943-B6DB-2A904FAA918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3FC49182-7190-48F2-8363-7E96318E337E}" type="pres">
      <dgm:prSet presAssocID="{E0DC655E-66E8-4443-AE28-8D99D1F2DACA}" presName="vertOne" presStyleCnt="0"/>
      <dgm:spPr/>
    </dgm:pt>
    <dgm:pt modelId="{E599D139-310A-48D6-A3BC-44CF5F226977}" type="pres">
      <dgm:prSet presAssocID="{E0DC655E-66E8-4443-AE28-8D99D1F2DACA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E8666556-1B25-42BE-A0BC-39B9E7F1D152}" type="pres">
      <dgm:prSet presAssocID="{E0DC655E-66E8-4443-AE28-8D99D1F2DACA}" presName="parTransOne" presStyleCnt="0"/>
      <dgm:spPr/>
    </dgm:pt>
    <dgm:pt modelId="{29696B9C-36A7-4FF8-A4C0-A067E7D78579}" type="pres">
      <dgm:prSet presAssocID="{E0DC655E-66E8-4443-AE28-8D99D1F2DACA}" presName="horzOne" presStyleCnt="0"/>
      <dgm:spPr/>
    </dgm:pt>
    <dgm:pt modelId="{0E1205DA-6E0C-450D-B763-1C0E86EE2C9D}" type="pres">
      <dgm:prSet presAssocID="{2DAA30F0-0D7B-4505-980F-982E600646AC}" presName="vertTwo" presStyleCnt="0"/>
      <dgm:spPr/>
    </dgm:pt>
    <dgm:pt modelId="{BD099F0B-CF9E-45BC-8B86-C6EB8466A6CD}" type="pres">
      <dgm:prSet presAssocID="{2DAA30F0-0D7B-4505-980F-982E600646AC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A7074562-45CB-4185-8F9E-1CE93AA05283}" type="pres">
      <dgm:prSet presAssocID="{2DAA30F0-0D7B-4505-980F-982E600646AC}" presName="parTransTwo" presStyleCnt="0"/>
      <dgm:spPr/>
    </dgm:pt>
    <dgm:pt modelId="{68D7C395-1F4C-4597-B822-ACE202D193A5}" type="pres">
      <dgm:prSet presAssocID="{2DAA30F0-0D7B-4505-980F-982E600646AC}" presName="horzTwo" presStyleCnt="0"/>
      <dgm:spPr/>
    </dgm:pt>
    <dgm:pt modelId="{63BE70A0-D39B-4630-9CA6-A1958A410715}" type="pres">
      <dgm:prSet presAssocID="{A5A0439B-9DF9-44BE-9726-CB54ED9BCAA6}" presName="vertThree" presStyleCnt="0"/>
      <dgm:spPr/>
    </dgm:pt>
    <dgm:pt modelId="{9EF6A588-1658-4138-92DD-8474D23ABCB7}" type="pres">
      <dgm:prSet presAssocID="{A5A0439B-9DF9-44BE-9726-CB54ED9BCAA6}" presName="txThree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97157CAA-0AC7-4E89-AE0B-97BD2AEEE5BA}" type="pres">
      <dgm:prSet presAssocID="{A5A0439B-9DF9-44BE-9726-CB54ED9BCAA6}" presName="parTransThree" presStyleCnt="0"/>
      <dgm:spPr/>
    </dgm:pt>
    <dgm:pt modelId="{F0030BE9-01A5-4C0D-B3A2-0A57EEE66451}" type="pres">
      <dgm:prSet presAssocID="{A5A0439B-9DF9-44BE-9726-CB54ED9BCAA6}" presName="horzThree" presStyleCnt="0"/>
      <dgm:spPr/>
    </dgm:pt>
    <dgm:pt modelId="{8A6E588A-FDD1-41FC-BE80-9029C4656F07}" type="pres">
      <dgm:prSet presAssocID="{807510D7-03E3-4485-AA5F-D96F48A22D85}" presName="vertFour" presStyleCnt="0">
        <dgm:presLayoutVars>
          <dgm:chPref val="3"/>
        </dgm:presLayoutVars>
      </dgm:prSet>
      <dgm:spPr/>
    </dgm:pt>
    <dgm:pt modelId="{D43EC3B8-F178-40FD-B9FF-C20FDBB3196C}" type="pres">
      <dgm:prSet presAssocID="{807510D7-03E3-4485-AA5F-D96F48A22D85}" presName="txFour" presStyleLbl="node4" presStyleIdx="0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B94AD746-79AD-4ECE-8DF8-6491584D186F}" type="pres">
      <dgm:prSet presAssocID="{807510D7-03E3-4485-AA5F-D96F48A22D85}" presName="horzFour" presStyleCnt="0"/>
      <dgm:spPr/>
    </dgm:pt>
    <dgm:pt modelId="{7674548A-F5B5-4092-942E-8CA1C4CFE383}" type="pres">
      <dgm:prSet presAssocID="{D150D15C-0FEC-4EAA-AD92-82CAD8142DA8}" presName="sibSpaceFour" presStyleCnt="0"/>
      <dgm:spPr/>
    </dgm:pt>
    <dgm:pt modelId="{22495E47-3774-49FF-8105-0097C3B798E5}" type="pres">
      <dgm:prSet presAssocID="{8FB66204-E51C-4CD8-865F-B82776D0537F}" presName="vertFour" presStyleCnt="0">
        <dgm:presLayoutVars>
          <dgm:chPref val="3"/>
        </dgm:presLayoutVars>
      </dgm:prSet>
      <dgm:spPr/>
    </dgm:pt>
    <dgm:pt modelId="{373F0458-4499-4CDC-92E6-54AAEFD0AA40}" type="pres">
      <dgm:prSet presAssocID="{8FB66204-E51C-4CD8-865F-B82776D0537F}" presName="txFour" presStyleLbl="node4" presStyleIdx="1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A7A574C8-B6E2-4A4D-9310-18623193C51C}" type="pres">
      <dgm:prSet presAssocID="{8FB66204-E51C-4CD8-865F-B82776D0537F}" presName="parTransFour" presStyleCnt="0"/>
      <dgm:spPr/>
    </dgm:pt>
    <dgm:pt modelId="{0E487876-4EA2-464F-8F7F-29368F5BBCA0}" type="pres">
      <dgm:prSet presAssocID="{8FB66204-E51C-4CD8-865F-B82776D0537F}" presName="horzFour" presStyleCnt="0"/>
      <dgm:spPr/>
    </dgm:pt>
    <dgm:pt modelId="{E8A56571-3820-4A87-8B7E-542EA606E6E9}" type="pres">
      <dgm:prSet presAssocID="{F9782E82-50F9-4AB9-AEE5-5320F4184336}" presName="vertFour" presStyleCnt="0">
        <dgm:presLayoutVars>
          <dgm:chPref val="3"/>
        </dgm:presLayoutVars>
      </dgm:prSet>
      <dgm:spPr/>
    </dgm:pt>
    <dgm:pt modelId="{7A8FC1B8-5953-4878-9EE7-7649379F5FA6}" type="pres">
      <dgm:prSet presAssocID="{F9782E82-50F9-4AB9-AEE5-5320F4184336}" presName="txFour" presStyleLbl="node4" presStyleIdx="2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7D13A677-5C92-4359-8A24-3CDA4BB18C6B}" type="pres">
      <dgm:prSet presAssocID="{F9782E82-50F9-4AB9-AEE5-5320F4184336}" presName="horzFour" presStyleCnt="0"/>
      <dgm:spPr/>
    </dgm:pt>
    <dgm:pt modelId="{BE1DC1E9-9FB7-4952-85B8-603B469D492B}" type="pres">
      <dgm:prSet presAssocID="{9351D173-9E25-413C-B715-3C7BCEFE8050}" presName="sibSpaceFour" presStyleCnt="0"/>
      <dgm:spPr/>
    </dgm:pt>
    <dgm:pt modelId="{BE03C583-576F-411F-8D31-E43DD016DEE9}" type="pres">
      <dgm:prSet presAssocID="{66A70D23-A0AD-4B11-8F52-BDC59B236D9A}" presName="vertFour" presStyleCnt="0">
        <dgm:presLayoutVars>
          <dgm:chPref val="3"/>
        </dgm:presLayoutVars>
      </dgm:prSet>
      <dgm:spPr/>
    </dgm:pt>
    <dgm:pt modelId="{43425B66-B896-45E9-8268-997E44564EF9}" type="pres">
      <dgm:prSet presAssocID="{66A70D23-A0AD-4B11-8F52-BDC59B236D9A}" presName="txFour" presStyleLbl="node4" presStyleIdx="3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B37B0D69-71AE-42AC-9D5A-23E2B56F1D2D}" type="pres">
      <dgm:prSet presAssocID="{66A70D23-A0AD-4B11-8F52-BDC59B236D9A}" presName="horzFour" presStyleCnt="0"/>
      <dgm:spPr/>
    </dgm:pt>
  </dgm:ptLst>
  <dgm:cxnLst>
    <dgm:cxn modelId="{3ED81DB3-5CA6-448B-B328-D294DADE7BAD}" srcId="{A5A0439B-9DF9-44BE-9726-CB54ED9BCAA6}" destId="{807510D7-03E3-4485-AA5F-D96F48A22D85}" srcOrd="0" destOrd="0" parTransId="{98337006-82E0-4AF4-B98F-421F59FA9F3C}" sibTransId="{D150D15C-0FEC-4EAA-AD92-82CAD8142DA8}"/>
    <dgm:cxn modelId="{621AF139-1380-4186-B5AD-30A46D0A17A3}" type="presOf" srcId="{A5A0439B-9DF9-44BE-9726-CB54ED9BCAA6}" destId="{9EF6A588-1658-4138-92DD-8474D23ABCB7}" srcOrd="0" destOrd="0" presId="urn:microsoft.com/office/officeart/2005/8/layout/hierarchy4"/>
    <dgm:cxn modelId="{1122B9DE-5A98-48B2-B61B-50AFE92A5B06}" srcId="{A5A0439B-9DF9-44BE-9726-CB54ED9BCAA6}" destId="{8FB66204-E51C-4CD8-865F-B82776D0537F}" srcOrd="1" destOrd="0" parTransId="{8FC3EB04-99BB-4930-B477-69A962573B39}" sibTransId="{D7A20F7F-57F9-4CFE-BC52-A442A7941841}"/>
    <dgm:cxn modelId="{1B556D6D-3B0D-4B34-A23A-AAFF4730AE77}" type="presOf" srcId="{F9782E82-50F9-4AB9-AEE5-5320F4184336}" destId="{7A8FC1B8-5953-4878-9EE7-7649379F5FA6}" srcOrd="0" destOrd="0" presId="urn:microsoft.com/office/officeart/2005/8/layout/hierarchy4"/>
    <dgm:cxn modelId="{8C53AFF3-4E68-40DD-9A66-A73EEAF6B13E}" type="presOf" srcId="{10ED40AF-DFB1-4943-B6DB-2A904FAA918A}" destId="{E75BF49A-0BBD-418B-A465-D5C73CDDC862}" srcOrd="0" destOrd="0" presId="urn:microsoft.com/office/officeart/2005/8/layout/hierarchy4"/>
    <dgm:cxn modelId="{A91D6D1A-BFEC-4F83-A707-E324346A6E79}" srcId="{2DAA30F0-0D7B-4505-980F-982E600646AC}" destId="{A5A0439B-9DF9-44BE-9726-CB54ED9BCAA6}" srcOrd="0" destOrd="0" parTransId="{D3D2AC93-0C44-40F4-A71C-452BBF6293C0}" sibTransId="{A5FC7D51-CE44-477D-A9B4-1EEBA1413B6C}"/>
    <dgm:cxn modelId="{135F09AF-3B1F-469D-954B-5DE1C47E438C}" srcId="{8FB66204-E51C-4CD8-865F-B82776D0537F}" destId="{66A70D23-A0AD-4B11-8F52-BDC59B236D9A}" srcOrd="1" destOrd="0" parTransId="{AA40E42B-AA57-425E-9010-6AD15C41B804}" sibTransId="{B6E71C9C-CB2E-40F5-B789-DCA83AAA33A1}"/>
    <dgm:cxn modelId="{03D0CD72-D22B-4F9D-BEC3-7BC7E7CF24B2}" type="presOf" srcId="{2DAA30F0-0D7B-4505-980F-982E600646AC}" destId="{BD099F0B-CF9E-45BC-8B86-C6EB8466A6CD}" srcOrd="0" destOrd="0" presId="urn:microsoft.com/office/officeart/2005/8/layout/hierarchy4"/>
    <dgm:cxn modelId="{76B1C2D6-2D81-4F46-BEAA-2AB6F2D8F5EA}" type="presOf" srcId="{66A70D23-A0AD-4B11-8F52-BDC59B236D9A}" destId="{43425B66-B896-45E9-8268-997E44564EF9}" srcOrd="0" destOrd="0" presId="urn:microsoft.com/office/officeart/2005/8/layout/hierarchy4"/>
    <dgm:cxn modelId="{7198D77A-B0AA-4FED-81B5-5A28E441711E}" type="presOf" srcId="{E0DC655E-66E8-4443-AE28-8D99D1F2DACA}" destId="{E599D139-310A-48D6-A3BC-44CF5F226977}" srcOrd="0" destOrd="0" presId="urn:microsoft.com/office/officeart/2005/8/layout/hierarchy4"/>
    <dgm:cxn modelId="{3BFCAD1A-D5D0-4C07-9F0A-AF14C92F8A1C}" type="presOf" srcId="{8FB66204-E51C-4CD8-865F-B82776D0537F}" destId="{373F0458-4499-4CDC-92E6-54AAEFD0AA40}" srcOrd="0" destOrd="0" presId="urn:microsoft.com/office/officeart/2005/8/layout/hierarchy4"/>
    <dgm:cxn modelId="{F2C9849C-C4D7-41F0-927A-4811463D50BB}" srcId="{10ED40AF-DFB1-4943-B6DB-2A904FAA918A}" destId="{E0DC655E-66E8-4443-AE28-8D99D1F2DACA}" srcOrd="0" destOrd="0" parTransId="{D0EADE4D-67A6-4DC4-A164-94CD0B19A387}" sibTransId="{7DA61904-AC94-436B-8190-5BBFB0B7D86A}"/>
    <dgm:cxn modelId="{5865FE60-E321-44D4-800D-2339A6F5C5DD}" srcId="{8FB66204-E51C-4CD8-865F-B82776D0537F}" destId="{F9782E82-50F9-4AB9-AEE5-5320F4184336}" srcOrd="0" destOrd="0" parTransId="{FE9414A1-8C54-4C10-8BA4-E7E4AF7FFE47}" sibTransId="{9351D173-9E25-413C-B715-3C7BCEFE8050}"/>
    <dgm:cxn modelId="{48415C42-F414-4CD8-B0AC-235653E68BD1}" srcId="{E0DC655E-66E8-4443-AE28-8D99D1F2DACA}" destId="{2DAA30F0-0D7B-4505-980F-982E600646AC}" srcOrd="0" destOrd="0" parTransId="{36DBDBA4-2A2B-4108-982C-8D08360B4266}" sibTransId="{FD4BDD1B-92A3-48F7-B4C5-B8DE93413993}"/>
    <dgm:cxn modelId="{0EAA0720-496B-4973-B263-6869F9D02946}" type="presOf" srcId="{807510D7-03E3-4485-AA5F-D96F48A22D85}" destId="{D43EC3B8-F178-40FD-B9FF-C20FDBB3196C}" srcOrd="0" destOrd="0" presId="urn:microsoft.com/office/officeart/2005/8/layout/hierarchy4"/>
    <dgm:cxn modelId="{C1EB307F-26B3-4105-A405-1C1ACB3F776B}" type="presParOf" srcId="{E75BF49A-0BBD-418B-A465-D5C73CDDC862}" destId="{3FC49182-7190-48F2-8363-7E96318E337E}" srcOrd="0" destOrd="0" presId="urn:microsoft.com/office/officeart/2005/8/layout/hierarchy4"/>
    <dgm:cxn modelId="{8A0FA155-FE14-4E23-BF47-2EE7FDE5300C}" type="presParOf" srcId="{3FC49182-7190-48F2-8363-7E96318E337E}" destId="{E599D139-310A-48D6-A3BC-44CF5F226977}" srcOrd="0" destOrd="0" presId="urn:microsoft.com/office/officeart/2005/8/layout/hierarchy4"/>
    <dgm:cxn modelId="{FBDBE9B1-7F2E-4705-9DD4-80443D73B080}" type="presParOf" srcId="{3FC49182-7190-48F2-8363-7E96318E337E}" destId="{E8666556-1B25-42BE-A0BC-39B9E7F1D152}" srcOrd="1" destOrd="0" presId="urn:microsoft.com/office/officeart/2005/8/layout/hierarchy4"/>
    <dgm:cxn modelId="{AC9EFC23-25B6-4D3C-A0E3-29E05A795D97}" type="presParOf" srcId="{3FC49182-7190-48F2-8363-7E96318E337E}" destId="{29696B9C-36A7-4FF8-A4C0-A067E7D78579}" srcOrd="2" destOrd="0" presId="urn:microsoft.com/office/officeart/2005/8/layout/hierarchy4"/>
    <dgm:cxn modelId="{277A401B-7418-4C3C-AF3B-8E4ACDB91E45}" type="presParOf" srcId="{29696B9C-36A7-4FF8-A4C0-A067E7D78579}" destId="{0E1205DA-6E0C-450D-B763-1C0E86EE2C9D}" srcOrd="0" destOrd="0" presId="urn:microsoft.com/office/officeart/2005/8/layout/hierarchy4"/>
    <dgm:cxn modelId="{8A1DFFFB-B12A-4827-A199-8CEAAA6C586A}" type="presParOf" srcId="{0E1205DA-6E0C-450D-B763-1C0E86EE2C9D}" destId="{BD099F0B-CF9E-45BC-8B86-C6EB8466A6CD}" srcOrd="0" destOrd="0" presId="urn:microsoft.com/office/officeart/2005/8/layout/hierarchy4"/>
    <dgm:cxn modelId="{EEBFF65D-0A60-4624-9C59-E4032B1987F3}" type="presParOf" srcId="{0E1205DA-6E0C-450D-B763-1C0E86EE2C9D}" destId="{A7074562-45CB-4185-8F9E-1CE93AA05283}" srcOrd="1" destOrd="0" presId="urn:microsoft.com/office/officeart/2005/8/layout/hierarchy4"/>
    <dgm:cxn modelId="{F37CC5A7-DBFB-41F8-833A-5AF99CFD461A}" type="presParOf" srcId="{0E1205DA-6E0C-450D-B763-1C0E86EE2C9D}" destId="{68D7C395-1F4C-4597-B822-ACE202D193A5}" srcOrd="2" destOrd="0" presId="urn:microsoft.com/office/officeart/2005/8/layout/hierarchy4"/>
    <dgm:cxn modelId="{F7823103-4AF3-4C63-BC11-E5A939250A92}" type="presParOf" srcId="{68D7C395-1F4C-4597-B822-ACE202D193A5}" destId="{63BE70A0-D39B-4630-9CA6-A1958A410715}" srcOrd="0" destOrd="0" presId="urn:microsoft.com/office/officeart/2005/8/layout/hierarchy4"/>
    <dgm:cxn modelId="{A3BD0E15-656F-44F9-A6A6-70E4E8F66220}" type="presParOf" srcId="{63BE70A0-D39B-4630-9CA6-A1958A410715}" destId="{9EF6A588-1658-4138-92DD-8474D23ABCB7}" srcOrd="0" destOrd="0" presId="urn:microsoft.com/office/officeart/2005/8/layout/hierarchy4"/>
    <dgm:cxn modelId="{B5AFD771-2D7F-4184-8179-6FE2C70B6253}" type="presParOf" srcId="{63BE70A0-D39B-4630-9CA6-A1958A410715}" destId="{97157CAA-0AC7-4E89-AE0B-97BD2AEEE5BA}" srcOrd="1" destOrd="0" presId="urn:microsoft.com/office/officeart/2005/8/layout/hierarchy4"/>
    <dgm:cxn modelId="{5DF8DCF0-DF9C-48E9-BFA6-AEB3BB92880B}" type="presParOf" srcId="{63BE70A0-D39B-4630-9CA6-A1958A410715}" destId="{F0030BE9-01A5-4C0D-B3A2-0A57EEE66451}" srcOrd="2" destOrd="0" presId="urn:microsoft.com/office/officeart/2005/8/layout/hierarchy4"/>
    <dgm:cxn modelId="{1C5E5A67-27A8-4AD8-AF44-497894B669FC}" type="presParOf" srcId="{F0030BE9-01A5-4C0D-B3A2-0A57EEE66451}" destId="{8A6E588A-FDD1-41FC-BE80-9029C4656F07}" srcOrd="0" destOrd="0" presId="urn:microsoft.com/office/officeart/2005/8/layout/hierarchy4"/>
    <dgm:cxn modelId="{4CDB9BFE-957F-401D-9391-A92CC4CA0A09}" type="presParOf" srcId="{8A6E588A-FDD1-41FC-BE80-9029C4656F07}" destId="{D43EC3B8-F178-40FD-B9FF-C20FDBB3196C}" srcOrd="0" destOrd="0" presId="urn:microsoft.com/office/officeart/2005/8/layout/hierarchy4"/>
    <dgm:cxn modelId="{44057124-CB03-42CE-8251-AADF47897B0C}" type="presParOf" srcId="{8A6E588A-FDD1-41FC-BE80-9029C4656F07}" destId="{B94AD746-79AD-4ECE-8DF8-6491584D186F}" srcOrd="1" destOrd="0" presId="urn:microsoft.com/office/officeart/2005/8/layout/hierarchy4"/>
    <dgm:cxn modelId="{9A90064B-4DFA-41E0-A069-B252D1405D35}" type="presParOf" srcId="{F0030BE9-01A5-4C0D-B3A2-0A57EEE66451}" destId="{7674548A-F5B5-4092-942E-8CA1C4CFE383}" srcOrd="1" destOrd="0" presId="urn:microsoft.com/office/officeart/2005/8/layout/hierarchy4"/>
    <dgm:cxn modelId="{40FF7211-9F84-4A85-A1A5-DE9E7F56C97E}" type="presParOf" srcId="{F0030BE9-01A5-4C0D-B3A2-0A57EEE66451}" destId="{22495E47-3774-49FF-8105-0097C3B798E5}" srcOrd="2" destOrd="0" presId="urn:microsoft.com/office/officeart/2005/8/layout/hierarchy4"/>
    <dgm:cxn modelId="{59037DFA-220D-4E7D-9327-90E44413D4CA}" type="presParOf" srcId="{22495E47-3774-49FF-8105-0097C3B798E5}" destId="{373F0458-4499-4CDC-92E6-54AAEFD0AA40}" srcOrd="0" destOrd="0" presId="urn:microsoft.com/office/officeart/2005/8/layout/hierarchy4"/>
    <dgm:cxn modelId="{AD1DDD7F-4022-42BD-BEB7-21E21F92DDD8}" type="presParOf" srcId="{22495E47-3774-49FF-8105-0097C3B798E5}" destId="{A7A574C8-B6E2-4A4D-9310-18623193C51C}" srcOrd="1" destOrd="0" presId="urn:microsoft.com/office/officeart/2005/8/layout/hierarchy4"/>
    <dgm:cxn modelId="{24F82B7C-536A-4845-81A9-4A8ACE306DC4}" type="presParOf" srcId="{22495E47-3774-49FF-8105-0097C3B798E5}" destId="{0E487876-4EA2-464F-8F7F-29368F5BBCA0}" srcOrd="2" destOrd="0" presId="urn:microsoft.com/office/officeart/2005/8/layout/hierarchy4"/>
    <dgm:cxn modelId="{6C130A93-B82C-4C21-BC06-C660C63530D8}" type="presParOf" srcId="{0E487876-4EA2-464F-8F7F-29368F5BBCA0}" destId="{E8A56571-3820-4A87-8B7E-542EA606E6E9}" srcOrd="0" destOrd="0" presId="urn:microsoft.com/office/officeart/2005/8/layout/hierarchy4"/>
    <dgm:cxn modelId="{A161B0AB-F038-4A91-A420-4D06EFCBEC21}" type="presParOf" srcId="{E8A56571-3820-4A87-8B7E-542EA606E6E9}" destId="{7A8FC1B8-5953-4878-9EE7-7649379F5FA6}" srcOrd="0" destOrd="0" presId="urn:microsoft.com/office/officeart/2005/8/layout/hierarchy4"/>
    <dgm:cxn modelId="{9771DD44-2D26-4E9C-B353-08D387199A04}" type="presParOf" srcId="{E8A56571-3820-4A87-8B7E-542EA606E6E9}" destId="{7D13A677-5C92-4359-8A24-3CDA4BB18C6B}" srcOrd="1" destOrd="0" presId="urn:microsoft.com/office/officeart/2005/8/layout/hierarchy4"/>
    <dgm:cxn modelId="{62B1E1E8-1E04-4318-B0E6-03BA8F1C7850}" type="presParOf" srcId="{0E487876-4EA2-464F-8F7F-29368F5BBCA0}" destId="{BE1DC1E9-9FB7-4952-85B8-603B469D492B}" srcOrd="1" destOrd="0" presId="urn:microsoft.com/office/officeart/2005/8/layout/hierarchy4"/>
    <dgm:cxn modelId="{B18BA644-9B98-4171-AA9B-51ACE2620F01}" type="presParOf" srcId="{0E487876-4EA2-464F-8F7F-29368F5BBCA0}" destId="{BE03C583-576F-411F-8D31-E43DD016DEE9}" srcOrd="2" destOrd="0" presId="urn:microsoft.com/office/officeart/2005/8/layout/hierarchy4"/>
    <dgm:cxn modelId="{02CD0C30-7DBC-4988-942E-C3D890E522BC}" type="presParOf" srcId="{BE03C583-576F-411F-8D31-E43DD016DEE9}" destId="{43425B66-B896-45E9-8268-997E44564EF9}" srcOrd="0" destOrd="0" presId="urn:microsoft.com/office/officeart/2005/8/layout/hierarchy4"/>
    <dgm:cxn modelId="{200E9917-4F36-4287-9941-9F56230E4AAF}" type="presParOf" srcId="{BE03C583-576F-411F-8D31-E43DD016DEE9}" destId="{B37B0D69-71AE-42AC-9D5A-23E2B56F1D2D}" srcOrd="1" destOrd="0" presId="urn:microsoft.com/office/officeart/2005/8/layout/hierarchy4"/>
  </dgm:cxnLst>
  <dgm:bg/>
  <dgm:whole/>
</dgm:dataModel>
</file>

<file path=ppt/diagrams/data141.xml><?xml version="1.0" encoding="utf-8"?>
<dgm:dataModel xmlns:dgm="http://schemas.openxmlformats.org/drawingml/2006/diagram" xmlns:a="http://schemas.openxmlformats.org/drawingml/2006/main">
  <dgm:ptLst>
    <dgm:pt modelId="{10ED40AF-DFB1-4943-B6DB-2A904FAA918A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A86CAC57-BC04-4F37-AAC1-A8D41FFBFAAD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800" i="1" baseline="0" dirty="0" smtClean="0"/>
            <a:t>Juan Peláez Hernández</a:t>
          </a:r>
          <a:endParaRPr lang="es-CO" sz="2800" i="1" baseline="0" dirty="0"/>
        </a:p>
      </dgm:t>
    </dgm:pt>
    <dgm:pt modelId="{309F67F4-F09C-4170-840B-250CB612629D}" type="parTrans" cxnId="{C4A2A338-14A3-4867-AF4B-32E00D9D2A9E}">
      <dgm:prSet/>
      <dgm:spPr/>
      <dgm:t>
        <a:bodyPr/>
        <a:lstStyle/>
        <a:p>
          <a:endParaRPr lang="es-CO"/>
        </a:p>
      </dgm:t>
    </dgm:pt>
    <dgm:pt modelId="{60BBAC6B-1183-4459-8E5F-4FA1ED64380F}" type="sibTrans" cxnId="{C4A2A338-14A3-4867-AF4B-32E00D9D2A9E}">
      <dgm:prSet/>
      <dgm:spPr/>
      <dgm:t>
        <a:bodyPr/>
        <a:lstStyle/>
        <a:p>
          <a:endParaRPr lang="es-CO"/>
        </a:p>
      </dgm:t>
    </dgm:pt>
    <dgm:pt modelId="{5D495DAA-A2D4-4297-BBDD-6141A5A9CF05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Juan Peláez </a:t>
          </a:r>
          <a:r>
            <a:rPr lang="es-CO" sz="2000" dirty="0" err="1" smtClean="0"/>
            <a:t>Abeu</a:t>
          </a:r>
          <a:endParaRPr lang="es-CO" sz="2000" dirty="0"/>
        </a:p>
      </dgm:t>
    </dgm:pt>
    <dgm:pt modelId="{BB8CF656-C445-4C38-B8BA-0AB231635977}" type="parTrans" cxnId="{921B3357-2923-4033-893B-B37DBA031B9E}">
      <dgm:prSet/>
      <dgm:spPr/>
      <dgm:t>
        <a:bodyPr/>
        <a:lstStyle/>
        <a:p>
          <a:endParaRPr lang="es-CO"/>
        </a:p>
      </dgm:t>
    </dgm:pt>
    <dgm:pt modelId="{D523EA98-1BFF-495F-83EC-310E99D32259}" type="sibTrans" cxnId="{921B3357-2923-4033-893B-B37DBA031B9E}">
      <dgm:prSet/>
      <dgm:spPr/>
      <dgm:t>
        <a:bodyPr/>
        <a:lstStyle/>
        <a:p>
          <a:endParaRPr lang="es-CO"/>
        </a:p>
      </dgm:t>
    </dgm:pt>
    <dgm:pt modelId="{3253D48D-9D16-4B5F-BAC9-6102C9133C4B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baseline="0" dirty="0" smtClean="0"/>
            <a:t>María Hernández De La Vera Juncos</a:t>
          </a:r>
          <a:endParaRPr lang="es-CO" sz="2000" baseline="0" dirty="0"/>
        </a:p>
      </dgm:t>
    </dgm:pt>
    <dgm:pt modelId="{24ED88BE-49B6-4FAD-A775-68E69709295A}" type="sibTrans" cxnId="{1CC4AD65-2B21-4245-B77D-85E2EB946566}">
      <dgm:prSet/>
      <dgm:spPr/>
      <dgm:t>
        <a:bodyPr/>
        <a:lstStyle/>
        <a:p>
          <a:endParaRPr lang="es-CO"/>
        </a:p>
      </dgm:t>
    </dgm:pt>
    <dgm:pt modelId="{8900CA67-CDD7-408C-BD7A-2D22EA120E9F}" type="parTrans" cxnId="{1CC4AD65-2B21-4245-B77D-85E2EB946566}">
      <dgm:prSet/>
      <dgm:spPr/>
      <dgm:t>
        <a:bodyPr/>
        <a:lstStyle/>
        <a:p>
          <a:endParaRPr lang="es-CO"/>
        </a:p>
      </dgm:t>
    </dgm:pt>
    <dgm:pt modelId="{E75BF49A-0BBD-418B-A465-D5C73CDDC862}" type="pres">
      <dgm:prSet presAssocID="{10ED40AF-DFB1-4943-B6DB-2A904FAA918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EDBF8A7C-14B8-4582-897B-7D30F019BF04}" type="pres">
      <dgm:prSet presAssocID="{A86CAC57-BC04-4F37-AAC1-A8D41FFBFAAD}" presName="vertOne" presStyleCnt="0"/>
      <dgm:spPr/>
    </dgm:pt>
    <dgm:pt modelId="{095BFAB3-989E-47C8-AFCA-D001CAC199B8}" type="pres">
      <dgm:prSet presAssocID="{A86CAC57-BC04-4F37-AAC1-A8D41FFBFAAD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A0FFA1EB-A3FB-4384-B8F6-3B2E7C4A583F}" type="pres">
      <dgm:prSet presAssocID="{A86CAC57-BC04-4F37-AAC1-A8D41FFBFAAD}" presName="parTransOne" presStyleCnt="0"/>
      <dgm:spPr/>
    </dgm:pt>
    <dgm:pt modelId="{5B11D691-91CA-42A3-B218-07A9B6AB02AA}" type="pres">
      <dgm:prSet presAssocID="{A86CAC57-BC04-4F37-AAC1-A8D41FFBFAAD}" presName="horzOne" presStyleCnt="0"/>
      <dgm:spPr/>
    </dgm:pt>
    <dgm:pt modelId="{9292B7C3-825D-42C3-A420-003489CD87B0}" type="pres">
      <dgm:prSet presAssocID="{5D495DAA-A2D4-4297-BBDD-6141A5A9CF05}" presName="vertTwo" presStyleCnt="0"/>
      <dgm:spPr/>
    </dgm:pt>
    <dgm:pt modelId="{455C2BA8-D8D9-4498-A8E9-737312E840A6}" type="pres">
      <dgm:prSet presAssocID="{5D495DAA-A2D4-4297-BBDD-6141A5A9CF05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6A53FDA3-021A-492E-946B-53130AB11125}" type="pres">
      <dgm:prSet presAssocID="{5D495DAA-A2D4-4297-BBDD-6141A5A9CF05}" presName="horzTwo" presStyleCnt="0"/>
      <dgm:spPr/>
    </dgm:pt>
    <dgm:pt modelId="{9384F9F3-376F-4E66-83D2-CA5E45974C00}" type="pres">
      <dgm:prSet presAssocID="{D523EA98-1BFF-495F-83EC-310E99D32259}" presName="sibSpaceTwo" presStyleCnt="0"/>
      <dgm:spPr/>
    </dgm:pt>
    <dgm:pt modelId="{0C111A45-CE03-4519-960A-9A57D65A360F}" type="pres">
      <dgm:prSet presAssocID="{3253D48D-9D16-4B5F-BAC9-6102C9133C4B}" presName="vertTwo" presStyleCnt="0"/>
      <dgm:spPr/>
    </dgm:pt>
    <dgm:pt modelId="{FBF9FA92-0614-48AC-847A-7E704F1519AD}" type="pres">
      <dgm:prSet presAssocID="{3253D48D-9D16-4B5F-BAC9-6102C9133C4B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D8046317-1AD8-4776-92B8-99C519C8B251}" type="pres">
      <dgm:prSet presAssocID="{3253D48D-9D16-4B5F-BAC9-6102C9133C4B}" presName="horzTwo" presStyleCnt="0"/>
      <dgm:spPr/>
    </dgm:pt>
  </dgm:ptLst>
  <dgm:cxnLst>
    <dgm:cxn modelId="{08F0E5A0-E5A4-403D-A8BB-19BC7B013831}" type="presOf" srcId="{3253D48D-9D16-4B5F-BAC9-6102C9133C4B}" destId="{FBF9FA92-0614-48AC-847A-7E704F1519AD}" srcOrd="0" destOrd="0" presId="urn:microsoft.com/office/officeart/2005/8/layout/hierarchy4"/>
    <dgm:cxn modelId="{C4A2A338-14A3-4867-AF4B-32E00D9D2A9E}" srcId="{10ED40AF-DFB1-4943-B6DB-2A904FAA918A}" destId="{A86CAC57-BC04-4F37-AAC1-A8D41FFBFAAD}" srcOrd="0" destOrd="0" parTransId="{309F67F4-F09C-4170-840B-250CB612629D}" sibTransId="{60BBAC6B-1183-4459-8E5F-4FA1ED64380F}"/>
    <dgm:cxn modelId="{921B3357-2923-4033-893B-B37DBA031B9E}" srcId="{A86CAC57-BC04-4F37-AAC1-A8D41FFBFAAD}" destId="{5D495DAA-A2D4-4297-BBDD-6141A5A9CF05}" srcOrd="0" destOrd="0" parTransId="{BB8CF656-C445-4C38-B8BA-0AB231635977}" sibTransId="{D523EA98-1BFF-495F-83EC-310E99D32259}"/>
    <dgm:cxn modelId="{8399EAA7-CBF1-4293-B418-5E1FB8476B40}" type="presOf" srcId="{5D495DAA-A2D4-4297-BBDD-6141A5A9CF05}" destId="{455C2BA8-D8D9-4498-A8E9-737312E840A6}" srcOrd="0" destOrd="0" presId="urn:microsoft.com/office/officeart/2005/8/layout/hierarchy4"/>
    <dgm:cxn modelId="{CAE522BF-F0BC-4B2B-B714-A79227740488}" type="presOf" srcId="{10ED40AF-DFB1-4943-B6DB-2A904FAA918A}" destId="{E75BF49A-0BBD-418B-A465-D5C73CDDC862}" srcOrd="0" destOrd="0" presId="urn:microsoft.com/office/officeart/2005/8/layout/hierarchy4"/>
    <dgm:cxn modelId="{9DC1E820-1238-44B1-8081-646144FD2EAC}" type="presOf" srcId="{A86CAC57-BC04-4F37-AAC1-A8D41FFBFAAD}" destId="{095BFAB3-989E-47C8-AFCA-D001CAC199B8}" srcOrd="0" destOrd="0" presId="urn:microsoft.com/office/officeart/2005/8/layout/hierarchy4"/>
    <dgm:cxn modelId="{1CC4AD65-2B21-4245-B77D-85E2EB946566}" srcId="{A86CAC57-BC04-4F37-AAC1-A8D41FFBFAAD}" destId="{3253D48D-9D16-4B5F-BAC9-6102C9133C4B}" srcOrd="1" destOrd="0" parTransId="{8900CA67-CDD7-408C-BD7A-2D22EA120E9F}" sibTransId="{24ED88BE-49B6-4FAD-A775-68E69709295A}"/>
    <dgm:cxn modelId="{5890ADA6-5C07-4B93-B402-E50C6E03114A}" type="presParOf" srcId="{E75BF49A-0BBD-418B-A465-D5C73CDDC862}" destId="{EDBF8A7C-14B8-4582-897B-7D30F019BF04}" srcOrd="0" destOrd="0" presId="urn:microsoft.com/office/officeart/2005/8/layout/hierarchy4"/>
    <dgm:cxn modelId="{2356C634-8AE4-4748-9800-A2E5A56CE76F}" type="presParOf" srcId="{EDBF8A7C-14B8-4582-897B-7D30F019BF04}" destId="{095BFAB3-989E-47C8-AFCA-D001CAC199B8}" srcOrd="0" destOrd="0" presId="urn:microsoft.com/office/officeart/2005/8/layout/hierarchy4"/>
    <dgm:cxn modelId="{48BD5B49-9116-4531-AA1D-48D76DF441DF}" type="presParOf" srcId="{EDBF8A7C-14B8-4582-897B-7D30F019BF04}" destId="{A0FFA1EB-A3FB-4384-B8F6-3B2E7C4A583F}" srcOrd="1" destOrd="0" presId="urn:microsoft.com/office/officeart/2005/8/layout/hierarchy4"/>
    <dgm:cxn modelId="{35A72F03-433C-4DA0-B4D1-57E19EA21D64}" type="presParOf" srcId="{EDBF8A7C-14B8-4582-897B-7D30F019BF04}" destId="{5B11D691-91CA-42A3-B218-07A9B6AB02AA}" srcOrd="2" destOrd="0" presId="urn:microsoft.com/office/officeart/2005/8/layout/hierarchy4"/>
    <dgm:cxn modelId="{60F2A236-237C-4ED0-942B-5355B4CF3BFE}" type="presParOf" srcId="{5B11D691-91CA-42A3-B218-07A9B6AB02AA}" destId="{9292B7C3-825D-42C3-A420-003489CD87B0}" srcOrd="0" destOrd="0" presId="urn:microsoft.com/office/officeart/2005/8/layout/hierarchy4"/>
    <dgm:cxn modelId="{2438F574-AFD4-4957-97F1-67361DB47629}" type="presParOf" srcId="{9292B7C3-825D-42C3-A420-003489CD87B0}" destId="{455C2BA8-D8D9-4498-A8E9-737312E840A6}" srcOrd="0" destOrd="0" presId="urn:microsoft.com/office/officeart/2005/8/layout/hierarchy4"/>
    <dgm:cxn modelId="{7278020C-F884-4290-894C-E0453C7B1E59}" type="presParOf" srcId="{9292B7C3-825D-42C3-A420-003489CD87B0}" destId="{6A53FDA3-021A-492E-946B-53130AB11125}" srcOrd="1" destOrd="0" presId="urn:microsoft.com/office/officeart/2005/8/layout/hierarchy4"/>
    <dgm:cxn modelId="{3C061B90-9E19-4C16-8E1B-212090483847}" type="presParOf" srcId="{5B11D691-91CA-42A3-B218-07A9B6AB02AA}" destId="{9384F9F3-376F-4E66-83D2-CA5E45974C00}" srcOrd="1" destOrd="0" presId="urn:microsoft.com/office/officeart/2005/8/layout/hierarchy4"/>
    <dgm:cxn modelId="{40F003BE-9CD6-4073-9414-F23A1AA24FAC}" type="presParOf" srcId="{5B11D691-91CA-42A3-B218-07A9B6AB02AA}" destId="{0C111A45-CE03-4519-960A-9A57D65A360F}" srcOrd="2" destOrd="0" presId="urn:microsoft.com/office/officeart/2005/8/layout/hierarchy4"/>
    <dgm:cxn modelId="{056AB0B8-DF08-47D3-A7E1-7A44B035DFC3}" type="presParOf" srcId="{0C111A45-CE03-4519-960A-9A57D65A360F}" destId="{FBF9FA92-0614-48AC-847A-7E704F1519AD}" srcOrd="0" destOrd="0" presId="urn:microsoft.com/office/officeart/2005/8/layout/hierarchy4"/>
    <dgm:cxn modelId="{9E5D8966-2C7C-462B-963D-6701C1D0B968}" type="presParOf" srcId="{0C111A45-CE03-4519-960A-9A57D65A360F}" destId="{D8046317-1AD8-4776-92B8-99C519C8B251}" srcOrd="1" destOrd="0" presId="urn:microsoft.com/office/officeart/2005/8/layout/hierarchy4"/>
  </dgm:cxnLst>
  <dgm:bg/>
  <dgm:whole/>
</dgm:dataModel>
</file>

<file path=ppt/diagrams/data142.xml><?xml version="1.0" encoding="utf-8"?>
<dgm:dataModel xmlns:dgm="http://schemas.openxmlformats.org/drawingml/2006/diagram" xmlns:a="http://schemas.openxmlformats.org/drawingml/2006/main">
  <dgm:ptLst>
    <dgm:pt modelId="{10ED40AF-DFB1-4943-B6DB-2A904FAA918A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F9FB4DF1-BC79-4013-BBC8-65EEDFE2F1E7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800" i="1" dirty="0" smtClean="0"/>
            <a:t>Juana Josefa Ruiz De la Cámara</a:t>
          </a:r>
          <a:endParaRPr lang="es-CO" sz="2800" i="1" dirty="0"/>
        </a:p>
      </dgm:t>
    </dgm:pt>
    <dgm:pt modelId="{56D0D609-A2FE-46B8-A5A1-4ADFC9762699}" type="parTrans" cxnId="{A785BBAD-0751-4AD2-94CE-385F35DCD911}">
      <dgm:prSet/>
      <dgm:spPr/>
      <dgm:t>
        <a:bodyPr/>
        <a:lstStyle/>
        <a:p>
          <a:endParaRPr lang="es-CO"/>
        </a:p>
      </dgm:t>
    </dgm:pt>
    <dgm:pt modelId="{5E17F26B-0E36-4629-97D4-96873D71E097}" type="sibTrans" cxnId="{A785BBAD-0751-4AD2-94CE-385F35DCD911}">
      <dgm:prSet/>
      <dgm:spPr/>
      <dgm:t>
        <a:bodyPr/>
        <a:lstStyle/>
        <a:p>
          <a:endParaRPr lang="es-CO"/>
        </a:p>
      </dgm:t>
    </dgm:pt>
    <dgm:pt modelId="{113E8E88-5C8C-47B4-8852-82A629B1ABDE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dirty="0" smtClean="0"/>
            <a:t>Diego                                    Ruiz De La Cámara</a:t>
          </a:r>
          <a:endParaRPr lang="es-CO" sz="1600" dirty="0"/>
        </a:p>
      </dgm:t>
    </dgm:pt>
    <dgm:pt modelId="{0EE2CB6A-DCA5-4AFE-A1BD-90268820CD92}" type="parTrans" cxnId="{CACE5269-F8C4-47BF-BDFD-FE27938F03C9}">
      <dgm:prSet/>
      <dgm:spPr/>
      <dgm:t>
        <a:bodyPr/>
        <a:lstStyle/>
        <a:p>
          <a:endParaRPr lang="es-CO"/>
        </a:p>
      </dgm:t>
    </dgm:pt>
    <dgm:pt modelId="{FF539961-7FB8-43BA-A892-0E3B263ECF19}" type="sibTrans" cxnId="{CACE5269-F8C4-47BF-BDFD-FE27938F03C9}">
      <dgm:prSet/>
      <dgm:spPr/>
      <dgm:t>
        <a:bodyPr/>
        <a:lstStyle/>
        <a:p>
          <a:endParaRPr lang="es-CO"/>
        </a:p>
      </dgm:t>
    </dgm:pt>
    <dgm:pt modelId="{C5E3FD91-F8A5-44D4-ABE5-1C13804C8C23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dirty="0" smtClean="0"/>
            <a:t>Mencia De Carvajal Martínez</a:t>
          </a:r>
          <a:endParaRPr lang="es-CO" sz="1800" dirty="0"/>
        </a:p>
      </dgm:t>
    </dgm:pt>
    <dgm:pt modelId="{FC5B49A8-6934-4EB8-9624-9BE612A8AC47}" type="parTrans" cxnId="{1E1A8BB1-19F4-4C49-94F9-F1C358C2807D}">
      <dgm:prSet/>
      <dgm:spPr/>
      <dgm:t>
        <a:bodyPr/>
        <a:lstStyle/>
        <a:p>
          <a:endParaRPr lang="es-CO"/>
        </a:p>
      </dgm:t>
    </dgm:pt>
    <dgm:pt modelId="{D4B027D3-B441-49A0-8E6F-237EC8DB0E42}" type="sibTrans" cxnId="{1E1A8BB1-19F4-4C49-94F9-F1C358C2807D}">
      <dgm:prSet/>
      <dgm:spPr/>
      <dgm:t>
        <a:bodyPr/>
        <a:lstStyle/>
        <a:p>
          <a:endParaRPr lang="es-CO"/>
        </a:p>
      </dgm:t>
    </dgm:pt>
    <dgm:pt modelId="{549D5E95-019B-4202-8A73-D8FC2E4DAD38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400" dirty="0" smtClean="0"/>
            <a:t>Juan                      Ruiz De La Parra</a:t>
          </a:r>
          <a:endParaRPr lang="es-CO" sz="1400" dirty="0"/>
        </a:p>
      </dgm:t>
    </dgm:pt>
    <dgm:pt modelId="{3CAB9FDC-A0B1-4C2F-A43D-A1899094752E}" type="parTrans" cxnId="{74EFE3CF-B627-4055-88C2-E825A715CE12}">
      <dgm:prSet/>
      <dgm:spPr/>
      <dgm:t>
        <a:bodyPr/>
        <a:lstStyle/>
        <a:p>
          <a:endParaRPr lang="es-CO"/>
        </a:p>
      </dgm:t>
    </dgm:pt>
    <dgm:pt modelId="{36E7AF75-D158-48D6-B6A0-9D91010C4293}" type="sibTrans" cxnId="{74EFE3CF-B627-4055-88C2-E825A715CE12}">
      <dgm:prSet/>
      <dgm:spPr/>
      <dgm:t>
        <a:bodyPr/>
        <a:lstStyle/>
        <a:p>
          <a:endParaRPr lang="es-CO"/>
        </a:p>
      </dgm:t>
    </dgm:pt>
    <dgm:pt modelId="{457E1C0A-3308-4FFD-B6EE-D955B81C8537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400" baseline="0" dirty="0" smtClean="0"/>
            <a:t>Elvira Martínez De Cárdenas</a:t>
          </a:r>
          <a:endParaRPr lang="es-CO" sz="1400" baseline="0" dirty="0"/>
        </a:p>
      </dgm:t>
    </dgm:pt>
    <dgm:pt modelId="{B418B993-488F-461D-B3A1-E23B316087AE}" type="parTrans" cxnId="{F16123E2-3201-4C8E-9F21-0CCCE665B940}">
      <dgm:prSet/>
      <dgm:spPr/>
      <dgm:t>
        <a:bodyPr/>
        <a:lstStyle/>
        <a:p>
          <a:endParaRPr lang="es-CO"/>
        </a:p>
      </dgm:t>
    </dgm:pt>
    <dgm:pt modelId="{FA56BD7C-5D28-4BFC-99A5-46C896C97917}" type="sibTrans" cxnId="{F16123E2-3201-4C8E-9F21-0CCCE665B940}">
      <dgm:prSet/>
      <dgm:spPr/>
      <dgm:t>
        <a:bodyPr/>
        <a:lstStyle/>
        <a:p>
          <a:endParaRPr lang="es-CO"/>
        </a:p>
      </dgm:t>
    </dgm:pt>
    <dgm:pt modelId="{A4D66A62-CBA9-45B6-A4B3-FCBC1D77C8F3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baseline="0" dirty="0" smtClean="0"/>
            <a:t>Rodrigo                            Sánchez </a:t>
          </a:r>
          <a:r>
            <a:rPr lang="es-CO" sz="1600" baseline="0" dirty="0" err="1" smtClean="0"/>
            <a:t>Torreblanca</a:t>
          </a:r>
          <a:r>
            <a:rPr lang="es-CO" sz="1600" baseline="0" dirty="0" smtClean="0"/>
            <a:t>             De Carvajal</a:t>
          </a:r>
          <a:endParaRPr lang="es-CO" sz="1600" baseline="0" dirty="0"/>
        </a:p>
      </dgm:t>
    </dgm:pt>
    <dgm:pt modelId="{9D6AFE9A-F91E-4CD4-9239-10A18B36E34F}" type="parTrans" cxnId="{4A248C1A-0F5F-41FD-8239-E2199E1D3473}">
      <dgm:prSet/>
      <dgm:spPr/>
      <dgm:t>
        <a:bodyPr/>
        <a:lstStyle/>
        <a:p>
          <a:endParaRPr lang="es-CO"/>
        </a:p>
      </dgm:t>
    </dgm:pt>
    <dgm:pt modelId="{34D10D2D-031C-47F9-8027-EC59F00D92BB}" type="sibTrans" cxnId="{4A248C1A-0F5F-41FD-8239-E2199E1D3473}">
      <dgm:prSet/>
      <dgm:spPr/>
      <dgm:t>
        <a:bodyPr/>
        <a:lstStyle/>
        <a:p>
          <a:endParaRPr lang="es-CO"/>
        </a:p>
      </dgm:t>
    </dgm:pt>
    <dgm:pt modelId="{5F5DA85B-3D5C-40DF-87BB-57728A143516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900" baseline="0" dirty="0" smtClean="0"/>
            <a:t>Juana Martín</a:t>
          </a:r>
          <a:endParaRPr lang="es-CO" sz="1900" baseline="0" dirty="0"/>
        </a:p>
      </dgm:t>
    </dgm:pt>
    <dgm:pt modelId="{6CBF8E4A-47E3-4AEB-B36C-B953FBF76E85}" type="parTrans" cxnId="{8F67C91C-87D1-4155-8447-AEE490547B32}">
      <dgm:prSet/>
      <dgm:spPr/>
      <dgm:t>
        <a:bodyPr/>
        <a:lstStyle/>
        <a:p>
          <a:endParaRPr lang="es-CO"/>
        </a:p>
      </dgm:t>
    </dgm:pt>
    <dgm:pt modelId="{3241B6E5-3E29-4615-843E-E93ECB315A23}" type="sibTrans" cxnId="{8F67C91C-87D1-4155-8447-AEE490547B32}">
      <dgm:prSet/>
      <dgm:spPr/>
      <dgm:t>
        <a:bodyPr/>
        <a:lstStyle/>
        <a:p>
          <a:endParaRPr lang="es-CO"/>
        </a:p>
      </dgm:t>
    </dgm:pt>
    <dgm:pt modelId="{A79EC715-D376-49CE-A025-1975D87EBE49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400" baseline="0" dirty="0" smtClean="0"/>
            <a:t>Bartolomé Sánchez Torre Blanca</a:t>
          </a:r>
          <a:endParaRPr lang="es-CO" sz="1400" baseline="0" dirty="0"/>
        </a:p>
      </dgm:t>
    </dgm:pt>
    <dgm:pt modelId="{776D3020-F994-424C-B0B5-5BA5B8161911}" type="parTrans" cxnId="{713B7E54-1758-4F54-9386-D43877115C41}">
      <dgm:prSet/>
      <dgm:spPr/>
      <dgm:t>
        <a:bodyPr/>
        <a:lstStyle/>
        <a:p>
          <a:endParaRPr lang="es-CO"/>
        </a:p>
      </dgm:t>
    </dgm:pt>
    <dgm:pt modelId="{99985047-3B5D-41F8-8D37-B7AB06032BA8}" type="sibTrans" cxnId="{713B7E54-1758-4F54-9386-D43877115C41}">
      <dgm:prSet/>
      <dgm:spPr/>
      <dgm:t>
        <a:bodyPr/>
        <a:lstStyle/>
        <a:p>
          <a:endParaRPr lang="es-CO"/>
        </a:p>
      </dgm:t>
    </dgm:pt>
    <dgm:pt modelId="{DE399BE7-7E06-41A5-B5AA-ED3C76540EE0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400" dirty="0" smtClean="0"/>
            <a:t>Mencia              De Carvajal Vásquez</a:t>
          </a:r>
          <a:endParaRPr lang="es-CO" sz="1400" dirty="0"/>
        </a:p>
      </dgm:t>
    </dgm:pt>
    <dgm:pt modelId="{CEA601D5-268A-41CF-B09A-024DD572D8E0}" type="parTrans" cxnId="{8CD80E5B-8281-4E8B-9638-5A95A1CD6387}">
      <dgm:prSet/>
      <dgm:spPr/>
      <dgm:t>
        <a:bodyPr/>
        <a:lstStyle/>
        <a:p>
          <a:endParaRPr lang="es-CO"/>
        </a:p>
      </dgm:t>
    </dgm:pt>
    <dgm:pt modelId="{59C2177A-751A-41E4-9B38-1B43D86B871D}" type="sibTrans" cxnId="{8CD80E5B-8281-4E8B-9638-5A95A1CD6387}">
      <dgm:prSet/>
      <dgm:spPr/>
      <dgm:t>
        <a:bodyPr/>
        <a:lstStyle/>
        <a:p>
          <a:endParaRPr lang="es-CO"/>
        </a:p>
      </dgm:t>
    </dgm:pt>
    <dgm:pt modelId="{C16CBB76-9EE0-4DE7-B7CA-8A3AEF032148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dirty="0" smtClean="0"/>
            <a:t>Pedro                                                        Martín De Ávila</a:t>
          </a:r>
          <a:endParaRPr lang="es-CO" sz="1600" dirty="0"/>
        </a:p>
      </dgm:t>
    </dgm:pt>
    <dgm:pt modelId="{642B1939-77DE-48CA-90E9-944C5A463EC3}" type="parTrans" cxnId="{09FEF487-9960-4F57-B0C3-18E99FDBCB7A}">
      <dgm:prSet/>
      <dgm:spPr/>
      <dgm:t>
        <a:bodyPr/>
        <a:lstStyle/>
        <a:p>
          <a:endParaRPr lang="es-CO"/>
        </a:p>
      </dgm:t>
    </dgm:pt>
    <dgm:pt modelId="{677FC396-2BBF-4F89-BB32-35E74F8F091B}" type="sibTrans" cxnId="{09FEF487-9960-4F57-B0C3-18E99FDBCB7A}">
      <dgm:prSet/>
      <dgm:spPr/>
      <dgm:t>
        <a:bodyPr/>
        <a:lstStyle/>
        <a:p>
          <a:endParaRPr lang="es-CO"/>
        </a:p>
      </dgm:t>
    </dgm:pt>
    <dgm:pt modelId="{3BAC1F99-7A04-475C-A8A7-08FF7F5293C9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CO" sz="1400" baseline="0" dirty="0" smtClean="0"/>
            <a:t>Francisca Martínez</a:t>
          </a:r>
          <a:endParaRPr lang="es-CO" sz="1400" baseline="0" dirty="0"/>
        </a:p>
      </dgm:t>
    </dgm:pt>
    <dgm:pt modelId="{B2B73DAE-35F2-4B05-A323-F7FC8E9B0997}" type="parTrans" cxnId="{6D7E8BA5-1C26-40F3-B89E-7E78496E333D}">
      <dgm:prSet/>
      <dgm:spPr/>
      <dgm:t>
        <a:bodyPr/>
        <a:lstStyle/>
        <a:p>
          <a:endParaRPr lang="es-CO"/>
        </a:p>
      </dgm:t>
    </dgm:pt>
    <dgm:pt modelId="{A2006F65-9D40-479F-9132-36907B4EB1F8}" type="sibTrans" cxnId="{6D7E8BA5-1C26-40F3-B89E-7E78496E333D}">
      <dgm:prSet/>
      <dgm:spPr/>
      <dgm:t>
        <a:bodyPr/>
        <a:lstStyle/>
        <a:p>
          <a:endParaRPr lang="es-CO"/>
        </a:p>
      </dgm:t>
    </dgm:pt>
    <dgm:pt modelId="{9E5B9492-CD21-4B49-B61B-9A9C846E433E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400" baseline="0" dirty="0" smtClean="0"/>
            <a:t>Pedro                                Martín Hernández</a:t>
          </a:r>
          <a:endParaRPr lang="es-CO" sz="1400" baseline="0" dirty="0"/>
        </a:p>
      </dgm:t>
    </dgm:pt>
    <dgm:pt modelId="{F3DFB467-7C08-4979-82E8-D3124B2BB0E9}" type="parTrans" cxnId="{01387BC4-6B27-4921-AF23-04BC05CE3AF7}">
      <dgm:prSet/>
      <dgm:spPr/>
      <dgm:t>
        <a:bodyPr/>
        <a:lstStyle/>
        <a:p>
          <a:endParaRPr lang="es-CO"/>
        </a:p>
      </dgm:t>
    </dgm:pt>
    <dgm:pt modelId="{84A8286E-888B-4095-90DF-EE8522B71A09}" type="sibTrans" cxnId="{01387BC4-6B27-4921-AF23-04BC05CE3AF7}">
      <dgm:prSet/>
      <dgm:spPr/>
      <dgm:t>
        <a:bodyPr/>
        <a:lstStyle/>
        <a:p>
          <a:endParaRPr lang="es-CO"/>
        </a:p>
      </dgm:t>
    </dgm:pt>
    <dgm:pt modelId="{5DEDBDCB-7FD6-4BDE-A8D5-04552B27BD59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rgbClr val="FFFFD1"/>
        </a:solidFill>
      </dgm:spPr>
      <dgm:t>
        <a:bodyPr/>
        <a:lstStyle/>
        <a:p>
          <a:r>
            <a:rPr lang="es-CO" sz="1500" baseline="0" dirty="0" smtClean="0"/>
            <a:t>N. N. 1</a:t>
          </a:r>
          <a:endParaRPr lang="es-CO" sz="1500" baseline="0" dirty="0"/>
        </a:p>
      </dgm:t>
    </dgm:pt>
    <dgm:pt modelId="{26EA60F2-8803-4F4B-9CB7-CFBC5B6CD0BD}" type="parTrans" cxnId="{2CC11067-2A4E-4E9E-AC00-62A31A6DC75C}">
      <dgm:prSet/>
      <dgm:spPr/>
      <dgm:t>
        <a:bodyPr/>
        <a:lstStyle/>
        <a:p>
          <a:endParaRPr lang="es-CO"/>
        </a:p>
      </dgm:t>
    </dgm:pt>
    <dgm:pt modelId="{CC83B7B1-B549-4649-8AE9-6BAA08D6FEE6}" type="sibTrans" cxnId="{2CC11067-2A4E-4E9E-AC00-62A31A6DC75C}">
      <dgm:prSet/>
      <dgm:spPr/>
      <dgm:t>
        <a:bodyPr/>
        <a:lstStyle/>
        <a:p>
          <a:endParaRPr lang="es-CO"/>
        </a:p>
      </dgm:t>
    </dgm:pt>
    <dgm:pt modelId="{E75BF49A-0BBD-418B-A465-D5C73CDDC862}" type="pres">
      <dgm:prSet presAssocID="{10ED40AF-DFB1-4943-B6DB-2A904FAA918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B0BF48B5-27B3-45CB-87D0-F429914C40F7}" type="pres">
      <dgm:prSet presAssocID="{F9FB4DF1-BC79-4013-BBC8-65EEDFE2F1E7}" presName="vertOne" presStyleCnt="0"/>
      <dgm:spPr/>
    </dgm:pt>
    <dgm:pt modelId="{7BF31646-13EF-4DC2-A787-D2AB7E617D37}" type="pres">
      <dgm:prSet presAssocID="{F9FB4DF1-BC79-4013-BBC8-65EEDFE2F1E7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4CD9E482-AA6C-4E54-ADA0-3FB7D73A6A9A}" type="pres">
      <dgm:prSet presAssocID="{F9FB4DF1-BC79-4013-BBC8-65EEDFE2F1E7}" presName="parTransOne" presStyleCnt="0"/>
      <dgm:spPr/>
    </dgm:pt>
    <dgm:pt modelId="{8A07BB26-A9CE-44F8-A887-61B60F01055A}" type="pres">
      <dgm:prSet presAssocID="{F9FB4DF1-BC79-4013-BBC8-65EEDFE2F1E7}" presName="horzOne" presStyleCnt="0"/>
      <dgm:spPr/>
    </dgm:pt>
    <dgm:pt modelId="{F2F29CB8-16CC-4061-A4CD-E8A2FDED66DD}" type="pres">
      <dgm:prSet presAssocID="{113E8E88-5C8C-47B4-8852-82A629B1ABDE}" presName="vertTwo" presStyleCnt="0"/>
      <dgm:spPr/>
    </dgm:pt>
    <dgm:pt modelId="{A213C757-6667-446E-849F-D6689F66BFA7}" type="pres">
      <dgm:prSet presAssocID="{113E8E88-5C8C-47B4-8852-82A629B1ABDE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7773AF9F-B602-4669-A329-95D8CCB16393}" type="pres">
      <dgm:prSet presAssocID="{113E8E88-5C8C-47B4-8852-82A629B1ABDE}" presName="parTransTwo" presStyleCnt="0"/>
      <dgm:spPr/>
    </dgm:pt>
    <dgm:pt modelId="{1124E16D-CB19-4C65-B211-6A49B7C6670D}" type="pres">
      <dgm:prSet presAssocID="{113E8E88-5C8C-47B4-8852-82A629B1ABDE}" presName="horzTwo" presStyleCnt="0"/>
      <dgm:spPr/>
    </dgm:pt>
    <dgm:pt modelId="{8C20D316-CE10-49B7-9FF9-B9F0C3BE5F19}" type="pres">
      <dgm:prSet presAssocID="{549D5E95-019B-4202-8A73-D8FC2E4DAD38}" presName="vertThree" presStyleCnt="0"/>
      <dgm:spPr/>
    </dgm:pt>
    <dgm:pt modelId="{54101993-DDD3-4113-B57B-302413531FCC}" type="pres">
      <dgm:prSet presAssocID="{549D5E95-019B-4202-8A73-D8FC2E4DAD38}" presName="txThre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CB91C3F9-265B-469C-8CDE-1E605CEEEFFD}" type="pres">
      <dgm:prSet presAssocID="{549D5E95-019B-4202-8A73-D8FC2E4DAD38}" presName="horzThree" presStyleCnt="0"/>
      <dgm:spPr/>
    </dgm:pt>
    <dgm:pt modelId="{B12E73BD-E25B-4A74-BD3F-5196A03928C8}" type="pres">
      <dgm:prSet presAssocID="{36E7AF75-D158-48D6-B6A0-9D91010C4293}" presName="sibSpaceThree" presStyleCnt="0"/>
      <dgm:spPr/>
    </dgm:pt>
    <dgm:pt modelId="{9C1F6902-A30A-4711-9A19-A62DD607F4CF}" type="pres">
      <dgm:prSet presAssocID="{457E1C0A-3308-4FFD-B6EE-D955B81C8537}" presName="vertThree" presStyleCnt="0"/>
      <dgm:spPr/>
    </dgm:pt>
    <dgm:pt modelId="{BAC6E577-00E4-4CD4-B7C9-28D6803AB2D8}" type="pres">
      <dgm:prSet presAssocID="{457E1C0A-3308-4FFD-B6EE-D955B81C8537}" presName="txThre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92DB56A8-DAC8-44C5-B2DF-6F0E8614CB45}" type="pres">
      <dgm:prSet presAssocID="{457E1C0A-3308-4FFD-B6EE-D955B81C8537}" presName="horzThree" presStyleCnt="0"/>
      <dgm:spPr/>
    </dgm:pt>
    <dgm:pt modelId="{8DD858AD-1110-444F-B046-4F83D73E263C}" type="pres">
      <dgm:prSet presAssocID="{FF539961-7FB8-43BA-A892-0E3B263ECF19}" presName="sibSpaceTwo" presStyleCnt="0"/>
      <dgm:spPr/>
    </dgm:pt>
    <dgm:pt modelId="{4263835D-E91E-4DE6-84B8-B7A247149DD4}" type="pres">
      <dgm:prSet presAssocID="{C5E3FD91-F8A5-44D4-ABE5-1C13804C8C23}" presName="vertTwo" presStyleCnt="0"/>
      <dgm:spPr/>
    </dgm:pt>
    <dgm:pt modelId="{65E0A03C-B0B1-4218-9238-6F2626ECF397}" type="pres">
      <dgm:prSet presAssocID="{C5E3FD91-F8A5-44D4-ABE5-1C13804C8C23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09A551AE-4FE6-43B8-A300-AC6929EFAFD3}" type="pres">
      <dgm:prSet presAssocID="{C5E3FD91-F8A5-44D4-ABE5-1C13804C8C23}" presName="parTransTwo" presStyleCnt="0"/>
      <dgm:spPr/>
    </dgm:pt>
    <dgm:pt modelId="{FDCC7DEC-AB94-4853-83FC-B0BD4409F5FB}" type="pres">
      <dgm:prSet presAssocID="{C5E3FD91-F8A5-44D4-ABE5-1C13804C8C23}" presName="horzTwo" presStyleCnt="0"/>
      <dgm:spPr/>
    </dgm:pt>
    <dgm:pt modelId="{7A6E84FC-76A2-451C-8084-445CE9FF6828}" type="pres">
      <dgm:prSet presAssocID="{A4D66A62-CBA9-45B6-A4B3-FCBC1D77C8F3}" presName="vertThree" presStyleCnt="0"/>
      <dgm:spPr/>
    </dgm:pt>
    <dgm:pt modelId="{4A2ACE76-6720-4CB9-81E5-B13BE0858E83}" type="pres">
      <dgm:prSet presAssocID="{A4D66A62-CBA9-45B6-A4B3-FCBC1D77C8F3}" presName="txThre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8B6577D6-3FA1-4995-9076-E21D59F605E7}" type="pres">
      <dgm:prSet presAssocID="{A4D66A62-CBA9-45B6-A4B3-FCBC1D77C8F3}" presName="parTransThree" presStyleCnt="0"/>
      <dgm:spPr/>
    </dgm:pt>
    <dgm:pt modelId="{B3DD2F1D-C4BB-4530-9DC3-5FEACD680C05}" type="pres">
      <dgm:prSet presAssocID="{A4D66A62-CBA9-45B6-A4B3-FCBC1D77C8F3}" presName="horzThree" presStyleCnt="0"/>
      <dgm:spPr/>
    </dgm:pt>
    <dgm:pt modelId="{689C5B6C-5D38-49A4-B004-E6013D268BB1}" type="pres">
      <dgm:prSet presAssocID="{A79EC715-D376-49CE-A025-1975D87EBE49}" presName="vertFour" presStyleCnt="0">
        <dgm:presLayoutVars>
          <dgm:chPref val="3"/>
        </dgm:presLayoutVars>
      </dgm:prSet>
      <dgm:spPr/>
    </dgm:pt>
    <dgm:pt modelId="{230E231C-B410-4CAD-B472-DDB521588AC0}" type="pres">
      <dgm:prSet presAssocID="{A79EC715-D376-49CE-A025-1975D87EBE49}" presName="txFour" presStyleLbl="node4" presStyleIdx="0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35AE31D5-65FD-49D2-87F6-45484A4988CB}" type="pres">
      <dgm:prSet presAssocID="{A79EC715-D376-49CE-A025-1975D87EBE49}" presName="horzFour" presStyleCnt="0"/>
      <dgm:spPr/>
    </dgm:pt>
    <dgm:pt modelId="{36CBE573-2E5A-4E69-BB34-655857D36D0D}" type="pres">
      <dgm:prSet presAssocID="{99985047-3B5D-41F8-8D37-B7AB06032BA8}" presName="sibSpaceFour" presStyleCnt="0"/>
      <dgm:spPr/>
    </dgm:pt>
    <dgm:pt modelId="{641DD104-E82C-4309-A94F-F5CA10D0BF33}" type="pres">
      <dgm:prSet presAssocID="{DE399BE7-7E06-41A5-B5AA-ED3C76540EE0}" presName="vertFour" presStyleCnt="0">
        <dgm:presLayoutVars>
          <dgm:chPref val="3"/>
        </dgm:presLayoutVars>
      </dgm:prSet>
      <dgm:spPr/>
    </dgm:pt>
    <dgm:pt modelId="{3D2540EB-0B24-4865-A26E-AAC85341AEC9}" type="pres">
      <dgm:prSet presAssocID="{DE399BE7-7E06-41A5-B5AA-ED3C76540EE0}" presName="txFour" presStyleLbl="node4" presStyleIdx="1" presStyleCnt="6" custLinFactNeighborX="-3405" custLinFactNeighborY="-1063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5E93F8AC-4B2E-4451-83FB-20C8881BCDF4}" type="pres">
      <dgm:prSet presAssocID="{DE399BE7-7E06-41A5-B5AA-ED3C76540EE0}" presName="horzFour" presStyleCnt="0"/>
      <dgm:spPr/>
    </dgm:pt>
    <dgm:pt modelId="{13C534E9-9436-43CF-9F43-03F01ED4CEB2}" type="pres">
      <dgm:prSet presAssocID="{34D10D2D-031C-47F9-8027-EC59F00D92BB}" presName="sibSpaceThree" presStyleCnt="0"/>
      <dgm:spPr/>
    </dgm:pt>
    <dgm:pt modelId="{8144EF1F-8D92-4FBD-B7AB-69D0C657FE98}" type="pres">
      <dgm:prSet presAssocID="{5F5DA85B-3D5C-40DF-87BB-57728A143516}" presName="vertThree" presStyleCnt="0"/>
      <dgm:spPr/>
    </dgm:pt>
    <dgm:pt modelId="{83DE8A59-97DA-4159-B091-690EE500F5AD}" type="pres">
      <dgm:prSet presAssocID="{5F5DA85B-3D5C-40DF-87BB-57728A143516}" presName="txThre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14B26E33-9EA7-45A1-9E61-B6409C6D2CDE}" type="pres">
      <dgm:prSet presAssocID="{5F5DA85B-3D5C-40DF-87BB-57728A143516}" presName="parTransThree" presStyleCnt="0"/>
      <dgm:spPr/>
    </dgm:pt>
    <dgm:pt modelId="{7AD2FC37-5FB5-4DBC-85AB-74EF0E2823F1}" type="pres">
      <dgm:prSet presAssocID="{5F5DA85B-3D5C-40DF-87BB-57728A143516}" presName="horzThree" presStyleCnt="0"/>
      <dgm:spPr/>
    </dgm:pt>
    <dgm:pt modelId="{6C002D6D-7F9C-4022-9E32-FBF55BE384DE}" type="pres">
      <dgm:prSet presAssocID="{C16CBB76-9EE0-4DE7-B7CA-8A3AEF032148}" presName="vertFour" presStyleCnt="0">
        <dgm:presLayoutVars>
          <dgm:chPref val="3"/>
        </dgm:presLayoutVars>
      </dgm:prSet>
      <dgm:spPr/>
    </dgm:pt>
    <dgm:pt modelId="{A4BA52C8-6538-4D3B-AE46-EAE927FAA6E1}" type="pres">
      <dgm:prSet presAssocID="{C16CBB76-9EE0-4DE7-B7CA-8A3AEF032148}" presName="txFour" presStyleLbl="node4" presStyleIdx="2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35AC0DE5-870D-4AC6-B697-335A96D2D702}" type="pres">
      <dgm:prSet presAssocID="{C16CBB76-9EE0-4DE7-B7CA-8A3AEF032148}" presName="parTransFour" presStyleCnt="0"/>
      <dgm:spPr/>
    </dgm:pt>
    <dgm:pt modelId="{5E5E3F86-964D-49EC-B61E-1CD12F339D38}" type="pres">
      <dgm:prSet presAssocID="{C16CBB76-9EE0-4DE7-B7CA-8A3AEF032148}" presName="horzFour" presStyleCnt="0"/>
      <dgm:spPr/>
    </dgm:pt>
    <dgm:pt modelId="{570C23A5-2319-4E7D-8835-D9FACA956F6C}" type="pres">
      <dgm:prSet presAssocID="{9E5B9492-CD21-4B49-B61B-9A9C846E433E}" presName="vertFour" presStyleCnt="0">
        <dgm:presLayoutVars>
          <dgm:chPref val="3"/>
        </dgm:presLayoutVars>
      </dgm:prSet>
      <dgm:spPr/>
    </dgm:pt>
    <dgm:pt modelId="{D9956A63-DB1B-440E-B922-D190635A870D}" type="pres">
      <dgm:prSet presAssocID="{9E5B9492-CD21-4B49-B61B-9A9C846E433E}" presName="txFour" presStyleLbl="node4" presStyleIdx="3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51D47F85-C0DE-4882-95EF-4015B39B77CC}" type="pres">
      <dgm:prSet presAssocID="{9E5B9492-CD21-4B49-B61B-9A9C846E433E}" presName="horzFour" presStyleCnt="0"/>
      <dgm:spPr/>
    </dgm:pt>
    <dgm:pt modelId="{8854F5D6-C88F-4AD0-AC77-DD5AB7E30777}" type="pres">
      <dgm:prSet presAssocID="{84A8286E-888B-4095-90DF-EE8522B71A09}" presName="sibSpaceFour" presStyleCnt="0"/>
      <dgm:spPr/>
    </dgm:pt>
    <dgm:pt modelId="{AED84457-41E3-48DA-B27E-CC0E7C48D7C4}" type="pres">
      <dgm:prSet presAssocID="{5DEDBDCB-7FD6-4BDE-A8D5-04552B27BD59}" presName="vertFour" presStyleCnt="0">
        <dgm:presLayoutVars>
          <dgm:chPref val="3"/>
        </dgm:presLayoutVars>
      </dgm:prSet>
      <dgm:spPr/>
    </dgm:pt>
    <dgm:pt modelId="{E4FE8F0E-14D2-4A82-8F4E-AD678593B0FC}" type="pres">
      <dgm:prSet presAssocID="{5DEDBDCB-7FD6-4BDE-A8D5-04552B27BD59}" presName="txFour" presStyleLbl="node4" presStyleIdx="4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CC0DEC15-5938-4262-91EB-EF7F42CFC315}" type="pres">
      <dgm:prSet presAssocID="{5DEDBDCB-7FD6-4BDE-A8D5-04552B27BD59}" presName="horzFour" presStyleCnt="0"/>
      <dgm:spPr/>
    </dgm:pt>
    <dgm:pt modelId="{711CC2EA-E551-4300-9782-654202975AA3}" type="pres">
      <dgm:prSet presAssocID="{677FC396-2BBF-4F89-BB32-35E74F8F091B}" presName="sibSpaceFour" presStyleCnt="0"/>
      <dgm:spPr/>
    </dgm:pt>
    <dgm:pt modelId="{F9EB10AC-C8ED-45A1-9818-1A3AE816EBAB}" type="pres">
      <dgm:prSet presAssocID="{3BAC1F99-7A04-475C-A8A7-08FF7F5293C9}" presName="vertFour" presStyleCnt="0">
        <dgm:presLayoutVars>
          <dgm:chPref val="3"/>
        </dgm:presLayoutVars>
      </dgm:prSet>
      <dgm:spPr/>
    </dgm:pt>
    <dgm:pt modelId="{E98D624C-1CF6-4DB2-9A31-22B8B3040050}" type="pres">
      <dgm:prSet presAssocID="{3BAC1F99-7A04-475C-A8A7-08FF7F5293C9}" presName="txFour" presStyleLbl="node4" presStyleIdx="5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354069AB-66A7-43A7-B367-805546D58FAF}" type="pres">
      <dgm:prSet presAssocID="{3BAC1F99-7A04-475C-A8A7-08FF7F5293C9}" presName="horzFour" presStyleCnt="0"/>
      <dgm:spPr/>
    </dgm:pt>
  </dgm:ptLst>
  <dgm:cxnLst>
    <dgm:cxn modelId="{8F67C91C-87D1-4155-8447-AEE490547B32}" srcId="{C5E3FD91-F8A5-44D4-ABE5-1C13804C8C23}" destId="{5F5DA85B-3D5C-40DF-87BB-57728A143516}" srcOrd="1" destOrd="0" parTransId="{6CBF8E4A-47E3-4AEB-B36C-B953FBF76E85}" sibTransId="{3241B6E5-3E29-4615-843E-E93ECB315A23}"/>
    <dgm:cxn modelId="{82490968-5F10-4EEC-9020-B6E5D9ADBBFC}" type="presOf" srcId="{3BAC1F99-7A04-475C-A8A7-08FF7F5293C9}" destId="{E98D624C-1CF6-4DB2-9A31-22B8B3040050}" srcOrd="0" destOrd="0" presId="urn:microsoft.com/office/officeart/2005/8/layout/hierarchy4"/>
    <dgm:cxn modelId="{2E313930-6A67-4DFD-9B41-5E4C7CA9A79F}" type="presOf" srcId="{A4D66A62-CBA9-45B6-A4B3-FCBC1D77C8F3}" destId="{4A2ACE76-6720-4CB9-81E5-B13BE0858E83}" srcOrd="0" destOrd="0" presId="urn:microsoft.com/office/officeart/2005/8/layout/hierarchy4"/>
    <dgm:cxn modelId="{AF0831DB-1BDF-45CA-84BB-2E1CBAF0AC85}" type="presOf" srcId="{549D5E95-019B-4202-8A73-D8FC2E4DAD38}" destId="{54101993-DDD3-4113-B57B-302413531FCC}" srcOrd="0" destOrd="0" presId="urn:microsoft.com/office/officeart/2005/8/layout/hierarchy4"/>
    <dgm:cxn modelId="{FB069E0E-6FB9-4F67-B08D-105C1370C646}" type="presOf" srcId="{C5E3FD91-F8A5-44D4-ABE5-1C13804C8C23}" destId="{65E0A03C-B0B1-4218-9238-6F2626ECF397}" srcOrd="0" destOrd="0" presId="urn:microsoft.com/office/officeart/2005/8/layout/hierarchy4"/>
    <dgm:cxn modelId="{D8D32792-27B0-48C4-99F3-755653C23528}" type="presOf" srcId="{A79EC715-D376-49CE-A025-1975D87EBE49}" destId="{230E231C-B410-4CAD-B472-DDB521588AC0}" srcOrd="0" destOrd="0" presId="urn:microsoft.com/office/officeart/2005/8/layout/hierarchy4"/>
    <dgm:cxn modelId="{38074B52-0196-4408-B4D9-61DCBDDE3D20}" type="presOf" srcId="{5F5DA85B-3D5C-40DF-87BB-57728A143516}" destId="{83DE8A59-97DA-4159-B091-690EE500F5AD}" srcOrd="0" destOrd="0" presId="urn:microsoft.com/office/officeart/2005/8/layout/hierarchy4"/>
    <dgm:cxn modelId="{1E1A8BB1-19F4-4C49-94F9-F1C358C2807D}" srcId="{F9FB4DF1-BC79-4013-BBC8-65EEDFE2F1E7}" destId="{C5E3FD91-F8A5-44D4-ABE5-1C13804C8C23}" srcOrd="1" destOrd="0" parTransId="{FC5B49A8-6934-4EB8-9624-9BE612A8AC47}" sibTransId="{D4B027D3-B441-49A0-8E6F-237EC8DB0E42}"/>
    <dgm:cxn modelId="{7ADDA429-6435-4AC4-BBD4-0B26F1054635}" type="presOf" srcId="{457E1C0A-3308-4FFD-B6EE-D955B81C8537}" destId="{BAC6E577-00E4-4CD4-B7C9-28D6803AB2D8}" srcOrd="0" destOrd="0" presId="urn:microsoft.com/office/officeart/2005/8/layout/hierarchy4"/>
    <dgm:cxn modelId="{FEE8E063-C610-49B7-A81A-EADEA3002369}" type="presOf" srcId="{F9FB4DF1-BC79-4013-BBC8-65EEDFE2F1E7}" destId="{7BF31646-13EF-4DC2-A787-D2AB7E617D37}" srcOrd="0" destOrd="0" presId="urn:microsoft.com/office/officeart/2005/8/layout/hierarchy4"/>
    <dgm:cxn modelId="{FA98465C-AE1E-4EF8-8480-25899800C984}" type="presOf" srcId="{5DEDBDCB-7FD6-4BDE-A8D5-04552B27BD59}" destId="{E4FE8F0E-14D2-4A82-8F4E-AD678593B0FC}" srcOrd="0" destOrd="0" presId="urn:microsoft.com/office/officeart/2005/8/layout/hierarchy4"/>
    <dgm:cxn modelId="{2CC11067-2A4E-4E9E-AC00-62A31A6DC75C}" srcId="{C16CBB76-9EE0-4DE7-B7CA-8A3AEF032148}" destId="{5DEDBDCB-7FD6-4BDE-A8D5-04552B27BD59}" srcOrd="1" destOrd="0" parTransId="{26EA60F2-8803-4F4B-9CB7-CFBC5B6CD0BD}" sibTransId="{CC83B7B1-B549-4649-8AE9-6BAA08D6FEE6}"/>
    <dgm:cxn modelId="{A785BBAD-0751-4AD2-94CE-385F35DCD911}" srcId="{10ED40AF-DFB1-4943-B6DB-2A904FAA918A}" destId="{F9FB4DF1-BC79-4013-BBC8-65EEDFE2F1E7}" srcOrd="0" destOrd="0" parTransId="{56D0D609-A2FE-46B8-A5A1-4ADFC9762699}" sibTransId="{5E17F26B-0E36-4629-97D4-96873D71E097}"/>
    <dgm:cxn modelId="{ACA9E5C7-6844-43B2-801D-40797A94DE6A}" type="presOf" srcId="{C16CBB76-9EE0-4DE7-B7CA-8A3AEF032148}" destId="{A4BA52C8-6538-4D3B-AE46-EAE927FAA6E1}" srcOrd="0" destOrd="0" presId="urn:microsoft.com/office/officeart/2005/8/layout/hierarchy4"/>
    <dgm:cxn modelId="{4A248C1A-0F5F-41FD-8239-E2199E1D3473}" srcId="{C5E3FD91-F8A5-44D4-ABE5-1C13804C8C23}" destId="{A4D66A62-CBA9-45B6-A4B3-FCBC1D77C8F3}" srcOrd="0" destOrd="0" parTransId="{9D6AFE9A-F91E-4CD4-9239-10A18B36E34F}" sibTransId="{34D10D2D-031C-47F9-8027-EC59F00D92BB}"/>
    <dgm:cxn modelId="{E7FD2BE4-8FE6-4D17-B30A-3ED19BBBCF71}" type="presOf" srcId="{10ED40AF-DFB1-4943-B6DB-2A904FAA918A}" destId="{E75BF49A-0BBD-418B-A465-D5C73CDDC862}" srcOrd="0" destOrd="0" presId="urn:microsoft.com/office/officeart/2005/8/layout/hierarchy4"/>
    <dgm:cxn modelId="{09FEF487-9960-4F57-B0C3-18E99FDBCB7A}" srcId="{5F5DA85B-3D5C-40DF-87BB-57728A143516}" destId="{C16CBB76-9EE0-4DE7-B7CA-8A3AEF032148}" srcOrd="0" destOrd="0" parTransId="{642B1939-77DE-48CA-90E9-944C5A463EC3}" sibTransId="{677FC396-2BBF-4F89-BB32-35E74F8F091B}"/>
    <dgm:cxn modelId="{CACE5269-F8C4-47BF-BDFD-FE27938F03C9}" srcId="{F9FB4DF1-BC79-4013-BBC8-65EEDFE2F1E7}" destId="{113E8E88-5C8C-47B4-8852-82A629B1ABDE}" srcOrd="0" destOrd="0" parTransId="{0EE2CB6A-DCA5-4AFE-A1BD-90268820CD92}" sibTransId="{FF539961-7FB8-43BA-A892-0E3B263ECF19}"/>
    <dgm:cxn modelId="{4C8806AC-7145-49E4-801E-1421252F9F74}" type="presOf" srcId="{113E8E88-5C8C-47B4-8852-82A629B1ABDE}" destId="{A213C757-6667-446E-849F-D6689F66BFA7}" srcOrd="0" destOrd="0" presId="urn:microsoft.com/office/officeart/2005/8/layout/hierarchy4"/>
    <dgm:cxn modelId="{5C1D0C31-F4D9-47A2-B981-DF589FD97C43}" type="presOf" srcId="{9E5B9492-CD21-4B49-B61B-9A9C846E433E}" destId="{D9956A63-DB1B-440E-B922-D190635A870D}" srcOrd="0" destOrd="0" presId="urn:microsoft.com/office/officeart/2005/8/layout/hierarchy4"/>
    <dgm:cxn modelId="{8CD80E5B-8281-4E8B-9638-5A95A1CD6387}" srcId="{A4D66A62-CBA9-45B6-A4B3-FCBC1D77C8F3}" destId="{DE399BE7-7E06-41A5-B5AA-ED3C76540EE0}" srcOrd="1" destOrd="0" parTransId="{CEA601D5-268A-41CF-B09A-024DD572D8E0}" sibTransId="{59C2177A-751A-41E4-9B38-1B43D86B871D}"/>
    <dgm:cxn modelId="{01387BC4-6B27-4921-AF23-04BC05CE3AF7}" srcId="{C16CBB76-9EE0-4DE7-B7CA-8A3AEF032148}" destId="{9E5B9492-CD21-4B49-B61B-9A9C846E433E}" srcOrd="0" destOrd="0" parTransId="{F3DFB467-7C08-4979-82E8-D3124B2BB0E9}" sibTransId="{84A8286E-888B-4095-90DF-EE8522B71A09}"/>
    <dgm:cxn modelId="{74EFE3CF-B627-4055-88C2-E825A715CE12}" srcId="{113E8E88-5C8C-47B4-8852-82A629B1ABDE}" destId="{549D5E95-019B-4202-8A73-D8FC2E4DAD38}" srcOrd="0" destOrd="0" parTransId="{3CAB9FDC-A0B1-4C2F-A43D-A1899094752E}" sibTransId="{36E7AF75-D158-48D6-B6A0-9D91010C4293}"/>
    <dgm:cxn modelId="{F16123E2-3201-4C8E-9F21-0CCCE665B940}" srcId="{113E8E88-5C8C-47B4-8852-82A629B1ABDE}" destId="{457E1C0A-3308-4FFD-B6EE-D955B81C8537}" srcOrd="1" destOrd="0" parTransId="{B418B993-488F-461D-B3A1-E23B316087AE}" sibTransId="{FA56BD7C-5D28-4BFC-99A5-46C896C97917}"/>
    <dgm:cxn modelId="{B17C19D1-C6F5-429A-903C-F4D7FBBD121D}" type="presOf" srcId="{DE399BE7-7E06-41A5-B5AA-ED3C76540EE0}" destId="{3D2540EB-0B24-4865-A26E-AAC85341AEC9}" srcOrd="0" destOrd="0" presId="urn:microsoft.com/office/officeart/2005/8/layout/hierarchy4"/>
    <dgm:cxn modelId="{713B7E54-1758-4F54-9386-D43877115C41}" srcId="{A4D66A62-CBA9-45B6-A4B3-FCBC1D77C8F3}" destId="{A79EC715-D376-49CE-A025-1975D87EBE49}" srcOrd="0" destOrd="0" parTransId="{776D3020-F994-424C-B0B5-5BA5B8161911}" sibTransId="{99985047-3B5D-41F8-8D37-B7AB06032BA8}"/>
    <dgm:cxn modelId="{6D7E8BA5-1C26-40F3-B89E-7E78496E333D}" srcId="{5F5DA85B-3D5C-40DF-87BB-57728A143516}" destId="{3BAC1F99-7A04-475C-A8A7-08FF7F5293C9}" srcOrd="1" destOrd="0" parTransId="{B2B73DAE-35F2-4B05-A323-F7FC8E9B0997}" sibTransId="{A2006F65-9D40-479F-9132-36907B4EB1F8}"/>
    <dgm:cxn modelId="{D59524C4-528C-4A7A-B931-70E646CD2806}" type="presParOf" srcId="{E75BF49A-0BBD-418B-A465-D5C73CDDC862}" destId="{B0BF48B5-27B3-45CB-87D0-F429914C40F7}" srcOrd="0" destOrd="0" presId="urn:microsoft.com/office/officeart/2005/8/layout/hierarchy4"/>
    <dgm:cxn modelId="{215356C0-285E-4214-9987-EE83BB5A0D52}" type="presParOf" srcId="{B0BF48B5-27B3-45CB-87D0-F429914C40F7}" destId="{7BF31646-13EF-4DC2-A787-D2AB7E617D37}" srcOrd="0" destOrd="0" presId="urn:microsoft.com/office/officeart/2005/8/layout/hierarchy4"/>
    <dgm:cxn modelId="{77EB9EB5-B4D0-406A-9F06-679D8AA53261}" type="presParOf" srcId="{B0BF48B5-27B3-45CB-87D0-F429914C40F7}" destId="{4CD9E482-AA6C-4E54-ADA0-3FB7D73A6A9A}" srcOrd="1" destOrd="0" presId="urn:microsoft.com/office/officeart/2005/8/layout/hierarchy4"/>
    <dgm:cxn modelId="{6686EB6E-6542-487A-A83A-18F25994E923}" type="presParOf" srcId="{B0BF48B5-27B3-45CB-87D0-F429914C40F7}" destId="{8A07BB26-A9CE-44F8-A887-61B60F01055A}" srcOrd="2" destOrd="0" presId="urn:microsoft.com/office/officeart/2005/8/layout/hierarchy4"/>
    <dgm:cxn modelId="{ABE3351C-22AA-4EEB-8C23-03783D9607B0}" type="presParOf" srcId="{8A07BB26-A9CE-44F8-A887-61B60F01055A}" destId="{F2F29CB8-16CC-4061-A4CD-E8A2FDED66DD}" srcOrd="0" destOrd="0" presId="urn:microsoft.com/office/officeart/2005/8/layout/hierarchy4"/>
    <dgm:cxn modelId="{FA075E9D-4856-40EF-9CBD-B6CB415450C8}" type="presParOf" srcId="{F2F29CB8-16CC-4061-A4CD-E8A2FDED66DD}" destId="{A213C757-6667-446E-849F-D6689F66BFA7}" srcOrd="0" destOrd="0" presId="urn:microsoft.com/office/officeart/2005/8/layout/hierarchy4"/>
    <dgm:cxn modelId="{C4721935-9453-4F9F-9F77-7D9EEE119377}" type="presParOf" srcId="{F2F29CB8-16CC-4061-A4CD-E8A2FDED66DD}" destId="{7773AF9F-B602-4669-A329-95D8CCB16393}" srcOrd="1" destOrd="0" presId="urn:microsoft.com/office/officeart/2005/8/layout/hierarchy4"/>
    <dgm:cxn modelId="{F5055601-7E8F-4F51-B43D-7B59631F6734}" type="presParOf" srcId="{F2F29CB8-16CC-4061-A4CD-E8A2FDED66DD}" destId="{1124E16D-CB19-4C65-B211-6A49B7C6670D}" srcOrd="2" destOrd="0" presId="urn:microsoft.com/office/officeart/2005/8/layout/hierarchy4"/>
    <dgm:cxn modelId="{0B1FF42D-8C4A-48B7-BBF2-F4A5D2DCC51C}" type="presParOf" srcId="{1124E16D-CB19-4C65-B211-6A49B7C6670D}" destId="{8C20D316-CE10-49B7-9FF9-B9F0C3BE5F19}" srcOrd="0" destOrd="0" presId="urn:microsoft.com/office/officeart/2005/8/layout/hierarchy4"/>
    <dgm:cxn modelId="{1DA833AA-C762-41BB-9040-019B1CCD4629}" type="presParOf" srcId="{8C20D316-CE10-49B7-9FF9-B9F0C3BE5F19}" destId="{54101993-DDD3-4113-B57B-302413531FCC}" srcOrd="0" destOrd="0" presId="urn:microsoft.com/office/officeart/2005/8/layout/hierarchy4"/>
    <dgm:cxn modelId="{84505970-D7D9-4B90-88EF-48B7E75999DB}" type="presParOf" srcId="{8C20D316-CE10-49B7-9FF9-B9F0C3BE5F19}" destId="{CB91C3F9-265B-469C-8CDE-1E605CEEEFFD}" srcOrd="1" destOrd="0" presId="urn:microsoft.com/office/officeart/2005/8/layout/hierarchy4"/>
    <dgm:cxn modelId="{8D8E7ADA-E899-4C4A-9073-0DC265DFA15E}" type="presParOf" srcId="{1124E16D-CB19-4C65-B211-6A49B7C6670D}" destId="{B12E73BD-E25B-4A74-BD3F-5196A03928C8}" srcOrd="1" destOrd="0" presId="urn:microsoft.com/office/officeart/2005/8/layout/hierarchy4"/>
    <dgm:cxn modelId="{1F7107A3-B4B6-418D-9BE1-D093B3C0B665}" type="presParOf" srcId="{1124E16D-CB19-4C65-B211-6A49B7C6670D}" destId="{9C1F6902-A30A-4711-9A19-A62DD607F4CF}" srcOrd="2" destOrd="0" presId="urn:microsoft.com/office/officeart/2005/8/layout/hierarchy4"/>
    <dgm:cxn modelId="{4D6AC1E0-10AF-4025-9C54-77B7A46EA8BD}" type="presParOf" srcId="{9C1F6902-A30A-4711-9A19-A62DD607F4CF}" destId="{BAC6E577-00E4-4CD4-B7C9-28D6803AB2D8}" srcOrd="0" destOrd="0" presId="urn:microsoft.com/office/officeart/2005/8/layout/hierarchy4"/>
    <dgm:cxn modelId="{804F17E3-4B97-4AD9-B411-D8C06CA2DBC6}" type="presParOf" srcId="{9C1F6902-A30A-4711-9A19-A62DD607F4CF}" destId="{92DB56A8-DAC8-44C5-B2DF-6F0E8614CB45}" srcOrd="1" destOrd="0" presId="urn:microsoft.com/office/officeart/2005/8/layout/hierarchy4"/>
    <dgm:cxn modelId="{DF21A994-E3C8-4806-8299-7D272B1BE473}" type="presParOf" srcId="{8A07BB26-A9CE-44F8-A887-61B60F01055A}" destId="{8DD858AD-1110-444F-B046-4F83D73E263C}" srcOrd="1" destOrd="0" presId="urn:microsoft.com/office/officeart/2005/8/layout/hierarchy4"/>
    <dgm:cxn modelId="{D676D2A3-741C-4BF4-9ED7-25328AF9E266}" type="presParOf" srcId="{8A07BB26-A9CE-44F8-A887-61B60F01055A}" destId="{4263835D-E91E-4DE6-84B8-B7A247149DD4}" srcOrd="2" destOrd="0" presId="urn:microsoft.com/office/officeart/2005/8/layout/hierarchy4"/>
    <dgm:cxn modelId="{A23EB42E-BBD8-4468-A4E9-16B3F0591FC8}" type="presParOf" srcId="{4263835D-E91E-4DE6-84B8-B7A247149DD4}" destId="{65E0A03C-B0B1-4218-9238-6F2626ECF397}" srcOrd="0" destOrd="0" presId="urn:microsoft.com/office/officeart/2005/8/layout/hierarchy4"/>
    <dgm:cxn modelId="{E55AA84B-3FD4-4123-A802-1E6032002706}" type="presParOf" srcId="{4263835D-E91E-4DE6-84B8-B7A247149DD4}" destId="{09A551AE-4FE6-43B8-A300-AC6929EFAFD3}" srcOrd="1" destOrd="0" presId="urn:microsoft.com/office/officeart/2005/8/layout/hierarchy4"/>
    <dgm:cxn modelId="{08000345-122A-4C51-BC76-6C7A5B19F936}" type="presParOf" srcId="{4263835D-E91E-4DE6-84B8-B7A247149DD4}" destId="{FDCC7DEC-AB94-4853-83FC-B0BD4409F5FB}" srcOrd="2" destOrd="0" presId="urn:microsoft.com/office/officeart/2005/8/layout/hierarchy4"/>
    <dgm:cxn modelId="{19576D3E-4940-43FF-86CD-81EE441D9D7A}" type="presParOf" srcId="{FDCC7DEC-AB94-4853-83FC-B0BD4409F5FB}" destId="{7A6E84FC-76A2-451C-8084-445CE9FF6828}" srcOrd="0" destOrd="0" presId="urn:microsoft.com/office/officeart/2005/8/layout/hierarchy4"/>
    <dgm:cxn modelId="{E4736C3E-4DCA-441D-A554-96C48E9ABD60}" type="presParOf" srcId="{7A6E84FC-76A2-451C-8084-445CE9FF6828}" destId="{4A2ACE76-6720-4CB9-81E5-B13BE0858E83}" srcOrd="0" destOrd="0" presId="urn:microsoft.com/office/officeart/2005/8/layout/hierarchy4"/>
    <dgm:cxn modelId="{3DF59E26-22BB-4508-B153-B51435FE29FB}" type="presParOf" srcId="{7A6E84FC-76A2-451C-8084-445CE9FF6828}" destId="{8B6577D6-3FA1-4995-9076-E21D59F605E7}" srcOrd="1" destOrd="0" presId="urn:microsoft.com/office/officeart/2005/8/layout/hierarchy4"/>
    <dgm:cxn modelId="{637CE1B9-7D1D-4312-82AF-2B25983F02CC}" type="presParOf" srcId="{7A6E84FC-76A2-451C-8084-445CE9FF6828}" destId="{B3DD2F1D-C4BB-4530-9DC3-5FEACD680C05}" srcOrd="2" destOrd="0" presId="urn:microsoft.com/office/officeart/2005/8/layout/hierarchy4"/>
    <dgm:cxn modelId="{6E3B4ED7-31F4-42DF-9D53-4AA9D3923F34}" type="presParOf" srcId="{B3DD2F1D-C4BB-4530-9DC3-5FEACD680C05}" destId="{689C5B6C-5D38-49A4-B004-E6013D268BB1}" srcOrd="0" destOrd="0" presId="urn:microsoft.com/office/officeart/2005/8/layout/hierarchy4"/>
    <dgm:cxn modelId="{8F477845-03B6-4122-A4E9-FC234CA4F496}" type="presParOf" srcId="{689C5B6C-5D38-49A4-B004-E6013D268BB1}" destId="{230E231C-B410-4CAD-B472-DDB521588AC0}" srcOrd="0" destOrd="0" presId="urn:microsoft.com/office/officeart/2005/8/layout/hierarchy4"/>
    <dgm:cxn modelId="{B0280E43-C9F0-462E-A94C-E1F810D3EA0D}" type="presParOf" srcId="{689C5B6C-5D38-49A4-B004-E6013D268BB1}" destId="{35AE31D5-65FD-49D2-87F6-45484A4988CB}" srcOrd="1" destOrd="0" presId="urn:microsoft.com/office/officeart/2005/8/layout/hierarchy4"/>
    <dgm:cxn modelId="{677CF03A-F203-4061-B9BF-7265F2878A8E}" type="presParOf" srcId="{B3DD2F1D-C4BB-4530-9DC3-5FEACD680C05}" destId="{36CBE573-2E5A-4E69-BB34-655857D36D0D}" srcOrd="1" destOrd="0" presId="urn:microsoft.com/office/officeart/2005/8/layout/hierarchy4"/>
    <dgm:cxn modelId="{7F6F4B41-7708-4340-9544-0500A182AE74}" type="presParOf" srcId="{B3DD2F1D-C4BB-4530-9DC3-5FEACD680C05}" destId="{641DD104-E82C-4309-A94F-F5CA10D0BF33}" srcOrd="2" destOrd="0" presId="urn:microsoft.com/office/officeart/2005/8/layout/hierarchy4"/>
    <dgm:cxn modelId="{966C6841-1BBE-4F72-A942-2B42DFA84BD8}" type="presParOf" srcId="{641DD104-E82C-4309-A94F-F5CA10D0BF33}" destId="{3D2540EB-0B24-4865-A26E-AAC85341AEC9}" srcOrd="0" destOrd="0" presId="urn:microsoft.com/office/officeart/2005/8/layout/hierarchy4"/>
    <dgm:cxn modelId="{8D168447-9E9C-431E-8D79-9B3AFA4B9DA4}" type="presParOf" srcId="{641DD104-E82C-4309-A94F-F5CA10D0BF33}" destId="{5E93F8AC-4B2E-4451-83FB-20C8881BCDF4}" srcOrd="1" destOrd="0" presId="urn:microsoft.com/office/officeart/2005/8/layout/hierarchy4"/>
    <dgm:cxn modelId="{F66B55FA-6955-40EF-8B71-865AF986432D}" type="presParOf" srcId="{FDCC7DEC-AB94-4853-83FC-B0BD4409F5FB}" destId="{13C534E9-9436-43CF-9F43-03F01ED4CEB2}" srcOrd="1" destOrd="0" presId="urn:microsoft.com/office/officeart/2005/8/layout/hierarchy4"/>
    <dgm:cxn modelId="{874E60A9-EF75-4F50-A026-3656BA0A807E}" type="presParOf" srcId="{FDCC7DEC-AB94-4853-83FC-B0BD4409F5FB}" destId="{8144EF1F-8D92-4FBD-B7AB-69D0C657FE98}" srcOrd="2" destOrd="0" presId="urn:microsoft.com/office/officeart/2005/8/layout/hierarchy4"/>
    <dgm:cxn modelId="{1D3CC161-6BA7-4D85-80DC-4959B90D99AF}" type="presParOf" srcId="{8144EF1F-8D92-4FBD-B7AB-69D0C657FE98}" destId="{83DE8A59-97DA-4159-B091-690EE500F5AD}" srcOrd="0" destOrd="0" presId="urn:microsoft.com/office/officeart/2005/8/layout/hierarchy4"/>
    <dgm:cxn modelId="{12F0A518-65C7-4E20-8EC2-EA4EDD60DFB1}" type="presParOf" srcId="{8144EF1F-8D92-4FBD-B7AB-69D0C657FE98}" destId="{14B26E33-9EA7-45A1-9E61-B6409C6D2CDE}" srcOrd="1" destOrd="0" presId="urn:microsoft.com/office/officeart/2005/8/layout/hierarchy4"/>
    <dgm:cxn modelId="{DDC35661-AB8A-482D-979D-4DCACC096FD2}" type="presParOf" srcId="{8144EF1F-8D92-4FBD-B7AB-69D0C657FE98}" destId="{7AD2FC37-5FB5-4DBC-85AB-74EF0E2823F1}" srcOrd="2" destOrd="0" presId="urn:microsoft.com/office/officeart/2005/8/layout/hierarchy4"/>
    <dgm:cxn modelId="{B5242F9C-13A8-4067-996A-CAD2113B3ADF}" type="presParOf" srcId="{7AD2FC37-5FB5-4DBC-85AB-74EF0E2823F1}" destId="{6C002D6D-7F9C-4022-9E32-FBF55BE384DE}" srcOrd="0" destOrd="0" presId="urn:microsoft.com/office/officeart/2005/8/layout/hierarchy4"/>
    <dgm:cxn modelId="{3D0931E1-A0DC-4CBA-BDD7-3F48C7198BD7}" type="presParOf" srcId="{6C002D6D-7F9C-4022-9E32-FBF55BE384DE}" destId="{A4BA52C8-6538-4D3B-AE46-EAE927FAA6E1}" srcOrd="0" destOrd="0" presId="urn:microsoft.com/office/officeart/2005/8/layout/hierarchy4"/>
    <dgm:cxn modelId="{865DE46C-6D5C-4A78-BBB2-C74DAA1C1E5B}" type="presParOf" srcId="{6C002D6D-7F9C-4022-9E32-FBF55BE384DE}" destId="{35AC0DE5-870D-4AC6-B697-335A96D2D702}" srcOrd="1" destOrd="0" presId="urn:microsoft.com/office/officeart/2005/8/layout/hierarchy4"/>
    <dgm:cxn modelId="{1AFB9C0E-CDA5-4456-A748-15B413F3CC43}" type="presParOf" srcId="{6C002D6D-7F9C-4022-9E32-FBF55BE384DE}" destId="{5E5E3F86-964D-49EC-B61E-1CD12F339D38}" srcOrd="2" destOrd="0" presId="urn:microsoft.com/office/officeart/2005/8/layout/hierarchy4"/>
    <dgm:cxn modelId="{6201A982-4006-4616-9CDE-94B8519226C5}" type="presParOf" srcId="{5E5E3F86-964D-49EC-B61E-1CD12F339D38}" destId="{570C23A5-2319-4E7D-8835-D9FACA956F6C}" srcOrd="0" destOrd="0" presId="urn:microsoft.com/office/officeart/2005/8/layout/hierarchy4"/>
    <dgm:cxn modelId="{7A0A82AC-5F7C-4F52-B00C-E5A121AE0DFE}" type="presParOf" srcId="{570C23A5-2319-4E7D-8835-D9FACA956F6C}" destId="{D9956A63-DB1B-440E-B922-D190635A870D}" srcOrd="0" destOrd="0" presId="urn:microsoft.com/office/officeart/2005/8/layout/hierarchy4"/>
    <dgm:cxn modelId="{427F99A7-EA41-4D50-AD38-657546A70BB5}" type="presParOf" srcId="{570C23A5-2319-4E7D-8835-D9FACA956F6C}" destId="{51D47F85-C0DE-4882-95EF-4015B39B77CC}" srcOrd="1" destOrd="0" presId="urn:microsoft.com/office/officeart/2005/8/layout/hierarchy4"/>
    <dgm:cxn modelId="{B4059627-13AA-41B2-B56C-37BCE4758D97}" type="presParOf" srcId="{5E5E3F86-964D-49EC-B61E-1CD12F339D38}" destId="{8854F5D6-C88F-4AD0-AC77-DD5AB7E30777}" srcOrd="1" destOrd="0" presId="urn:microsoft.com/office/officeart/2005/8/layout/hierarchy4"/>
    <dgm:cxn modelId="{D6EE6B50-409A-43C9-81DC-F7B767D1EAE6}" type="presParOf" srcId="{5E5E3F86-964D-49EC-B61E-1CD12F339D38}" destId="{AED84457-41E3-48DA-B27E-CC0E7C48D7C4}" srcOrd="2" destOrd="0" presId="urn:microsoft.com/office/officeart/2005/8/layout/hierarchy4"/>
    <dgm:cxn modelId="{6CD375D9-F667-44BB-B57D-BFF9661E6F40}" type="presParOf" srcId="{AED84457-41E3-48DA-B27E-CC0E7C48D7C4}" destId="{E4FE8F0E-14D2-4A82-8F4E-AD678593B0FC}" srcOrd="0" destOrd="0" presId="urn:microsoft.com/office/officeart/2005/8/layout/hierarchy4"/>
    <dgm:cxn modelId="{80AAF206-98B5-4941-9B13-5A36B5161553}" type="presParOf" srcId="{AED84457-41E3-48DA-B27E-CC0E7C48D7C4}" destId="{CC0DEC15-5938-4262-91EB-EF7F42CFC315}" srcOrd="1" destOrd="0" presId="urn:microsoft.com/office/officeart/2005/8/layout/hierarchy4"/>
    <dgm:cxn modelId="{9A0D011F-4110-41B0-9F5F-C93E4D9F04C1}" type="presParOf" srcId="{7AD2FC37-5FB5-4DBC-85AB-74EF0E2823F1}" destId="{711CC2EA-E551-4300-9782-654202975AA3}" srcOrd="1" destOrd="0" presId="urn:microsoft.com/office/officeart/2005/8/layout/hierarchy4"/>
    <dgm:cxn modelId="{8C641CA2-EF07-41D5-BDE4-6D95A4A1B35A}" type="presParOf" srcId="{7AD2FC37-5FB5-4DBC-85AB-74EF0E2823F1}" destId="{F9EB10AC-C8ED-45A1-9818-1A3AE816EBAB}" srcOrd="2" destOrd="0" presId="urn:microsoft.com/office/officeart/2005/8/layout/hierarchy4"/>
    <dgm:cxn modelId="{5B6B3415-B9EA-4ADC-BDEF-4A2AB633FC56}" type="presParOf" srcId="{F9EB10AC-C8ED-45A1-9818-1A3AE816EBAB}" destId="{E98D624C-1CF6-4DB2-9A31-22B8B3040050}" srcOrd="0" destOrd="0" presId="urn:microsoft.com/office/officeart/2005/8/layout/hierarchy4"/>
    <dgm:cxn modelId="{886C81AA-C5AE-4954-9A2B-099AD87DA7B3}" type="presParOf" srcId="{F9EB10AC-C8ED-45A1-9818-1A3AE816EBAB}" destId="{354069AB-66A7-43A7-B367-805546D58FAF}" srcOrd="1" destOrd="0" presId="urn:microsoft.com/office/officeart/2005/8/layout/hierarchy4"/>
  </dgm:cxnLst>
  <dgm:bg/>
  <dgm:whole/>
</dgm:dataModel>
</file>

<file path=ppt/diagrams/data143.xml><?xml version="1.0" encoding="utf-8"?>
<dgm:dataModel xmlns:dgm="http://schemas.openxmlformats.org/drawingml/2006/diagram" xmlns:a="http://schemas.openxmlformats.org/drawingml/2006/main">
  <dgm:ptLst>
    <dgm:pt modelId="{10ED40AF-DFB1-4943-B6DB-2A904FAA918A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E0DC655E-66E8-4443-AE28-8D99D1F2DACA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2400" i="0" dirty="0" smtClean="0"/>
            <a:t>Pedro José Restrepo López                                                            </a:t>
          </a:r>
          <a:endParaRPr lang="es-CO" sz="2400" i="0" dirty="0"/>
        </a:p>
      </dgm:t>
    </dgm:pt>
    <dgm:pt modelId="{D0EADE4D-67A6-4DC4-A164-94CD0B19A387}" type="parTrans" cxnId="{F2C9849C-C4D7-41F0-927A-4811463D50BB}">
      <dgm:prSet/>
      <dgm:spPr/>
      <dgm:t>
        <a:bodyPr/>
        <a:lstStyle/>
        <a:p>
          <a:endParaRPr lang="es-CO"/>
        </a:p>
      </dgm:t>
    </dgm:pt>
    <dgm:pt modelId="{7DA61904-AC94-436B-8190-5BBFB0B7D86A}" type="sibTrans" cxnId="{F2C9849C-C4D7-41F0-927A-4811463D50BB}">
      <dgm:prSet/>
      <dgm:spPr/>
      <dgm:t>
        <a:bodyPr/>
        <a:lstStyle/>
        <a:p>
          <a:endParaRPr lang="es-CO"/>
        </a:p>
      </dgm:t>
    </dgm:pt>
    <dgm:pt modelId="{F040CA3D-F0CB-45F8-A7A8-99E8444C9BAE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400" dirty="0" smtClean="0"/>
            <a:t>Catalina López Correal</a:t>
          </a:r>
          <a:endParaRPr lang="es-CO" sz="2400" dirty="0"/>
        </a:p>
      </dgm:t>
    </dgm:pt>
    <dgm:pt modelId="{07B846D4-FCF3-4D45-AC1C-A11DDDDF4906}" type="parTrans" cxnId="{FC03425A-8966-4BB8-843F-D5F9EA314076}">
      <dgm:prSet/>
      <dgm:spPr/>
      <dgm:t>
        <a:bodyPr/>
        <a:lstStyle/>
        <a:p>
          <a:endParaRPr lang="es-CO"/>
        </a:p>
      </dgm:t>
    </dgm:pt>
    <dgm:pt modelId="{E42F5556-E59A-4477-BFF5-B6C96C585844}" type="sibTrans" cxnId="{FC03425A-8966-4BB8-843F-D5F9EA314076}">
      <dgm:prSet/>
      <dgm:spPr/>
      <dgm:t>
        <a:bodyPr/>
        <a:lstStyle/>
        <a:p>
          <a:endParaRPr lang="es-CO"/>
        </a:p>
      </dgm:t>
    </dgm:pt>
    <dgm:pt modelId="{ABC46F32-5EEC-4B0C-8452-7E1E17F687E0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baseline="0" dirty="0" smtClean="0"/>
            <a:t>Rodrigo López </a:t>
          </a:r>
          <a:r>
            <a:rPr lang="es-CO" sz="1800" baseline="0" dirty="0" err="1" smtClean="0"/>
            <a:t>Atuesta</a:t>
          </a:r>
          <a:endParaRPr lang="es-CO" sz="1800" baseline="0" dirty="0"/>
        </a:p>
      </dgm:t>
    </dgm:pt>
    <dgm:pt modelId="{B7E079BF-7606-474F-AB1C-C5FC1AC2DEC6}" type="parTrans" cxnId="{B2003C92-3E78-4116-9008-FA8895068FB7}">
      <dgm:prSet/>
      <dgm:spPr/>
      <dgm:t>
        <a:bodyPr/>
        <a:lstStyle/>
        <a:p>
          <a:endParaRPr lang="es-CO"/>
        </a:p>
      </dgm:t>
    </dgm:pt>
    <dgm:pt modelId="{A7724CD1-3E71-41A8-AE9D-D0078E373DBC}" type="sibTrans" cxnId="{B2003C92-3E78-4116-9008-FA8895068FB7}">
      <dgm:prSet/>
      <dgm:spPr/>
      <dgm:t>
        <a:bodyPr/>
        <a:lstStyle/>
        <a:p>
          <a:endParaRPr lang="es-CO"/>
        </a:p>
      </dgm:t>
    </dgm:pt>
    <dgm:pt modelId="{4519CF60-A007-4C41-87F9-24D017E8771D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Tomasa Correal De Ocampo Ruiz</a:t>
          </a:r>
          <a:endParaRPr lang="es-CO" sz="2000" dirty="0"/>
        </a:p>
      </dgm:t>
    </dgm:pt>
    <dgm:pt modelId="{7DEB6EED-41C0-4EA0-86ED-E0A0BFADCE54}" type="parTrans" cxnId="{76C68293-1909-4A64-9D88-7D2A5293BC12}">
      <dgm:prSet/>
      <dgm:spPr/>
      <dgm:t>
        <a:bodyPr/>
        <a:lstStyle/>
        <a:p>
          <a:endParaRPr lang="es-CO"/>
        </a:p>
      </dgm:t>
    </dgm:pt>
    <dgm:pt modelId="{BB610ED4-43AE-41F8-865A-A2D913EBC8C6}" type="sibTrans" cxnId="{76C68293-1909-4A64-9D88-7D2A5293BC12}">
      <dgm:prSet/>
      <dgm:spPr/>
      <dgm:t>
        <a:bodyPr/>
        <a:lstStyle/>
        <a:p>
          <a:endParaRPr lang="es-CO"/>
        </a:p>
      </dgm:t>
    </dgm:pt>
    <dgm:pt modelId="{0E2F2EA3-AF50-493F-96D5-C8FE05D91961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dirty="0" smtClean="0"/>
            <a:t>Francisco                                   Correa De Ocampo                     </a:t>
          </a:r>
          <a:r>
            <a:rPr lang="es-CO" sz="1200" dirty="0" smtClean="0">
              <a:sym typeface="Wingdings" pitchFamily="2" charset="2"/>
            </a:rPr>
            <a:t> D 145</a:t>
          </a:r>
          <a:endParaRPr lang="es-CO" sz="1200" dirty="0"/>
        </a:p>
      </dgm:t>
    </dgm:pt>
    <dgm:pt modelId="{3E2ECE8B-E32F-46FE-887F-FE1FEF107BCF}" type="parTrans" cxnId="{1CBF75E6-ED81-4046-8F69-E5B543259884}">
      <dgm:prSet/>
      <dgm:spPr/>
      <dgm:t>
        <a:bodyPr/>
        <a:lstStyle/>
        <a:p>
          <a:endParaRPr lang="es-CO"/>
        </a:p>
      </dgm:t>
    </dgm:pt>
    <dgm:pt modelId="{67F9A2FF-B312-4463-9146-9A56402D2D09}" type="sibTrans" cxnId="{1CBF75E6-ED81-4046-8F69-E5B543259884}">
      <dgm:prSet/>
      <dgm:spPr/>
      <dgm:t>
        <a:bodyPr/>
        <a:lstStyle/>
        <a:p>
          <a:endParaRPr lang="es-CO"/>
        </a:p>
      </dgm:t>
    </dgm:pt>
    <dgm:pt modelId="{224DFC69-98DC-492A-987A-165A8C398F9C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baseline="0" dirty="0" smtClean="0"/>
            <a:t>Margarita                                    Ruiz De La Cámara                                       </a:t>
          </a:r>
          <a:r>
            <a:rPr lang="es-CO" sz="1200" baseline="0" dirty="0" smtClean="0">
              <a:sym typeface="Wingdings" pitchFamily="2" charset="2"/>
            </a:rPr>
            <a:t> D 146</a:t>
          </a:r>
          <a:endParaRPr lang="es-CO" sz="1200" baseline="0" dirty="0"/>
        </a:p>
      </dgm:t>
    </dgm:pt>
    <dgm:pt modelId="{FAB482D3-BE6B-4C36-B4BA-0FAA7015E800}" type="parTrans" cxnId="{AEED5782-3D45-48B6-9FB7-560A9E0CE2EC}">
      <dgm:prSet/>
      <dgm:spPr/>
      <dgm:t>
        <a:bodyPr/>
        <a:lstStyle/>
        <a:p>
          <a:endParaRPr lang="es-CO"/>
        </a:p>
      </dgm:t>
    </dgm:pt>
    <dgm:pt modelId="{2A471521-3F41-4AD4-A41F-9977087E123F}" type="sibTrans" cxnId="{AEED5782-3D45-48B6-9FB7-560A9E0CE2EC}">
      <dgm:prSet/>
      <dgm:spPr/>
      <dgm:t>
        <a:bodyPr/>
        <a:lstStyle/>
        <a:p>
          <a:endParaRPr lang="es-CO"/>
        </a:p>
      </dgm:t>
    </dgm:pt>
    <dgm:pt modelId="{67C6A89B-8AE6-48C5-8680-71BA2A5923EA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800" i="1" dirty="0" smtClean="0"/>
            <a:t>María Gertrudis Restrepo Vélez</a:t>
          </a:r>
          <a:endParaRPr lang="es-CO" sz="2800" i="1" dirty="0"/>
        </a:p>
      </dgm:t>
    </dgm:pt>
    <dgm:pt modelId="{EA48C1EE-99DA-4AD9-BF18-2535FBB05418}" type="parTrans" cxnId="{57A0A2FD-5900-46EF-9053-8E5DEC4C5DEF}">
      <dgm:prSet/>
      <dgm:spPr/>
      <dgm:t>
        <a:bodyPr/>
        <a:lstStyle/>
        <a:p>
          <a:endParaRPr lang="es-CO"/>
        </a:p>
      </dgm:t>
    </dgm:pt>
    <dgm:pt modelId="{901DCA11-CB0D-405B-B2FA-8CCFFEE3F219}" type="sibTrans" cxnId="{57A0A2FD-5900-46EF-9053-8E5DEC4C5DEF}">
      <dgm:prSet/>
      <dgm:spPr/>
      <dgm:t>
        <a:bodyPr/>
        <a:lstStyle/>
        <a:p>
          <a:endParaRPr lang="es-CO"/>
        </a:p>
      </dgm:t>
    </dgm:pt>
    <dgm:pt modelId="{E75BF49A-0BBD-418B-A465-D5C73CDDC862}" type="pres">
      <dgm:prSet presAssocID="{10ED40AF-DFB1-4943-B6DB-2A904FAA918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0B151498-EBCA-4C0E-B1A4-AE203492B1FE}" type="pres">
      <dgm:prSet presAssocID="{67C6A89B-8AE6-48C5-8680-71BA2A5923EA}" presName="vertOne" presStyleCnt="0"/>
      <dgm:spPr/>
    </dgm:pt>
    <dgm:pt modelId="{414ECB22-0E4C-4412-A6AF-1DDAC86D7F7A}" type="pres">
      <dgm:prSet presAssocID="{67C6A89B-8AE6-48C5-8680-71BA2A5923EA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7333E9F1-E8F1-4B54-9096-37A29E6C213D}" type="pres">
      <dgm:prSet presAssocID="{67C6A89B-8AE6-48C5-8680-71BA2A5923EA}" presName="parTransOne" presStyleCnt="0"/>
      <dgm:spPr/>
    </dgm:pt>
    <dgm:pt modelId="{42F97C18-568E-4D6B-9BA8-1C98464B87B2}" type="pres">
      <dgm:prSet presAssocID="{67C6A89B-8AE6-48C5-8680-71BA2A5923EA}" presName="horzOne" presStyleCnt="0"/>
      <dgm:spPr/>
    </dgm:pt>
    <dgm:pt modelId="{D164C0D4-5385-4179-9B14-C6432A09F5C1}" type="pres">
      <dgm:prSet presAssocID="{E0DC655E-66E8-4443-AE28-8D99D1F2DACA}" presName="vertTwo" presStyleCnt="0"/>
      <dgm:spPr/>
    </dgm:pt>
    <dgm:pt modelId="{61401C73-CB06-4C10-AAA5-ABA319AF84A1}" type="pres">
      <dgm:prSet presAssocID="{E0DC655E-66E8-4443-AE28-8D99D1F2DACA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D317A095-7874-4124-8DBE-9168C6F09D99}" type="pres">
      <dgm:prSet presAssocID="{E0DC655E-66E8-4443-AE28-8D99D1F2DACA}" presName="parTransTwo" presStyleCnt="0"/>
      <dgm:spPr/>
    </dgm:pt>
    <dgm:pt modelId="{4F99F74F-3973-42AA-8207-83CAFE72296A}" type="pres">
      <dgm:prSet presAssocID="{E0DC655E-66E8-4443-AE28-8D99D1F2DACA}" presName="horzTwo" presStyleCnt="0"/>
      <dgm:spPr/>
    </dgm:pt>
    <dgm:pt modelId="{48DC3F0E-7693-466D-ABD4-4088DCEC6893}" type="pres">
      <dgm:prSet presAssocID="{F040CA3D-F0CB-45F8-A7A8-99E8444C9BAE}" presName="vertThree" presStyleCnt="0"/>
      <dgm:spPr/>
    </dgm:pt>
    <dgm:pt modelId="{20B3050C-7A57-4EFC-B3AA-0F635A023FA0}" type="pres">
      <dgm:prSet presAssocID="{F040CA3D-F0CB-45F8-A7A8-99E8444C9BAE}" presName="txThree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95127DE9-8EE7-4946-A490-39E76DA46380}" type="pres">
      <dgm:prSet presAssocID="{F040CA3D-F0CB-45F8-A7A8-99E8444C9BAE}" presName="parTransThree" presStyleCnt="0"/>
      <dgm:spPr/>
    </dgm:pt>
    <dgm:pt modelId="{7B8804B7-E6FD-4C8F-85DB-540CA01A4880}" type="pres">
      <dgm:prSet presAssocID="{F040CA3D-F0CB-45F8-A7A8-99E8444C9BAE}" presName="horzThree" presStyleCnt="0"/>
      <dgm:spPr/>
    </dgm:pt>
    <dgm:pt modelId="{A39D681A-3A43-4D3A-9105-D9C874DBC3C7}" type="pres">
      <dgm:prSet presAssocID="{ABC46F32-5EEC-4B0C-8452-7E1E17F687E0}" presName="vertFour" presStyleCnt="0">
        <dgm:presLayoutVars>
          <dgm:chPref val="3"/>
        </dgm:presLayoutVars>
      </dgm:prSet>
      <dgm:spPr/>
    </dgm:pt>
    <dgm:pt modelId="{327945DC-254F-4883-8F40-1176A1E14406}" type="pres">
      <dgm:prSet presAssocID="{ABC46F32-5EEC-4B0C-8452-7E1E17F687E0}" presName="txFour" presStyleLbl="node4" presStyleIdx="0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B7A43F10-BC74-4B22-89D6-F75BDA6C24E5}" type="pres">
      <dgm:prSet presAssocID="{ABC46F32-5EEC-4B0C-8452-7E1E17F687E0}" presName="horzFour" presStyleCnt="0"/>
      <dgm:spPr/>
    </dgm:pt>
    <dgm:pt modelId="{45111B46-6655-4C35-B042-CF0EC6AAF030}" type="pres">
      <dgm:prSet presAssocID="{A7724CD1-3E71-41A8-AE9D-D0078E373DBC}" presName="sibSpaceFour" presStyleCnt="0"/>
      <dgm:spPr/>
    </dgm:pt>
    <dgm:pt modelId="{4C9FEC4D-D78A-423B-90D3-23055B5B502E}" type="pres">
      <dgm:prSet presAssocID="{4519CF60-A007-4C41-87F9-24D017E8771D}" presName="vertFour" presStyleCnt="0">
        <dgm:presLayoutVars>
          <dgm:chPref val="3"/>
        </dgm:presLayoutVars>
      </dgm:prSet>
      <dgm:spPr/>
    </dgm:pt>
    <dgm:pt modelId="{F9AE0762-F3DE-405E-BB46-9D4F0F4254D0}" type="pres">
      <dgm:prSet presAssocID="{4519CF60-A007-4C41-87F9-24D017E8771D}" presName="txFour" presStyleLbl="node4" presStyleIdx="1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28CE2BF6-D594-48C4-A017-75B6031B36FD}" type="pres">
      <dgm:prSet presAssocID="{4519CF60-A007-4C41-87F9-24D017E8771D}" presName="parTransFour" presStyleCnt="0"/>
      <dgm:spPr/>
    </dgm:pt>
    <dgm:pt modelId="{45DE0C07-5C8D-4782-B5A7-C0BBBB5A4164}" type="pres">
      <dgm:prSet presAssocID="{4519CF60-A007-4C41-87F9-24D017E8771D}" presName="horzFour" presStyleCnt="0"/>
      <dgm:spPr/>
    </dgm:pt>
    <dgm:pt modelId="{DBFD9427-1A12-4895-BAE2-53D1A5379148}" type="pres">
      <dgm:prSet presAssocID="{0E2F2EA3-AF50-493F-96D5-C8FE05D91961}" presName="vertFour" presStyleCnt="0">
        <dgm:presLayoutVars>
          <dgm:chPref val="3"/>
        </dgm:presLayoutVars>
      </dgm:prSet>
      <dgm:spPr/>
    </dgm:pt>
    <dgm:pt modelId="{904ACAE1-83D5-4D28-9218-2B668AECF67D}" type="pres">
      <dgm:prSet presAssocID="{0E2F2EA3-AF50-493F-96D5-C8FE05D91961}" presName="txFour" presStyleLbl="node4" presStyleIdx="2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022672BB-0D1A-49DB-B1FF-3B575B5974F1}" type="pres">
      <dgm:prSet presAssocID="{0E2F2EA3-AF50-493F-96D5-C8FE05D91961}" presName="horzFour" presStyleCnt="0"/>
      <dgm:spPr/>
    </dgm:pt>
    <dgm:pt modelId="{D33EDBA5-B4CD-4638-9632-3355E67DA65B}" type="pres">
      <dgm:prSet presAssocID="{67F9A2FF-B312-4463-9146-9A56402D2D09}" presName="sibSpaceFour" presStyleCnt="0"/>
      <dgm:spPr/>
    </dgm:pt>
    <dgm:pt modelId="{12ADC337-5C89-48EB-80FD-FF5CBFB4E403}" type="pres">
      <dgm:prSet presAssocID="{224DFC69-98DC-492A-987A-165A8C398F9C}" presName="vertFour" presStyleCnt="0">
        <dgm:presLayoutVars>
          <dgm:chPref val="3"/>
        </dgm:presLayoutVars>
      </dgm:prSet>
      <dgm:spPr/>
    </dgm:pt>
    <dgm:pt modelId="{078472BE-4DB8-489B-A8F1-E60D863A8CDF}" type="pres">
      <dgm:prSet presAssocID="{224DFC69-98DC-492A-987A-165A8C398F9C}" presName="txFour" presStyleLbl="node4" presStyleIdx="3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C69C3B36-A581-45D4-B345-A6714C53424D}" type="pres">
      <dgm:prSet presAssocID="{224DFC69-98DC-492A-987A-165A8C398F9C}" presName="horzFour" presStyleCnt="0"/>
      <dgm:spPr/>
    </dgm:pt>
  </dgm:ptLst>
  <dgm:cxnLst>
    <dgm:cxn modelId="{743A4C9D-B00F-4CFA-B63E-1665C932EEA0}" type="presOf" srcId="{F040CA3D-F0CB-45F8-A7A8-99E8444C9BAE}" destId="{20B3050C-7A57-4EFC-B3AA-0F635A023FA0}" srcOrd="0" destOrd="0" presId="urn:microsoft.com/office/officeart/2005/8/layout/hierarchy4"/>
    <dgm:cxn modelId="{24B20EBA-149C-4A23-AA94-BDFA71CFE937}" type="presOf" srcId="{224DFC69-98DC-492A-987A-165A8C398F9C}" destId="{078472BE-4DB8-489B-A8F1-E60D863A8CDF}" srcOrd="0" destOrd="0" presId="urn:microsoft.com/office/officeart/2005/8/layout/hierarchy4"/>
    <dgm:cxn modelId="{76C68293-1909-4A64-9D88-7D2A5293BC12}" srcId="{F040CA3D-F0CB-45F8-A7A8-99E8444C9BAE}" destId="{4519CF60-A007-4C41-87F9-24D017E8771D}" srcOrd="1" destOrd="0" parTransId="{7DEB6EED-41C0-4EA0-86ED-E0A0BFADCE54}" sibTransId="{BB610ED4-43AE-41F8-865A-A2D913EBC8C6}"/>
    <dgm:cxn modelId="{559B0E1B-B004-4B72-8B1B-EB9E000EF235}" type="presOf" srcId="{67C6A89B-8AE6-48C5-8680-71BA2A5923EA}" destId="{414ECB22-0E4C-4412-A6AF-1DDAC86D7F7A}" srcOrd="0" destOrd="0" presId="urn:microsoft.com/office/officeart/2005/8/layout/hierarchy4"/>
    <dgm:cxn modelId="{AEED5782-3D45-48B6-9FB7-560A9E0CE2EC}" srcId="{4519CF60-A007-4C41-87F9-24D017E8771D}" destId="{224DFC69-98DC-492A-987A-165A8C398F9C}" srcOrd="1" destOrd="0" parTransId="{FAB482D3-BE6B-4C36-B4BA-0FAA7015E800}" sibTransId="{2A471521-3F41-4AD4-A41F-9977087E123F}"/>
    <dgm:cxn modelId="{DC9308AB-547B-49DC-A5F1-D738F256A19E}" type="presOf" srcId="{0E2F2EA3-AF50-493F-96D5-C8FE05D91961}" destId="{904ACAE1-83D5-4D28-9218-2B668AECF67D}" srcOrd="0" destOrd="0" presId="urn:microsoft.com/office/officeart/2005/8/layout/hierarchy4"/>
    <dgm:cxn modelId="{65D894FD-D988-47A1-BD65-8A7239C0BD68}" type="presOf" srcId="{E0DC655E-66E8-4443-AE28-8D99D1F2DACA}" destId="{61401C73-CB06-4C10-AAA5-ABA319AF84A1}" srcOrd="0" destOrd="0" presId="urn:microsoft.com/office/officeart/2005/8/layout/hierarchy4"/>
    <dgm:cxn modelId="{BF1E6E54-4AFE-44AD-AF11-CFCAC7F15E02}" type="presOf" srcId="{4519CF60-A007-4C41-87F9-24D017E8771D}" destId="{F9AE0762-F3DE-405E-BB46-9D4F0F4254D0}" srcOrd="0" destOrd="0" presId="urn:microsoft.com/office/officeart/2005/8/layout/hierarchy4"/>
    <dgm:cxn modelId="{B2003C92-3E78-4116-9008-FA8895068FB7}" srcId="{F040CA3D-F0CB-45F8-A7A8-99E8444C9BAE}" destId="{ABC46F32-5EEC-4B0C-8452-7E1E17F687E0}" srcOrd="0" destOrd="0" parTransId="{B7E079BF-7606-474F-AB1C-C5FC1AC2DEC6}" sibTransId="{A7724CD1-3E71-41A8-AE9D-D0078E373DBC}"/>
    <dgm:cxn modelId="{BB114964-B678-4B3E-8B66-089E55A9F572}" type="presOf" srcId="{10ED40AF-DFB1-4943-B6DB-2A904FAA918A}" destId="{E75BF49A-0BBD-418B-A465-D5C73CDDC862}" srcOrd="0" destOrd="0" presId="urn:microsoft.com/office/officeart/2005/8/layout/hierarchy4"/>
    <dgm:cxn modelId="{F2C9849C-C4D7-41F0-927A-4811463D50BB}" srcId="{67C6A89B-8AE6-48C5-8680-71BA2A5923EA}" destId="{E0DC655E-66E8-4443-AE28-8D99D1F2DACA}" srcOrd="0" destOrd="0" parTransId="{D0EADE4D-67A6-4DC4-A164-94CD0B19A387}" sibTransId="{7DA61904-AC94-436B-8190-5BBFB0B7D86A}"/>
    <dgm:cxn modelId="{1C34639C-5E1F-47CF-88D6-881B3B95BA2F}" type="presOf" srcId="{ABC46F32-5EEC-4B0C-8452-7E1E17F687E0}" destId="{327945DC-254F-4883-8F40-1176A1E14406}" srcOrd="0" destOrd="0" presId="urn:microsoft.com/office/officeart/2005/8/layout/hierarchy4"/>
    <dgm:cxn modelId="{57A0A2FD-5900-46EF-9053-8E5DEC4C5DEF}" srcId="{10ED40AF-DFB1-4943-B6DB-2A904FAA918A}" destId="{67C6A89B-8AE6-48C5-8680-71BA2A5923EA}" srcOrd="0" destOrd="0" parTransId="{EA48C1EE-99DA-4AD9-BF18-2535FBB05418}" sibTransId="{901DCA11-CB0D-405B-B2FA-8CCFFEE3F219}"/>
    <dgm:cxn modelId="{1CBF75E6-ED81-4046-8F69-E5B543259884}" srcId="{4519CF60-A007-4C41-87F9-24D017E8771D}" destId="{0E2F2EA3-AF50-493F-96D5-C8FE05D91961}" srcOrd="0" destOrd="0" parTransId="{3E2ECE8B-E32F-46FE-887F-FE1FEF107BCF}" sibTransId="{67F9A2FF-B312-4463-9146-9A56402D2D09}"/>
    <dgm:cxn modelId="{FC03425A-8966-4BB8-843F-D5F9EA314076}" srcId="{E0DC655E-66E8-4443-AE28-8D99D1F2DACA}" destId="{F040CA3D-F0CB-45F8-A7A8-99E8444C9BAE}" srcOrd="0" destOrd="0" parTransId="{07B846D4-FCF3-4D45-AC1C-A11DDDDF4906}" sibTransId="{E42F5556-E59A-4477-BFF5-B6C96C585844}"/>
    <dgm:cxn modelId="{BA080523-3416-47F7-AE59-8C6C712A44F7}" type="presParOf" srcId="{E75BF49A-0BBD-418B-A465-D5C73CDDC862}" destId="{0B151498-EBCA-4C0E-B1A4-AE203492B1FE}" srcOrd="0" destOrd="0" presId="urn:microsoft.com/office/officeart/2005/8/layout/hierarchy4"/>
    <dgm:cxn modelId="{C9D5A3FA-AAC3-4E28-95A6-0D4CD476725C}" type="presParOf" srcId="{0B151498-EBCA-4C0E-B1A4-AE203492B1FE}" destId="{414ECB22-0E4C-4412-A6AF-1DDAC86D7F7A}" srcOrd="0" destOrd="0" presId="urn:microsoft.com/office/officeart/2005/8/layout/hierarchy4"/>
    <dgm:cxn modelId="{78405AD4-F6CE-450C-AC54-88913E833816}" type="presParOf" srcId="{0B151498-EBCA-4C0E-B1A4-AE203492B1FE}" destId="{7333E9F1-E8F1-4B54-9096-37A29E6C213D}" srcOrd="1" destOrd="0" presId="urn:microsoft.com/office/officeart/2005/8/layout/hierarchy4"/>
    <dgm:cxn modelId="{527EE486-127F-4A9A-B6F0-22A07BB03F06}" type="presParOf" srcId="{0B151498-EBCA-4C0E-B1A4-AE203492B1FE}" destId="{42F97C18-568E-4D6B-9BA8-1C98464B87B2}" srcOrd="2" destOrd="0" presId="urn:microsoft.com/office/officeart/2005/8/layout/hierarchy4"/>
    <dgm:cxn modelId="{2ABFBE4E-DFE0-4C40-A292-52F042DE96E1}" type="presParOf" srcId="{42F97C18-568E-4D6B-9BA8-1C98464B87B2}" destId="{D164C0D4-5385-4179-9B14-C6432A09F5C1}" srcOrd="0" destOrd="0" presId="urn:microsoft.com/office/officeart/2005/8/layout/hierarchy4"/>
    <dgm:cxn modelId="{771EF028-E652-474D-A86A-5104A43E2C7C}" type="presParOf" srcId="{D164C0D4-5385-4179-9B14-C6432A09F5C1}" destId="{61401C73-CB06-4C10-AAA5-ABA319AF84A1}" srcOrd="0" destOrd="0" presId="urn:microsoft.com/office/officeart/2005/8/layout/hierarchy4"/>
    <dgm:cxn modelId="{E926A136-1D37-4B21-B8FB-91E75A0C6942}" type="presParOf" srcId="{D164C0D4-5385-4179-9B14-C6432A09F5C1}" destId="{D317A095-7874-4124-8DBE-9168C6F09D99}" srcOrd="1" destOrd="0" presId="urn:microsoft.com/office/officeart/2005/8/layout/hierarchy4"/>
    <dgm:cxn modelId="{2728F415-01A8-4380-9B02-D227E8D65430}" type="presParOf" srcId="{D164C0D4-5385-4179-9B14-C6432A09F5C1}" destId="{4F99F74F-3973-42AA-8207-83CAFE72296A}" srcOrd="2" destOrd="0" presId="urn:microsoft.com/office/officeart/2005/8/layout/hierarchy4"/>
    <dgm:cxn modelId="{BB88D765-77F5-48B0-A9E5-4AF81AE7BE0B}" type="presParOf" srcId="{4F99F74F-3973-42AA-8207-83CAFE72296A}" destId="{48DC3F0E-7693-466D-ABD4-4088DCEC6893}" srcOrd="0" destOrd="0" presId="urn:microsoft.com/office/officeart/2005/8/layout/hierarchy4"/>
    <dgm:cxn modelId="{61DCCAD5-8D58-482C-9358-AD119276463D}" type="presParOf" srcId="{48DC3F0E-7693-466D-ABD4-4088DCEC6893}" destId="{20B3050C-7A57-4EFC-B3AA-0F635A023FA0}" srcOrd="0" destOrd="0" presId="urn:microsoft.com/office/officeart/2005/8/layout/hierarchy4"/>
    <dgm:cxn modelId="{ABC2851F-3AD9-488D-9C91-2A260888E254}" type="presParOf" srcId="{48DC3F0E-7693-466D-ABD4-4088DCEC6893}" destId="{95127DE9-8EE7-4946-A490-39E76DA46380}" srcOrd="1" destOrd="0" presId="urn:microsoft.com/office/officeart/2005/8/layout/hierarchy4"/>
    <dgm:cxn modelId="{DDD679D7-F9F9-4842-A090-122E0BA489AD}" type="presParOf" srcId="{48DC3F0E-7693-466D-ABD4-4088DCEC6893}" destId="{7B8804B7-E6FD-4C8F-85DB-540CA01A4880}" srcOrd="2" destOrd="0" presId="urn:microsoft.com/office/officeart/2005/8/layout/hierarchy4"/>
    <dgm:cxn modelId="{1ACEA4F6-6855-402A-ABE1-B6806E37BBEB}" type="presParOf" srcId="{7B8804B7-E6FD-4C8F-85DB-540CA01A4880}" destId="{A39D681A-3A43-4D3A-9105-D9C874DBC3C7}" srcOrd="0" destOrd="0" presId="urn:microsoft.com/office/officeart/2005/8/layout/hierarchy4"/>
    <dgm:cxn modelId="{75439E21-7B8A-4711-ACF1-C8C0CF507740}" type="presParOf" srcId="{A39D681A-3A43-4D3A-9105-D9C874DBC3C7}" destId="{327945DC-254F-4883-8F40-1176A1E14406}" srcOrd="0" destOrd="0" presId="urn:microsoft.com/office/officeart/2005/8/layout/hierarchy4"/>
    <dgm:cxn modelId="{16CE4794-EE65-4202-B0C8-5787EA5363BA}" type="presParOf" srcId="{A39D681A-3A43-4D3A-9105-D9C874DBC3C7}" destId="{B7A43F10-BC74-4B22-89D6-F75BDA6C24E5}" srcOrd="1" destOrd="0" presId="urn:microsoft.com/office/officeart/2005/8/layout/hierarchy4"/>
    <dgm:cxn modelId="{2DAF86EF-64C3-457D-BAA7-0D080A85D59B}" type="presParOf" srcId="{7B8804B7-E6FD-4C8F-85DB-540CA01A4880}" destId="{45111B46-6655-4C35-B042-CF0EC6AAF030}" srcOrd="1" destOrd="0" presId="urn:microsoft.com/office/officeart/2005/8/layout/hierarchy4"/>
    <dgm:cxn modelId="{60C364D5-8326-414C-B7B3-5E036278251E}" type="presParOf" srcId="{7B8804B7-E6FD-4C8F-85DB-540CA01A4880}" destId="{4C9FEC4D-D78A-423B-90D3-23055B5B502E}" srcOrd="2" destOrd="0" presId="urn:microsoft.com/office/officeart/2005/8/layout/hierarchy4"/>
    <dgm:cxn modelId="{DA2F0930-7105-4447-87EB-C1466214A41F}" type="presParOf" srcId="{4C9FEC4D-D78A-423B-90D3-23055B5B502E}" destId="{F9AE0762-F3DE-405E-BB46-9D4F0F4254D0}" srcOrd="0" destOrd="0" presId="urn:microsoft.com/office/officeart/2005/8/layout/hierarchy4"/>
    <dgm:cxn modelId="{653A5B92-2D54-44C0-B92D-BF29117F95D6}" type="presParOf" srcId="{4C9FEC4D-D78A-423B-90D3-23055B5B502E}" destId="{28CE2BF6-D594-48C4-A017-75B6031B36FD}" srcOrd="1" destOrd="0" presId="urn:microsoft.com/office/officeart/2005/8/layout/hierarchy4"/>
    <dgm:cxn modelId="{C43FB7AC-8970-435E-BFAE-11AB2464BC7E}" type="presParOf" srcId="{4C9FEC4D-D78A-423B-90D3-23055B5B502E}" destId="{45DE0C07-5C8D-4782-B5A7-C0BBBB5A4164}" srcOrd="2" destOrd="0" presId="urn:microsoft.com/office/officeart/2005/8/layout/hierarchy4"/>
    <dgm:cxn modelId="{2F9DB7F4-8C1A-4C9E-8B4C-606B1D6B7EE0}" type="presParOf" srcId="{45DE0C07-5C8D-4782-B5A7-C0BBBB5A4164}" destId="{DBFD9427-1A12-4895-BAE2-53D1A5379148}" srcOrd="0" destOrd="0" presId="urn:microsoft.com/office/officeart/2005/8/layout/hierarchy4"/>
    <dgm:cxn modelId="{2E150BE6-6AF7-471A-8024-F7FBAE071981}" type="presParOf" srcId="{DBFD9427-1A12-4895-BAE2-53D1A5379148}" destId="{904ACAE1-83D5-4D28-9218-2B668AECF67D}" srcOrd="0" destOrd="0" presId="urn:microsoft.com/office/officeart/2005/8/layout/hierarchy4"/>
    <dgm:cxn modelId="{55C10E8B-8BEC-48BB-B293-C31D18E54188}" type="presParOf" srcId="{DBFD9427-1A12-4895-BAE2-53D1A5379148}" destId="{022672BB-0D1A-49DB-B1FF-3B575B5974F1}" srcOrd="1" destOrd="0" presId="urn:microsoft.com/office/officeart/2005/8/layout/hierarchy4"/>
    <dgm:cxn modelId="{34B70619-A4C0-47C2-A1B1-D9646455D65D}" type="presParOf" srcId="{45DE0C07-5C8D-4782-B5A7-C0BBBB5A4164}" destId="{D33EDBA5-B4CD-4638-9632-3355E67DA65B}" srcOrd="1" destOrd="0" presId="urn:microsoft.com/office/officeart/2005/8/layout/hierarchy4"/>
    <dgm:cxn modelId="{A95B613F-2967-4F5D-A25F-43AC43DA1261}" type="presParOf" srcId="{45DE0C07-5C8D-4782-B5A7-C0BBBB5A4164}" destId="{12ADC337-5C89-48EB-80FD-FF5CBFB4E403}" srcOrd="2" destOrd="0" presId="urn:microsoft.com/office/officeart/2005/8/layout/hierarchy4"/>
    <dgm:cxn modelId="{F3122B6F-AD70-45B6-8534-BFCB90ECC5E0}" type="presParOf" srcId="{12ADC337-5C89-48EB-80FD-FF5CBFB4E403}" destId="{078472BE-4DB8-489B-A8F1-E60D863A8CDF}" srcOrd="0" destOrd="0" presId="urn:microsoft.com/office/officeart/2005/8/layout/hierarchy4"/>
    <dgm:cxn modelId="{DBCD2400-8661-421E-A72F-7842DEAAE51A}" type="presParOf" srcId="{12ADC337-5C89-48EB-80FD-FF5CBFB4E403}" destId="{C69C3B36-A581-45D4-B345-A6714C53424D}" srcOrd="1" destOrd="0" presId="urn:microsoft.com/office/officeart/2005/8/layout/hierarchy4"/>
  </dgm:cxnLst>
  <dgm:bg/>
  <dgm:whole/>
</dgm:dataModel>
</file>

<file path=ppt/diagrams/data144.xml><?xml version="1.0" encoding="utf-8"?>
<dgm:dataModel xmlns:dgm="http://schemas.openxmlformats.org/drawingml/2006/diagram" xmlns:a="http://schemas.openxmlformats.org/drawingml/2006/main">
  <dgm:ptLst>
    <dgm:pt modelId="{10ED40AF-DFB1-4943-B6DB-2A904FAA918A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0E2F2EA3-AF50-493F-96D5-C8FE05D91961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800" i="1" dirty="0" smtClean="0"/>
            <a:t>Francisco Correa De Ocampo</a:t>
          </a:r>
          <a:endParaRPr lang="es-CO" sz="2800" i="1" dirty="0"/>
        </a:p>
      </dgm:t>
    </dgm:pt>
    <dgm:pt modelId="{3E2ECE8B-E32F-46FE-887F-FE1FEF107BCF}" type="parTrans" cxnId="{1CBF75E6-ED81-4046-8F69-E5B543259884}">
      <dgm:prSet/>
      <dgm:spPr/>
      <dgm:t>
        <a:bodyPr/>
        <a:lstStyle/>
        <a:p>
          <a:endParaRPr lang="es-CO"/>
        </a:p>
      </dgm:t>
    </dgm:pt>
    <dgm:pt modelId="{67F9A2FF-B312-4463-9146-9A56402D2D09}" type="sibTrans" cxnId="{1CBF75E6-ED81-4046-8F69-E5B543259884}">
      <dgm:prSet/>
      <dgm:spPr/>
      <dgm:t>
        <a:bodyPr/>
        <a:lstStyle/>
        <a:p>
          <a:endParaRPr lang="es-CO"/>
        </a:p>
      </dgm:t>
    </dgm:pt>
    <dgm:pt modelId="{C8C64258-2857-48BC-A315-2275FF8A5EE9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Gonzalo Correa Barragán</a:t>
          </a:r>
          <a:endParaRPr lang="es-CO" sz="2000" dirty="0"/>
        </a:p>
      </dgm:t>
    </dgm:pt>
    <dgm:pt modelId="{9676106E-8FE1-4C47-89F8-47D2B20010D1}" type="parTrans" cxnId="{54BE3698-2776-4AE6-905F-849DF0C23305}">
      <dgm:prSet/>
      <dgm:spPr/>
      <dgm:t>
        <a:bodyPr/>
        <a:lstStyle/>
        <a:p>
          <a:endParaRPr lang="es-CO"/>
        </a:p>
      </dgm:t>
    </dgm:pt>
    <dgm:pt modelId="{2501C1B5-38E6-4E01-A3E0-C8203D890A50}" type="sibTrans" cxnId="{54BE3698-2776-4AE6-905F-849DF0C23305}">
      <dgm:prSet/>
      <dgm:spPr/>
      <dgm:t>
        <a:bodyPr/>
        <a:lstStyle/>
        <a:p>
          <a:endParaRPr lang="es-CO"/>
        </a:p>
      </dgm:t>
    </dgm:pt>
    <dgm:pt modelId="{FB8FD63B-CF6C-4591-922F-3D75940B89CC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Luisa                                          González De Ocampo</a:t>
          </a:r>
          <a:endParaRPr lang="es-CO" sz="2000" dirty="0"/>
        </a:p>
      </dgm:t>
    </dgm:pt>
    <dgm:pt modelId="{A74499A1-0CF5-4CBF-BFF1-1871679D027F}" type="parTrans" cxnId="{1E28B903-D444-427E-8319-0CA32057929C}">
      <dgm:prSet/>
      <dgm:spPr/>
      <dgm:t>
        <a:bodyPr/>
        <a:lstStyle/>
        <a:p>
          <a:endParaRPr lang="es-CO"/>
        </a:p>
      </dgm:t>
    </dgm:pt>
    <dgm:pt modelId="{34103589-DA85-4A74-95AA-3BF4D2478860}" type="sibTrans" cxnId="{1E28B903-D444-427E-8319-0CA32057929C}">
      <dgm:prSet/>
      <dgm:spPr/>
      <dgm:t>
        <a:bodyPr/>
        <a:lstStyle/>
        <a:p>
          <a:endParaRPr lang="es-CO"/>
        </a:p>
      </dgm:t>
    </dgm:pt>
    <dgm:pt modelId="{96791389-D089-4998-A8EF-4AB725FAF107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dirty="0" smtClean="0"/>
            <a:t>Juan Correa</a:t>
          </a:r>
          <a:endParaRPr lang="es-CO" sz="1800" dirty="0"/>
        </a:p>
      </dgm:t>
    </dgm:pt>
    <dgm:pt modelId="{19CC4382-411D-4984-9105-C7055DA10550}" type="parTrans" cxnId="{45048C29-40A2-4CF5-B03A-520DED4E493E}">
      <dgm:prSet/>
      <dgm:spPr/>
      <dgm:t>
        <a:bodyPr/>
        <a:lstStyle/>
        <a:p>
          <a:endParaRPr lang="es-CO"/>
        </a:p>
      </dgm:t>
    </dgm:pt>
    <dgm:pt modelId="{BE9AC62C-9336-4F1B-B537-FE3D4E6AC6CE}" type="sibTrans" cxnId="{45048C29-40A2-4CF5-B03A-520DED4E493E}">
      <dgm:prSet/>
      <dgm:spPr/>
      <dgm:t>
        <a:bodyPr/>
        <a:lstStyle/>
        <a:p>
          <a:endParaRPr lang="es-CO"/>
        </a:p>
      </dgm:t>
    </dgm:pt>
    <dgm:pt modelId="{F3FC2742-52CF-4913-BACD-0F7582321629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800" baseline="0" dirty="0" smtClean="0">
              <a:solidFill>
                <a:schemeClr val="tx1"/>
              </a:solidFill>
            </a:rPr>
            <a:t>María                               Hernández De La Vera Barragán</a:t>
          </a:r>
          <a:endParaRPr lang="es-CO" sz="1800" baseline="0" dirty="0">
            <a:solidFill>
              <a:schemeClr val="tx1"/>
            </a:solidFill>
          </a:endParaRPr>
        </a:p>
      </dgm:t>
    </dgm:pt>
    <dgm:pt modelId="{85CAE7DD-74B0-486C-B3F5-897E4A7240AC}" type="parTrans" cxnId="{ED4D76B7-538D-4422-85C2-7ACECD356602}">
      <dgm:prSet/>
      <dgm:spPr/>
      <dgm:t>
        <a:bodyPr/>
        <a:lstStyle/>
        <a:p>
          <a:endParaRPr lang="es-CO"/>
        </a:p>
      </dgm:t>
    </dgm:pt>
    <dgm:pt modelId="{7CB48DA3-29DE-4C5F-9614-6ED6EF5C4F5B}" type="sibTrans" cxnId="{ED4D76B7-538D-4422-85C2-7ACECD356602}">
      <dgm:prSet/>
      <dgm:spPr/>
      <dgm:t>
        <a:bodyPr/>
        <a:lstStyle/>
        <a:p>
          <a:endParaRPr lang="es-CO"/>
        </a:p>
      </dgm:t>
    </dgm:pt>
    <dgm:pt modelId="{333AFD83-49A8-455F-8C8C-8F82BE78FDD5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CO" sz="1800" dirty="0" smtClean="0"/>
            <a:t>Diego                          Martín Del Corral</a:t>
          </a:r>
          <a:endParaRPr lang="es-CO" sz="1800" dirty="0"/>
        </a:p>
      </dgm:t>
    </dgm:pt>
    <dgm:pt modelId="{DC0F5AF3-0D3D-4224-8703-90549B144AAA}" type="parTrans" cxnId="{94A0146C-ACAC-4B0B-B761-DD12F3D73C98}">
      <dgm:prSet/>
      <dgm:spPr/>
      <dgm:t>
        <a:bodyPr/>
        <a:lstStyle/>
        <a:p>
          <a:endParaRPr lang="es-CO"/>
        </a:p>
      </dgm:t>
    </dgm:pt>
    <dgm:pt modelId="{B8D3B3F3-C020-4B9B-9E6E-CA37E2B3B544}" type="sibTrans" cxnId="{94A0146C-ACAC-4B0B-B761-DD12F3D73C98}">
      <dgm:prSet/>
      <dgm:spPr/>
      <dgm:t>
        <a:bodyPr/>
        <a:lstStyle/>
        <a:p>
          <a:endParaRPr lang="es-CO"/>
        </a:p>
      </dgm:t>
    </dgm:pt>
    <dgm:pt modelId="{EF3B1C11-7EF3-4CBF-BE63-6423CB64301B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CO" sz="1800" dirty="0" smtClean="0"/>
            <a:t>Catalina                  González de Ocampo</a:t>
          </a:r>
          <a:endParaRPr lang="es-CO" sz="1800" dirty="0"/>
        </a:p>
      </dgm:t>
    </dgm:pt>
    <dgm:pt modelId="{EE44A2DB-0403-4CAE-8153-D4246EC12B4D}" type="parTrans" cxnId="{23D91174-9E6F-4BEB-90E3-A543FE806260}">
      <dgm:prSet/>
      <dgm:spPr/>
      <dgm:t>
        <a:bodyPr/>
        <a:lstStyle/>
        <a:p>
          <a:endParaRPr lang="es-CO"/>
        </a:p>
      </dgm:t>
    </dgm:pt>
    <dgm:pt modelId="{9533261D-D663-4470-8D84-946AABCAB46F}" type="sibTrans" cxnId="{23D91174-9E6F-4BEB-90E3-A543FE806260}">
      <dgm:prSet/>
      <dgm:spPr/>
      <dgm:t>
        <a:bodyPr/>
        <a:lstStyle/>
        <a:p>
          <a:endParaRPr lang="es-CO"/>
        </a:p>
      </dgm:t>
    </dgm:pt>
    <dgm:pt modelId="{E75BF49A-0BBD-418B-A465-D5C73CDDC862}" type="pres">
      <dgm:prSet presAssocID="{10ED40AF-DFB1-4943-B6DB-2A904FAA918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332A416F-3412-45B3-A51A-D6AD52D000EA}" type="pres">
      <dgm:prSet presAssocID="{0E2F2EA3-AF50-493F-96D5-C8FE05D91961}" presName="vertOne" presStyleCnt="0"/>
      <dgm:spPr/>
    </dgm:pt>
    <dgm:pt modelId="{482F4725-55FE-43D5-8C69-3ACAC4DEF2EF}" type="pres">
      <dgm:prSet presAssocID="{0E2F2EA3-AF50-493F-96D5-C8FE05D91961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1826E4B2-5508-4129-BDAE-4D9D31A70CC4}" type="pres">
      <dgm:prSet presAssocID="{0E2F2EA3-AF50-493F-96D5-C8FE05D91961}" presName="parTransOne" presStyleCnt="0"/>
      <dgm:spPr/>
    </dgm:pt>
    <dgm:pt modelId="{6C0937A4-C928-467A-A13B-3524F24BCE1D}" type="pres">
      <dgm:prSet presAssocID="{0E2F2EA3-AF50-493F-96D5-C8FE05D91961}" presName="horzOne" presStyleCnt="0"/>
      <dgm:spPr/>
    </dgm:pt>
    <dgm:pt modelId="{9E754F83-7382-42F5-A97A-A1EF70AE5D83}" type="pres">
      <dgm:prSet presAssocID="{C8C64258-2857-48BC-A315-2275FF8A5EE9}" presName="vertTwo" presStyleCnt="0"/>
      <dgm:spPr/>
    </dgm:pt>
    <dgm:pt modelId="{95F71E6D-6C17-46EC-9B92-92A6C5503580}" type="pres">
      <dgm:prSet presAssocID="{C8C64258-2857-48BC-A315-2275FF8A5EE9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CA64720F-97B3-4F03-BDB0-EB6FF84C8E92}" type="pres">
      <dgm:prSet presAssocID="{C8C64258-2857-48BC-A315-2275FF8A5EE9}" presName="parTransTwo" presStyleCnt="0"/>
      <dgm:spPr/>
    </dgm:pt>
    <dgm:pt modelId="{CD629791-2A77-4C14-9F2C-81CB443FE111}" type="pres">
      <dgm:prSet presAssocID="{C8C64258-2857-48BC-A315-2275FF8A5EE9}" presName="horzTwo" presStyleCnt="0"/>
      <dgm:spPr/>
    </dgm:pt>
    <dgm:pt modelId="{BFE8DFB3-5923-4C46-A23F-F7761AE90480}" type="pres">
      <dgm:prSet presAssocID="{96791389-D089-4998-A8EF-4AB725FAF107}" presName="vertThree" presStyleCnt="0"/>
      <dgm:spPr/>
    </dgm:pt>
    <dgm:pt modelId="{E03D9EAF-A591-4692-A65A-3641DFBA1A9A}" type="pres">
      <dgm:prSet presAssocID="{96791389-D089-4998-A8EF-4AB725FAF107}" presName="txThre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991F37C4-B1BC-4B89-AD32-AFC3AF194096}" type="pres">
      <dgm:prSet presAssocID="{96791389-D089-4998-A8EF-4AB725FAF107}" presName="horzThree" presStyleCnt="0"/>
      <dgm:spPr/>
    </dgm:pt>
    <dgm:pt modelId="{5D75DE02-5283-498D-BAA2-D2D87C00FBDF}" type="pres">
      <dgm:prSet presAssocID="{BE9AC62C-9336-4F1B-B537-FE3D4E6AC6CE}" presName="sibSpaceThree" presStyleCnt="0"/>
      <dgm:spPr/>
    </dgm:pt>
    <dgm:pt modelId="{08E9C441-61E3-4D11-BDFB-266E11D5E1B2}" type="pres">
      <dgm:prSet presAssocID="{F3FC2742-52CF-4913-BACD-0F7582321629}" presName="vertThree" presStyleCnt="0"/>
      <dgm:spPr/>
    </dgm:pt>
    <dgm:pt modelId="{F83BDE44-1835-4AEB-A850-D672A97BB2DA}" type="pres">
      <dgm:prSet presAssocID="{F3FC2742-52CF-4913-BACD-0F7582321629}" presName="txThre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77423308-2361-4D29-91C9-48E3B1243BCD}" type="pres">
      <dgm:prSet presAssocID="{F3FC2742-52CF-4913-BACD-0F7582321629}" presName="horzThree" presStyleCnt="0"/>
      <dgm:spPr/>
    </dgm:pt>
    <dgm:pt modelId="{6ABE6846-DD9C-4446-BB20-4FB4F29DD34F}" type="pres">
      <dgm:prSet presAssocID="{2501C1B5-38E6-4E01-A3E0-C8203D890A50}" presName="sibSpaceTwo" presStyleCnt="0"/>
      <dgm:spPr/>
    </dgm:pt>
    <dgm:pt modelId="{4AE6F55E-35CF-4CEF-910B-D1A589ED0758}" type="pres">
      <dgm:prSet presAssocID="{FB8FD63B-CF6C-4591-922F-3D75940B89CC}" presName="vertTwo" presStyleCnt="0"/>
      <dgm:spPr/>
    </dgm:pt>
    <dgm:pt modelId="{55A2B807-B9D8-4931-8CB3-5188FF1A3C23}" type="pres">
      <dgm:prSet presAssocID="{FB8FD63B-CF6C-4591-922F-3D75940B89CC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8CFC7CE5-EC4C-49CD-8C33-2C4AB5B739CB}" type="pres">
      <dgm:prSet presAssocID="{FB8FD63B-CF6C-4591-922F-3D75940B89CC}" presName="parTransTwo" presStyleCnt="0"/>
      <dgm:spPr/>
    </dgm:pt>
    <dgm:pt modelId="{F1F3C7D5-04EE-442A-A529-81B0DD4A94BD}" type="pres">
      <dgm:prSet presAssocID="{FB8FD63B-CF6C-4591-922F-3D75940B89CC}" presName="horzTwo" presStyleCnt="0"/>
      <dgm:spPr/>
    </dgm:pt>
    <dgm:pt modelId="{D074B32A-E02A-41C1-AB55-6C17A43F60E8}" type="pres">
      <dgm:prSet presAssocID="{333AFD83-49A8-455F-8C8C-8F82BE78FDD5}" presName="vertThree" presStyleCnt="0"/>
      <dgm:spPr/>
    </dgm:pt>
    <dgm:pt modelId="{8DAEC98D-150C-42EF-A035-27F45B668D4C}" type="pres">
      <dgm:prSet presAssocID="{333AFD83-49A8-455F-8C8C-8F82BE78FDD5}" presName="txThre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1D4C91F5-A88A-43DB-B3A5-80FA2A98A997}" type="pres">
      <dgm:prSet presAssocID="{333AFD83-49A8-455F-8C8C-8F82BE78FDD5}" presName="horzThree" presStyleCnt="0"/>
      <dgm:spPr/>
    </dgm:pt>
    <dgm:pt modelId="{BC80AE72-5E87-42C8-AF7B-2AA641CA6763}" type="pres">
      <dgm:prSet presAssocID="{B8D3B3F3-C020-4B9B-9E6E-CA37E2B3B544}" presName="sibSpaceThree" presStyleCnt="0"/>
      <dgm:spPr/>
    </dgm:pt>
    <dgm:pt modelId="{A6906B50-0B72-4F6A-AC9F-C99CC8792D58}" type="pres">
      <dgm:prSet presAssocID="{EF3B1C11-7EF3-4CBF-BE63-6423CB64301B}" presName="vertThree" presStyleCnt="0"/>
      <dgm:spPr/>
    </dgm:pt>
    <dgm:pt modelId="{F15F6137-3C39-4324-B668-A0707FDB4518}" type="pres">
      <dgm:prSet presAssocID="{EF3B1C11-7EF3-4CBF-BE63-6423CB64301B}" presName="txThre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A5B821A4-49FF-48D6-BA08-09204243124F}" type="pres">
      <dgm:prSet presAssocID="{EF3B1C11-7EF3-4CBF-BE63-6423CB64301B}" presName="horzThree" presStyleCnt="0"/>
      <dgm:spPr/>
    </dgm:pt>
  </dgm:ptLst>
  <dgm:cxnLst>
    <dgm:cxn modelId="{54BE3698-2776-4AE6-905F-849DF0C23305}" srcId="{0E2F2EA3-AF50-493F-96D5-C8FE05D91961}" destId="{C8C64258-2857-48BC-A315-2275FF8A5EE9}" srcOrd="0" destOrd="0" parTransId="{9676106E-8FE1-4C47-89F8-47D2B20010D1}" sibTransId="{2501C1B5-38E6-4E01-A3E0-C8203D890A50}"/>
    <dgm:cxn modelId="{C8698991-DB17-4ACA-828F-21FFAA7D6857}" type="presOf" srcId="{FB8FD63B-CF6C-4591-922F-3D75940B89CC}" destId="{55A2B807-B9D8-4931-8CB3-5188FF1A3C23}" srcOrd="0" destOrd="0" presId="urn:microsoft.com/office/officeart/2005/8/layout/hierarchy4"/>
    <dgm:cxn modelId="{10E74426-23D9-44BA-91FE-F881113A8AB3}" type="presOf" srcId="{333AFD83-49A8-455F-8C8C-8F82BE78FDD5}" destId="{8DAEC98D-150C-42EF-A035-27F45B668D4C}" srcOrd="0" destOrd="0" presId="urn:microsoft.com/office/officeart/2005/8/layout/hierarchy4"/>
    <dgm:cxn modelId="{61606473-F85B-4E0F-9B4E-D1AF31198426}" type="presOf" srcId="{EF3B1C11-7EF3-4CBF-BE63-6423CB64301B}" destId="{F15F6137-3C39-4324-B668-A0707FDB4518}" srcOrd="0" destOrd="0" presId="urn:microsoft.com/office/officeart/2005/8/layout/hierarchy4"/>
    <dgm:cxn modelId="{CC9CB4FF-4596-43D9-9EA6-DB34E5499D0C}" type="presOf" srcId="{F3FC2742-52CF-4913-BACD-0F7582321629}" destId="{F83BDE44-1835-4AEB-A850-D672A97BB2DA}" srcOrd="0" destOrd="0" presId="urn:microsoft.com/office/officeart/2005/8/layout/hierarchy4"/>
    <dgm:cxn modelId="{1E28B903-D444-427E-8319-0CA32057929C}" srcId="{0E2F2EA3-AF50-493F-96D5-C8FE05D91961}" destId="{FB8FD63B-CF6C-4591-922F-3D75940B89CC}" srcOrd="1" destOrd="0" parTransId="{A74499A1-0CF5-4CBF-BFF1-1871679D027F}" sibTransId="{34103589-DA85-4A74-95AA-3BF4D2478860}"/>
    <dgm:cxn modelId="{FCB864CC-7C00-4577-B91A-EF9FBC664C24}" type="presOf" srcId="{0E2F2EA3-AF50-493F-96D5-C8FE05D91961}" destId="{482F4725-55FE-43D5-8C69-3ACAC4DEF2EF}" srcOrd="0" destOrd="0" presId="urn:microsoft.com/office/officeart/2005/8/layout/hierarchy4"/>
    <dgm:cxn modelId="{94A0146C-ACAC-4B0B-B761-DD12F3D73C98}" srcId="{FB8FD63B-CF6C-4591-922F-3D75940B89CC}" destId="{333AFD83-49A8-455F-8C8C-8F82BE78FDD5}" srcOrd="0" destOrd="0" parTransId="{DC0F5AF3-0D3D-4224-8703-90549B144AAA}" sibTransId="{B8D3B3F3-C020-4B9B-9E6E-CA37E2B3B544}"/>
    <dgm:cxn modelId="{ED4D76B7-538D-4422-85C2-7ACECD356602}" srcId="{C8C64258-2857-48BC-A315-2275FF8A5EE9}" destId="{F3FC2742-52CF-4913-BACD-0F7582321629}" srcOrd="1" destOrd="0" parTransId="{85CAE7DD-74B0-486C-B3F5-897E4A7240AC}" sibTransId="{7CB48DA3-29DE-4C5F-9614-6ED6EF5C4F5B}"/>
    <dgm:cxn modelId="{1D70AD2B-9DFD-48B2-BA75-89E36A8AC0AE}" type="presOf" srcId="{96791389-D089-4998-A8EF-4AB725FAF107}" destId="{E03D9EAF-A591-4692-A65A-3641DFBA1A9A}" srcOrd="0" destOrd="0" presId="urn:microsoft.com/office/officeart/2005/8/layout/hierarchy4"/>
    <dgm:cxn modelId="{45048C29-40A2-4CF5-B03A-520DED4E493E}" srcId="{C8C64258-2857-48BC-A315-2275FF8A5EE9}" destId="{96791389-D089-4998-A8EF-4AB725FAF107}" srcOrd="0" destOrd="0" parTransId="{19CC4382-411D-4984-9105-C7055DA10550}" sibTransId="{BE9AC62C-9336-4F1B-B537-FE3D4E6AC6CE}"/>
    <dgm:cxn modelId="{7885F07E-751F-4AF0-887E-6D4F26500F20}" type="presOf" srcId="{10ED40AF-DFB1-4943-B6DB-2A904FAA918A}" destId="{E75BF49A-0BBD-418B-A465-D5C73CDDC862}" srcOrd="0" destOrd="0" presId="urn:microsoft.com/office/officeart/2005/8/layout/hierarchy4"/>
    <dgm:cxn modelId="{23D91174-9E6F-4BEB-90E3-A543FE806260}" srcId="{FB8FD63B-CF6C-4591-922F-3D75940B89CC}" destId="{EF3B1C11-7EF3-4CBF-BE63-6423CB64301B}" srcOrd="1" destOrd="0" parTransId="{EE44A2DB-0403-4CAE-8153-D4246EC12B4D}" sibTransId="{9533261D-D663-4470-8D84-946AABCAB46F}"/>
    <dgm:cxn modelId="{3C942DBA-F798-4D06-A0F1-AD626430FE8D}" type="presOf" srcId="{C8C64258-2857-48BC-A315-2275FF8A5EE9}" destId="{95F71E6D-6C17-46EC-9B92-92A6C5503580}" srcOrd="0" destOrd="0" presId="urn:microsoft.com/office/officeart/2005/8/layout/hierarchy4"/>
    <dgm:cxn modelId="{1CBF75E6-ED81-4046-8F69-E5B543259884}" srcId="{10ED40AF-DFB1-4943-B6DB-2A904FAA918A}" destId="{0E2F2EA3-AF50-493F-96D5-C8FE05D91961}" srcOrd="0" destOrd="0" parTransId="{3E2ECE8B-E32F-46FE-887F-FE1FEF107BCF}" sibTransId="{67F9A2FF-B312-4463-9146-9A56402D2D09}"/>
    <dgm:cxn modelId="{81EEE5D6-40E7-4894-AA5D-E4517BE2CADB}" type="presParOf" srcId="{E75BF49A-0BBD-418B-A465-D5C73CDDC862}" destId="{332A416F-3412-45B3-A51A-D6AD52D000EA}" srcOrd="0" destOrd="0" presId="urn:microsoft.com/office/officeart/2005/8/layout/hierarchy4"/>
    <dgm:cxn modelId="{802ED31B-991A-4B52-9D8F-F31794E8DD95}" type="presParOf" srcId="{332A416F-3412-45B3-A51A-D6AD52D000EA}" destId="{482F4725-55FE-43D5-8C69-3ACAC4DEF2EF}" srcOrd="0" destOrd="0" presId="urn:microsoft.com/office/officeart/2005/8/layout/hierarchy4"/>
    <dgm:cxn modelId="{F80553F8-8F23-4323-8D6B-75A8350BDFFB}" type="presParOf" srcId="{332A416F-3412-45B3-A51A-D6AD52D000EA}" destId="{1826E4B2-5508-4129-BDAE-4D9D31A70CC4}" srcOrd="1" destOrd="0" presId="urn:microsoft.com/office/officeart/2005/8/layout/hierarchy4"/>
    <dgm:cxn modelId="{DDE71370-2375-40BF-AC25-B1408071BFB4}" type="presParOf" srcId="{332A416F-3412-45B3-A51A-D6AD52D000EA}" destId="{6C0937A4-C928-467A-A13B-3524F24BCE1D}" srcOrd="2" destOrd="0" presId="urn:microsoft.com/office/officeart/2005/8/layout/hierarchy4"/>
    <dgm:cxn modelId="{44B8C5D1-79B2-439F-99F7-E0203B938F28}" type="presParOf" srcId="{6C0937A4-C928-467A-A13B-3524F24BCE1D}" destId="{9E754F83-7382-42F5-A97A-A1EF70AE5D83}" srcOrd="0" destOrd="0" presId="urn:microsoft.com/office/officeart/2005/8/layout/hierarchy4"/>
    <dgm:cxn modelId="{7E22F8BD-7165-4B58-902B-7B355CCDC3FE}" type="presParOf" srcId="{9E754F83-7382-42F5-A97A-A1EF70AE5D83}" destId="{95F71E6D-6C17-46EC-9B92-92A6C5503580}" srcOrd="0" destOrd="0" presId="urn:microsoft.com/office/officeart/2005/8/layout/hierarchy4"/>
    <dgm:cxn modelId="{16A408EC-BB11-484F-B38E-6BBF75ED410D}" type="presParOf" srcId="{9E754F83-7382-42F5-A97A-A1EF70AE5D83}" destId="{CA64720F-97B3-4F03-BDB0-EB6FF84C8E92}" srcOrd="1" destOrd="0" presId="urn:microsoft.com/office/officeart/2005/8/layout/hierarchy4"/>
    <dgm:cxn modelId="{DE94BB52-449D-47A0-B311-D5069636C91F}" type="presParOf" srcId="{9E754F83-7382-42F5-A97A-A1EF70AE5D83}" destId="{CD629791-2A77-4C14-9F2C-81CB443FE111}" srcOrd="2" destOrd="0" presId="urn:microsoft.com/office/officeart/2005/8/layout/hierarchy4"/>
    <dgm:cxn modelId="{E39DC54C-BAA6-4FC3-A05E-440B4610AF18}" type="presParOf" srcId="{CD629791-2A77-4C14-9F2C-81CB443FE111}" destId="{BFE8DFB3-5923-4C46-A23F-F7761AE90480}" srcOrd="0" destOrd="0" presId="urn:microsoft.com/office/officeart/2005/8/layout/hierarchy4"/>
    <dgm:cxn modelId="{21E5554E-F6D1-4777-958C-F67DB6BB94F8}" type="presParOf" srcId="{BFE8DFB3-5923-4C46-A23F-F7761AE90480}" destId="{E03D9EAF-A591-4692-A65A-3641DFBA1A9A}" srcOrd="0" destOrd="0" presId="urn:microsoft.com/office/officeart/2005/8/layout/hierarchy4"/>
    <dgm:cxn modelId="{5B99A4F2-BB5F-4932-BC50-7FE916E060C7}" type="presParOf" srcId="{BFE8DFB3-5923-4C46-A23F-F7761AE90480}" destId="{991F37C4-B1BC-4B89-AD32-AFC3AF194096}" srcOrd="1" destOrd="0" presId="urn:microsoft.com/office/officeart/2005/8/layout/hierarchy4"/>
    <dgm:cxn modelId="{C3EC0245-44CE-456A-90EB-45ACFA1BB55F}" type="presParOf" srcId="{CD629791-2A77-4C14-9F2C-81CB443FE111}" destId="{5D75DE02-5283-498D-BAA2-D2D87C00FBDF}" srcOrd="1" destOrd="0" presId="urn:microsoft.com/office/officeart/2005/8/layout/hierarchy4"/>
    <dgm:cxn modelId="{405E7625-3581-4789-9D0D-FFE8A44070E9}" type="presParOf" srcId="{CD629791-2A77-4C14-9F2C-81CB443FE111}" destId="{08E9C441-61E3-4D11-BDFB-266E11D5E1B2}" srcOrd="2" destOrd="0" presId="urn:microsoft.com/office/officeart/2005/8/layout/hierarchy4"/>
    <dgm:cxn modelId="{FE4F48DD-B901-4F1D-B33C-9CBD61AEFDF4}" type="presParOf" srcId="{08E9C441-61E3-4D11-BDFB-266E11D5E1B2}" destId="{F83BDE44-1835-4AEB-A850-D672A97BB2DA}" srcOrd="0" destOrd="0" presId="urn:microsoft.com/office/officeart/2005/8/layout/hierarchy4"/>
    <dgm:cxn modelId="{1A6C8C4F-C863-4D1F-A66A-5D60A13F4722}" type="presParOf" srcId="{08E9C441-61E3-4D11-BDFB-266E11D5E1B2}" destId="{77423308-2361-4D29-91C9-48E3B1243BCD}" srcOrd="1" destOrd="0" presId="urn:microsoft.com/office/officeart/2005/8/layout/hierarchy4"/>
    <dgm:cxn modelId="{8C3E041E-1531-41F6-BC8E-4C355817589A}" type="presParOf" srcId="{6C0937A4-C928-467A-A13B-3524F24BCE1D}" destId="{6ABE6846-DD9C-4446-BB20-4FB4F29DD34F}" srcOrd="1" destOrd="0" presId="urn:microsoft.com/office/officeart/2005/8/layout/hierarchy4"/>
    <dgm:cxn modelId="{185D2752-1FB6-49AA-B13E-BFD46AE65029}" type="presParOf" srcId="{6C0937A4-C928-467A-A13B-3524F24BCE1D}" destId="{4AE6F55E-35CF-4CEF-910B-D1A589ED0758}" srcOrd="2" destOrd="0" presId="urn:microsoft.com/office/officeart/2005/8/layout/hierarchy4"/>
    <dgm:cxn modelId="{0A20D1FD-5583-4C36-83F1-CCD8F69A1507}" type="presParOf" srcId="{4AE6F55E-35CF-4CEF-910B-D1A589ED0758}" destId="{55A2B807-B9D8-4931-8CB3-5188FF1A3C23}" srcOrd="0" destOrd="0" presId="urn:microsoft.com/office/officeart/2005/8/layout/hierarchy4"/>
    <dgm:cxn modelId="{915CF685-0E74-4900-A47A-55197860BEFC}" type="presParOf" srcId="{4AE6F55E-35CF-4CEF-910B-D1A589ED0758}" destId="{8CFC7CE5-EC4C-49CD-8C33-2C4AB5B739CB}" srcOrd="1" destOrd="0" presId="urn:microsoft.com/office/officeart/2005/8/layout/hierarchy4"/>
    <dgm:cxn modelId="{98C90260-4939-45B6-BDB5-80A352108198}" type="presParOf" srcId="{4AE6F55E-35CF-4CEF-910B-D1A589ED0758}" destId="{F1F3C7D5-04EE-442A-A529-81B0DD4A94BD}" srcOrd="2" destOrd="0" presId="urn:microsoft.com/office/officeart/2005/8/layout/hierarchy4"/>
    <dgm:cxn modelId="{0697D6B1-0949-4191-B763-F784659E3801}" type="presParOf" srcId="{F1F3C7D5-04EE-442A-A529-81B0DD4A94BD}" destId="{D074B32A-E02A-41C1-AB55-6C17A43F60E8}" srcOrd="0" destOrd="0" presId="urn:microsoft.com/office/officeart/2005/8/layout/hierarchy4"/>
    <dgm:cxn modelId="{9AF9FA47-4A0F-47E7-9828-3885548D8A84}" type="presParOf" srcId="{D074B32A-E02A-41C1-AB55-6C17A43F60E8}" destId="{8DAEC98D-150C-42EF-A035-27F45B668D4C}" srcOrd="0" destOrd="0" presId="urn:microsoft.com/office/officeart/2005/8/layout/hierarchy4"/>
    <dgm:cxn modelId="{DECAE830-9083-443C-9945-3994FECEBD45}" type="presParOf" srcId="{D074B32A-E02A-41C1-AB55-6C17A43F60E8}" destId="{1D4C91F5-A88A-43DB-B3A5-80FA2A98A997}" srcOrd="1" destOrd="0" presId="urn:microsoft.com/office/officeart/2005/8/layout/hierarchy4"/>
    <dgm:cxn modelId="{21960005-3ED5-49F5-94D1-44DDCEB46E07}" type="presParOf" srcId="{F1F3C7D5-04EE-442A-A529-81B0DD4A94BD}" destId="{BC80AE72-5E87-42C8-AF7B-2AA641CA6763}" srcOrd="1" destOrd="0" presId="urn:microsoft.com/office/officeart/2005/8/layout/hierarchy4"/>
    <dgm:cxn modelId="{4C9806F4-2812-4D2B-BD7A-2C32FB01E3FC}" type="presParOf" srcId="{F1F3C7D5-04EE-442A-A529-81B0DD4A94BD}" destId="{A6906B50-0B72-4F6A-AC9F-C99CC8792D58}" srcOrd="2" destOrd="0" presId="urn:microsoft.com/office/officeart/2005/8/layout/hierarchy4"/>
    <dgm:cxn modelId="{D11F34CD-CAF5-4E39-8853-F631B270EF5F}" type="presParOf" srcId="{A6906B50-0B72-4F6A-AC9F-C99CC8792D58}" destId="{F15F6137-3C39-4324-B668-A0707FDB4518}" srcOrd="0" destOrd="0" presId="urn:microsoft.com/office/officeart/2005/8/layout/hierarchy4"/>
    <dgm:cxn modelId="{AAD4AEAD-0546-4BE5-B351-B1001884646F}" type="presParOf" srcId="{A6906B50-0B72-4F6A-AC9F-C99CC8792D58}" destId="{A5B821A4-49FF-48D6-BA08-09204243124F}" srcOrd="1" destOrd="0" presId="urn:microsoft.com/office/officeart/2005/8/layout/hierarchy4"/>
  </dgm:cxnLst>
  <dgm:bg/>
  <dgm:whole/>
</dgm:dataModel>
</file>

<file path=ppt/diagrams/data145.xml><?xml version="1.0" encoding="utf-8"?>
<dgm:dataModel xmlns:dgm="http://schemas.openxmlformats.org/drawingml/2006/diagram" xmlns:a="http://schemas.openxmlformats.org/drawingml/2006/main">
  <dgm:ptLst>
    <dgm:pt modelId="{10ED40AF-DFB1-4943-B6DB-2A904FAA918A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224DFC69-98DC-492A-987A-165A8C398F9C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800" i="1" baseline="0" dirty="0" smtClean="0"/>
            <a:t>Margarita Ruiz De La Cámara</a:t>
          </a:r>
          <a:endParaRPr lang="es-CO" sz="2800" i="1" baseline="0" dirty="0"/>
        </a:p>
      </dgm:t>
    </dgm:pt>
    <dgm:pt modelId="{FAB482D3-BE6B-4C36-B4BA-0FAA7015E800}" type="parTrans" cxnId="{AEED5782-3D45-48B6-9FB7-560A9E0CE2EC}">
      <dgm:prSet/>
      <dgm:spPr/>
      <dgm:t>
        <a:bodyPr/>
        <a:lstStyle/>
        <a:p>
          <a:endParaRPr lang="es-CO"/>
        </a:p>
      </dgm:t>
    </dgm:pt>
    <dgm:pt modelId="{2A471521-3F41-4AD4-A41F-9977087E123F}" type="sibTrans" cxnId="{AEED5782-3D45-48B6-9FB7-560A9E0CE2EC}">
      <dgm:prSet/>
      <dgm:spPr/>
      <dgm:t>
        <a:bodyPr/>
        <a:lstStyle/>
        <a:p>
          <a:endParaRPr lang="es-CO"/>
        </a:p>
      </dgm:t>
    </dgm:pt>
    <dgm:pt modelId="{357B1FE2-5339-4287-AB9C-8CCBC31BE356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dirty="0" smtClean="0"/>
            <a:t>Diego                                  Ruiz De La Cámara</a:t>
          </a:r>
          <a:endParaRPr lang="es-CO" sz="1800" dirty="0"/>
        </a:p>
      </dgm:t>
    </dgm:pt>
    <dgm:pt modelId="{33866EA9-5FB0-4FED-946D-C67EC890E954}" type="parTrans" cxnId="{5E0E3E48-C52E-4E9A-B54B-487FE7CE13CD}">
      <dgm:prSet/>
      <dgm:spPr/>
      <dgm:t>
        <a:bodyPr/>
        <a:lstStyle/>
        <a:p>
          <a:endParaRPr lang="es-CO"/>
        </a:p>
      </dgm:t>
    </dgm:pt>
    <dgm:pt modelId="{536CCEDF-5771-4F92-8E71-B1E740FC647E}" type="sibTrans" cxnId="{5E0E3E48-C52E-4E9A-B54B-487FE7CE13CD}">
      <dgm:prSet/>
      <dgm:spPr/>
      <dgm:t>
        <a:bodyPr/>
        <a:lstStyle/>
        <a:p>
          <a:endParaRPr lang="es-CO"/>
        </a:p>
      </dgm:t>
    </dgm:pt>
    <dgm:pt modelId="{9FE257F2-9B70-44D7-9B1B-4B721ECA3A5F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Mencia De Carvajal Martínez</a:t>
          </a:r>
          <a:endParaRPr lang="es-CO" sz="2000" dirty="0"/>
        </a:p>
      </dgm:t>
    </dgm:pt>
    <dgm:pt modelId="{9D191BF7-DA85-4331-ACDE-2E02F0459172}" type="parTrans" cxnId="{4F5748F0-3264-424C-9462-8B5826021646}">
      <dgm:prSet/>
      <dgm:spPr/>
      <dgm:t>
        <a:bodyPr/>
        <a:lstStyle/>
        <a:p>
          <a:endParaRPr lang="es-CO"/>
        </a:p>
      </dgm:t>
    </dgm:pt>
    <dgm:pt modelId="{95683789-E649-4459-B88B-275EE37EF702}" type="sibTrans" cxnId="{4F5748F0-3264-424C-9462-8B5826021646}">
      <dgm:prSet/>
      <dgm:spPr/>
      <dgm:t>
        <a:bodyPr/>
        <a:lstStyle/>
        <a:p>
          <a:endParaRPr lang="es-CO"/>
        </a:p>
      </dgm:t>
    </dgm:pt>
    <dgm:pt modelId="{F91ADA0C-499F-466A-8012-8CCC303B0A6A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400" dirty="0" smtClean="0"/>
            <a:t>Juan                   Ruiz De La Parra</a:t>
          </a:r>
          <a:endParaRPr lang="es-CO" sz="1400" dirty="0"/>
        </a:p>
      </dgm:t>
    </dgm:pt>
    <dgm:pt modelId="{E1C681BD-DFD1-473C-94D3-A329E7576413}" type="parTrans" cxnId="{00A2FF06-7FE7-4D31-9FAD-7D115E3C18FF}">
      <dgm:prSet/>
      <dgm:spPr/>
      <dgm:t>
        <a:bodyPr/>
        <a:lstStyle/>
        <a:p>
          <a:endParaRPr lang="es-CO"/>
        </a:p>
      </dgm:t>
    </dgm:pt>
    <dgm:pt modelId="{B19A2E82-E336-4B21-9712-3745397A4242}" type="sibTrans" cxnId="{00A2FF06-7FE7-4D31-9FAD-7D115E3C18FF}">
      <dgm:prSet/>
      <dgm:spPr/>
      <dgm:t>
        <a:bodyPr/>
        <a:lstStyle/>
        <a:p>
          <a:endParaRPr lang="es-CO"/>
        </a:p>
      </dgm:t>
    </dgm:pt>
    <dgm:pt modelId="{1B841326-BCC6-4BA6-B839-569A0D5A8B60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400" dirty="0" smtClean="0"/>
            <a:t>Elvira Martínez De Cárdena</a:t>
          </a:r>
          <a:endParaRPr lang="es-CO" sz="1400" dirty="0"/>
        </a:p>
      </dgm:t>
    </dgm:pt>
    <dgm:pt modelId="{B2B67E50-77BD-4B30-ABC1-4DD479905656}" type="parTrans" cxnId="{D8E1E436-4033-43D8-85C8-506481D86F0A}">
      <dgm:prSet/>
      <dgm:spPr/>
      <dgm:t>
        <a:bodyPr/>
        <a:lstStyle/>
        <a:p>
          <a:endParaRPr lang="es-CO"/>
        </a:p>
      </dgm:t>
    </dgm:pt>
    <dgm:pt modelId="{1F771416-DF5D-4ED3-8F90-3E48204AE887}" type="sibTrans" cxnId="{D8E1E436-4033-43D8-85C8-506481D86F0A}">
      <dgm:prSet/>
      <dgm:spPr/>
      <dgm:t>
        <a:bodyPr/>
        <a:lstStyle/>
        <a:p>
          <a:endParaRPr lang="es-CO"/>
        </a:p>
      </dgm:t>
    </dgm:pt>
    <dgm:pt modelId="{028EE9DF-073A-4334-B653-B33F2870554F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baseline="0" dirty="0" smtClean="0"/>
            <a:t>Rodrigo                                      Sánchez </a:t>
          </a:r>
          <a:r>
            <a:rPr lang="es-CO" sz="1600" baseline="0" dirty="0" err="1" smtClean="0"/>
            <a:t>Torreblanca</a:t>
          </a:r>
          <a:r>
            <a:rPr lang="es-CO" sz="1600" baseline="0" dirty="0" smtClean="0"/>
            <a:t> De Carvajal</a:t>
          </a:r>
          <a:endParaRPr lang="es-CO" sz="1600" baseline="0" dirty="0"/>
        </a:p>
      </dgm:t>
    </dgm:pt>
    <dgm:pt modelId="{B5337031-38F3-43CF-B6FE-24F7C306639B}" type="parTrans" cxnId="{0C48EF94-376A-4B0C-B643-DA559F2CCE11}">
      <dgm:prSet/>
      <dgm:spPr/>
      <dgm:t>
        <a:bodyPr/>
        <a:lstStyle/>
        <a:p>
          <a:endParaRPr lang="es-CO"/>
        </a:p>
      </dgm:t>
    </dgm:pt>
    <dgm:pt modelId="{F657FB25-49D0-4DD9-968B-C14419C8D5BA}" type="sibTrans" cxnId="{0C48EF94-376A-4B0C-B643-DA559F2CCE11}">
      <dgm:prSet/>
      <dgm:spPr/>
      <dgm:t>
        <a:bodyPr/>
        <a:lstStyle/>
        <a:p>
          <a:endParaRPr lang="es-CO"/>
        </a:p>
      </dgm:t>
    </dgm:pt>
    <dgm:pt modelId="{CEA55D84-02BF-4361-B216-BEEFDBBCB2CD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900" baseline="0" dirty="0" smtClean="0"/>
            <a:t>Juana Martínez</a:t>
          </a:r>
          <a:endParaRPr lang="es-CO" sz="1900" baseline="0" dirty="0"/>
        </a:p>
      </dgm:t>
    </dgm:pt>
    <dgm:pt modelId="{61627F73-F318-42C3-B131-E0C4B4934454}" type="parTrans" cxnId="{EE2608B7-954C-4CA4-ACC4-6A8421F6A603}">
      <dgm:prSet/>
      <dgm:spPr/>
      <dgm:t>
        <a:bodyPr/>
        <a:lstStyle/>
        <a:p>
          <a:endParaRPr lang="es-CO"/>
        </a:p>
      </dgm:t>
    </dgm:pt>
    <dgm:pt modelId="{7977F221-89D3-4500-B618-FF152778694A}" type="sibTrans" cxnId="{EE2608B7-954C-4CA4-ACC4-6A8421F6A603}">
      <dgm:prSet/>
      <dgm:spPr/>
      <dgm:t>
        <a:bodyPr/>
        <a:lstStyle/>
        <a:p>
          <a:endParaRPr lang="es-CO"/>
        </a:p>
      </dgm:t>
    </dgm:pt>
    <dgm:pt modelId="{8E81EEE7-B89D-41D5-B8B6-666C7126F208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400" baseline="0" dirty="0" smtClean="0"/>
            <a:t>Bartolomé      Sánchez </a:t>
          </a:r>
          <a:r>
            <a:rPr lang="es-CO" sz="1400" baseline="0" dirty="0" err="1" smtClean="0"/>
            <a:t>Torreblanca</a:t>
          </a:r>
          <a:endParaRPr lang="es-CO" sz="1400" baseline="0" dirty="0"/>
        </a:p>
      </dgm:t>
    </dgm:pt>
    <dgm:pt modelId="{4662011F-EA43-41CE-A944-15F62BBCB2D3}" type="parTrans" cxnId="{738CF049-A7D6-4B16-9091-605BD78E23FC}">
      <dgm:prSet/>
      <dgm:spPr/>
      <dgm:t>
        <a:bodyPr/>
        <a:lstStyle/>
        <a:p>
          <a:endParaRPr lang="es-CO"/>
        </a:p>
      </dgm:t>
    </dgm:pt>
    <dgm:pt modelId="{29260C65-5D0C-4D59-B3C5-338034849E17}" type="sibTrans" cxnId="{738CF049-A7D6-4B16-9091-605BD78E23FC}">
      <dgm:prSet/>
      <dgm:spPr/>
      <dgm:t>
        <a:bodyPr/>
        <a:lstStyle/>
        <a:p>
          <a:endParaRPr lang="es-CO"/>
        </a:p>
      </dgm:t>
    </dgm:pt>
    <dgm:pt modelId="{3F75DCED-A35E-4B8D-B6FA-5FBF81401AF7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400" baseline="0" dirty="0" smtClean="0"/>
            <a:t>Mencia              De Carvajal Vásquez</a:t>
          </a:r>
          <a:endParaRPr lang="es-CO" sz="1400" baseline="0" dirty="0"/>
        </a:p>
      </dgm:t>
    </dgm:pt>
    <dgm:pt modelId="{77D0F0A2-D180-45B1-9499-E54D85D39FC8}" type="parTrans" cxnId="{866FD990-89A9-4FE3-BF5A-C435793A719B}">
      <dgm:prSet/>
      <dgm:spPr/>
      <dgm:t>
        <a:bodyPr/>
        <a:lstStyle/>
        <a:p>
          <a:endParaRPr lang="es-CO"/>
        </a:p>
      </dgm:t>
    </dgm:pt>
    <dgm:pt modelId="{07DD266D-8D64-41EE-8EA9-843EABBEE3D1}" type="sibTrans" cxnId="{866FD990-89A9-4FE3-BF5A-C435793A719B}">
      <dgm:prSet/>
      <dgm:spPr/>
      <dgm:t>
        <a:bodyPr/>
        <a:lstStyle/>
        <a:p>
          <a:endParaRPr lang="es-CO"/>
        </a:p>
      </dgm:t>
    </dgm:pt>
    <dgm:pt modelId="{A98450EE-FDB0-4211-94EE-2834C667B841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700" baseline="0" dirty="0" smtClean="0"/>
            <a:t>Pedro                             Martín De Ávila</a:t>
          </a:r>
          <a:endParaRPr lang="es-CO" sz="1700" baseline="0" dirty="0"/>
        </a:p>
      </dgm:t>
    </dgm:pt>
    <dgm:pt modelId="{08565991-B153-4F15-8352-91C2BBAC7F86}" type="parTrans" cxnId="{69A19362-2F85-4E9C-88F1-3336A104D073}">
      <dgm:prSet/>
      <dgm:spPr/>
      <dgm:t>
        <a:bodyPr/>
        <a:lstStyle/>
        <a:p>
          <a:endParaRPr lang="es-CO"/>
        </a:p>
      </dgm:t>
    </dgm:pt>
    <dgm:pt modelId="{A9E405E3-CF6E-427A-BA6B-8D5FB3243739}" type="sibTrans" cxnId="{69A19362-2F85-4E9C-88F1-3336A104D073}">
      <dgm:prSet/>
      <dgm:spPr/>
      <dgm:t>
        <a:bodyPr/>
        <a:lstStyle/>
        <a:p>
          <a:endParaRPr lang="es-CO"/>
        </a:p>
      </dgm:t>
    </dgm:pt>
    <dgm:pt modelId="{C04F9368-AB8A-4614-A080-3CD3B58F4CA0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CO" sz="1400" dirty="0" smtClean="0"/>
            <a:t>Francisca Martínez</a:t>
          </a:r>
          <a:endParaRPr lang="es-CO" sz="1400" dirty="0"/>
        </a:p>
      </dgm:t>
    </dgm:pt>
    <dgm:pt modelId="{E9DD9627-BB34-40D5-ADC6-61104D9C29A2}" type="parTrans" cxnId="{B23210FC-6304-41ED-8320-AD3EBF24B4A1}">
      <dgm:prSet/>
      <dgm:spPr/>
      <dgm:t>
        <a:bodyPr/>
        <a:lstStyle/>
        <a:p>
          <a:endParaRPr lang="es-CO"/>
        </a:p>
      </dgm:t>
    </dgm:pt>
    <dgm:pt modelId="{CEB158B1-319A-4BA9-99AD-EBA08926D4E0}" type="sibTrans" cxnId="{B23210FC-6304-41ED-8320-AD3EBF24B4A1}">
      <dgm:prSet/>
      <dgm:spPr/>
      <dgm:t>
        <a:bodyPr/>
        <a:lstStyle/>
        <a:p>
          <a:endParaRPr lang="es-CO"/>
        </a:p>
      </dgm:t>
    </dgm:pt>
    <dgm:pt modelId="{A00685AE-74BB-4F4D-9DEF-5CF1B4CA664C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400" dirty="0" smtClean="0"/>
            <a:t>Pedro                              Martín Hernández</a:t>
          </a:r>
          <a:endParaRPr lang="es-CO" sz="1400" dirty="0"/>
        </a:p>
      </dgm:t>
    </dgm:pt>
    <dgm:pt modelId="{72624657-FD0F-4864-AA1B-DDCB5C6EE967}" type="parTrans" cxnId="{43BB70BC-6FFE-4C4E-8CBD-F25664A3D71B}">
      <dgm:prSet/>
      <dgm:spPr/>
      <dgm:t>
        <a:bodyPr/>
        <a:lstStyle/>
        <a:p>
          <a:endParaRPr lang="es-CO"/>
        </a:p>
      </dgm:t>
    </dgm:pt>
    <dgm:pt modelId="{14C5BCA6-E3DC-4D37-8CE7-1642239407BE}" type="sibTrans" cxnId="{43BB70BC-6FFE-4C4E-8CBD-F25664A3D71B}">
      <dgm:prSet/>
      <dgm:spPr/>
      <dgm:t>
        <a:bodyPr/>
        <a:lstStyle/>
        <a:p>
          <a:endParaRPr lang="es-CO"/>
        </a:p>
      </dgm:t>
    </dgm:pt>
    <dgm:pt modelId="{70973E69-E559-44DC-8ECA-38A3979C881A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rgbClr val="FFFFD1"/>
        </a:solidFill>
      </dgm:spPr>
      <dgm:t>
        <a:bodyPr/>
        <a:lstStyle/>
        <a:p>
          <a:r>
            <a:rPr lang="es-CO" sz="1400" dirty="0" smtClean="0"/>
            <a:t>N. N. 1</a:t>
          </a:r>
          <a:endParaRPr lang="es-CO" sz="1400" dirty="0"/>
        </a:p>
      </dgm:t>
    </dgm:pt>
    <dgm:pt modelId="{C5563EF3-6564-492E-AB30-66117003A2D2}" type="parTrans" cxnId="{8217ED9D-5A5E-4F89-AB77-B996F9BAB683}">
      <dgm:prSet/>
      <dgm:spPr/>
      <dgm:t>
        <a:bodyPr/>
        <a:lstStyle/>
        <a:p>
          <a:endParaRPr lang="es-CO"/>
        </a:p>
      </dgm:t>
    </dgm:pt>
    <dgm:pt modelId="{3D76A0CC-01EB-4E37-8C61-820F26F05CF0}" type="sibTrans" cxnId="{8217ED9D-5A5E-4F89-AB77-B996F9BAB683}">
      <dgm:prSet/>
      <dgm:spPr/>
      <dgm:t>
        <a:bodyPr/>
        <a:lstStyle/>
        <a:p>
          <a:endParaRPr lang="es-CO"/>
        </a:p>
      </dgm:t>
    </dgm:pt>
    <dgm:pt modelId="{E75BF49A-0BBD-418B-A465-D5C73CDDC862}" type="pres">
      <dgm:prSet presAssocID="{10ED40AF-DFB1-4943-B6DB-2A904FAA918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B2B14297-00EC-4DE9-9F12-84F8A498FDA2}" type="pres">
      <dgm:prSet presAssocID="{224DFC69-98DC-492A-987A-165A8C398F9C}" presName="vertOne" presStyleCnt="0"/>
      <dgm:spPr/>
    </dgm:pt>
    <dgm:pt modelId="{002F55CE-1913-4F3F-AA6F-C819F8F648CF}" type="pres">
      <dgm:prSet presAssocID="{224DFC69-98DC-492A-987A-165A8C398F9C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A44F7502-E779-4A3D-9B93-C5ECA6B59C7C}" type="pres">
      <dgm:prSet presAssocID="{224DFC69-98DC-492A-987A-165A8C398F9C}" presName="parTransOne" presStyleCnt="0"/>
      <dgm:spPr/>
    </dgm:pt>
    <dgm:pt modelId="{3CE57FF6-FBA2-48D8-8049-49F705B51DFC}" type="pres">
      <dgm:prSet presAssocID="{224DFC69-98DC-492A-987A-165A8C398F9C}" presName="horzOne" presStyleCnt="0"/>
      <dgm:spPr/>
    </dgm:pt>
    <dgm:pt modelId="{75CFA4D5-EB26-4CFD-BFC1-C9FB112D6F12}" type="pres">
      <dgm:prSet presAssocID="{357B1FE2-5339-4287-AB9C-8CCBC31BE356}" presName="vertTwo" presStyleCnt="0"/>
      <dgm:spPr/>
    </dgm:pt>
    <dgm:pt modelId="{5ECD5F51-535C-41C3-8B53-BF1EF629859D}" type="pres">
      <dgm:prSet presAssocID="{357B1FE2-5339-4287-AB9C-8CCBC31BE356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813E7C8E-3755-4E92-8A65-9A2D82BC9A77}" type="pres">
      <dgm:prSet presAssocID="{357B1FE2-5339-4287-AB9C-8CCBC31BE356}" presName="parTransTwo" presStyleCnt="0"/>
      <dgm:spPr/>
    </dgm:pt>
    <dgm:pt modelId="{BAC4E885-7649-4868-8480-5D85C8310AF4}" type="pres">
      <dgm:prSet presAssocID="{357B1FE2-5339-4287-AB9C-8CCBC31BE356}" presName="horzTwo" presStyleCnt="0"/>
      <dgm:spPr/>
    </dgm:pt>
    <dgm:pt modelId="{BF53D83A-D5AA-4B2C-BFDB-5AA72308D198}" type="pres">
      <dgm:prSet presAssocID="{F91ADA0C-499F-466A-8012-8CCC303B0A6A}" presName="vertThree" presStyleCnt="0"/>
      <dgm:spPr/>
    </dgm:pt>
    <dgm:pt modelId="{234D320C-1D2E-4A46-9DEC-8ECAB8F8A172}" type="pres">
      <dgm:prSet presAssocID="{F91ADA0C-499F-466A-8012-8CCC303B0A6A}" presName="txThre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D44385DC-D114-4479-A676-415B6A91A8AD}" type="pres">
      <dgm:prSet presAssocID="{F91ADA0C-499F-466A-8012-8CCC303B0A6A}" presName="horzThree" presStyleCnt="0"/>
      <dgm:spPr/>
    </dgm:pt>
    <dgm:pt modelId="{293F5044-82CA-49C5-BBCB-9B2A332CC006}" type="pres">
      <dgm:prSet presAssocID="{B19A2E82-E336-4B21-9712-3745397A4242}" presName="sibSpaceThree" presStyleCnt="0"/>
      <dgm:spPr/>
    </dgm:pt>
    <dgm:pt modelId="{FDD0CAA1-6E01-4710-9446-2740C5EAEABF}" type="pres">
      <dgm:prSet presAssocID="{1B841326-BCC6-4BA6-B839-569A0D5A8B60}" presName="vertThree" presStyleCnt="0"/>
      <dgm:spPr/>
    </dgm:pt>
    <dgm:pt modelId="{81ACA734-3E6E-4315-AA18-967A06F4FB8F}" type="pres">
      <dgm:prSet presAssocID="{1B841326-BCC6-4BA6-B839-569A0D5A8B60}" presName="txThre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EB3B9E86-A9A9-480D-A2D4-8536094CEBC8}" type="pres">
      <dgm:prSet presAssocID="{1B841326-BCC6-4BA6-B839-569A0D5A8B60}" presName="horzThree" presStyleCnt="0"/>
      <dgm:spPr/>
    </dgm:pt>
    <dgm:pt modelId="{22A85E5B-55F7-4DAB-B235-88C6F756B28F}" type="pres">
      <dgm:prSet presAssocID="{536CCEDF-5771-4F92-8E71-B1E740FC647E}" presName="sibSpaceTwo" presStyleCnt="0"/>
      <dgm:spPr/>
    </dgm:pt>
    <dgm:pt modelId="{4438EBED-A435-42AC-AA1F-C9755A0FE824}" type="pres">
      <dgm:prSet presAssocID="{9FE257F2-9B70-44D7-9B1B-4B721ECA3A5F}" presName="vertTwo" presStyleCnt="0"/>
      <dgm:spPr/>
    </dgm:pt>
    <dgm:pt modelId="{20E91E60-6C92-4AF4-A934-46B4DE9CB791}" type="pres">
      <dgm:prSet presAssocID="{9FE257F2-9B70-44D7-9B1B-4B721ECA3A5F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36223B38-A2D0-4388-BB92-F9AEEE2C85DC}" type="pres">
      <dgm:prSet presAssocID="{9FE257F2-9B70-44D7-9B1B-4B721ECA3A5F}" presName="parTransTwo" presStyleCnt="0"/>
      <dgm:spPr/>
    </dgm:pt>
    <dgm:pt modelId="{1C08672B-71CD-428E-A148-7E7DFE8B2C75}" type="pres">
      <dgm:prSet presAssocID="{9FE257F2-9B70-44D7-9B1B-4B721ECA3A5F}" presName="horzTwo" presStyleCnt="0"/>
      <dgm:spPr/>
    </dgm:pt>
    <dgm:pt modelId="{5A6CCB77-69F5-40DC-8D37-53A06960D8A9}" type="pres">
      <dgm:prSet presAssocID="{028EE9DF-073A-4334-B653-B33F2870554F}" presName="vertThree" presStyleCnt="0"/>
      <dgm:spPr/>
    </dgm:pt>
    <dgm:pt modelId="{C3F1B4F3-B326-488F-B81A-6F0B7C265A35}" type="pres">
      <dgm:prSet presAssocID="{028EE9DF-073A-4334-B653-B33F2870554F}" presName="txThre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0FE4431A-0B10-4E1F-9524-6ED771E4B146}" type="pres">
      <dgm:prSet presAssocID="{028EE9DF-073A-4334-B653-B33F2870554F}" presName="parTransThree" presStyleCnt="0"/>
      <dgm:spPr/>
    </dgm:pt>
    <dgm:pt modelId="{9EBBCB89-FE22-4EBF-80B8-D7F7EF275E05}" type="pres">
      <dgm:prSet presAssocID="{028EE9DF-073A-4334-B653-B33F2870554F}" presName="horzThree" presStyleCnt="0"/>
      <dgm:spPr/>
    </dgm:pt>
    <dgm:pt modelId="{10E15F04-933A-4CEA-B44C-5A5AFF2DBA0F}" type="pres">
      <dgm:prSet presAssocID="{8E81EEE7-B89D-41D5-B8B6-666C7126F208}" presName="vertFour" presStyleCnt="0">
        <dgm:presLayoutVars>
          <dgm:chPref val="3"/>
        </dgm:presLayoutVars>
      </dgm:prSet>
      <dgm:spPr/>
    </dgm:pt>
    <dgm:pt modelId="{55D75852-D7E6-4876-A1E4-E714207FB9F1}" type="pres">
      <dgm:prSet presAssocID="{8E81EEE7-B89D-41D5-B8B6-666C7126F208}" presName="txFour" presStyleLbl="node4" presStyleIdx="0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4B3AC6C8-C30A-4448-A8C8-B10B685135D0}" type="pres">
      <dgm:prSet presAssocID="{8E81EEE7-B89D-41D5-B8B6-666C7126F208}" presName="horzFour" presStyleCnt="0"/>
      <dgm:spPr/>
    </dgm:pt>
    <dgm:pt modelId="{B1FA060F-FA05-42FE-AF06-2B7DE5962EA1}" type="pres">
      <dgm:prSet presAssocID="{29260C65-5D0C-4D59-B3C5-338034849E17}" presName="sibSpaceFour" presStyleCnt="0"/>
      <dgm:spPr/>
    </dgm:pt>
    <dgm:pt modelId="{176D2290-0E4F-4767-A984-6CEC2A183A42}" type="pres">
      <dgm:prSet presAssocID="{3F75DCED-A35E-4B8D-B6FA-5FBF81401AF7}" presName="vertFour" presStyleCnt="0">
        <dgm:presLayoutVars>
          <dgm:chPref val="3"/>
        </dgm:presLayoutVars>
      </dgm:prSet>
      <dgm:spPr/>
    </dgm:pt>
    <dgm:pt modelId="{64A8139B-5073-4F13-8138-2CF4C4037F3D}" type="pres">
      <dgm:prSet presAssocID="{3F75DCED-A35E-4B8D-B6FA-5FBF81401AF7}" presName="txFour" presStyleLbl="node4" presStyleIdx="1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B1893DA2-7F3F-404B-A804-EB888C7F56FD}" type="pres">
      <dgm:prSet presAssocID="{3F75DCED-A35E-4B8D-B6FA-5FBF81401AF7}" presName="horzFour" presStyleCnt="0"/>
      <dgm:spPr/>
    </dgm:pt>
    <dgm:pt modelId="{75F13D38-6611-4FD3-8948-ED5F1F44EA46}" type="pres">
      <dgm:prSet presAssocID="{F657FB25-49D0-4DD9-968B-C14419C8D5BA}" presName="sibSpaceThree" presStyleCnt="0"/>
      <dgm:spPr/>
    </dgm:pt>
    <dgm:pt modelId="{1165945A-2A36-4750-AB71-D5880C87A5EB}" type="pres">
      <dgm:prSet presAssocID="{CEA55D84-02BF-4361-B216-BEEFDBBCB2CD}" presName="vertThree" presStyleCnt="0"/>
      <dgm:spPr/>
    </dgm:pt>
    <dgm:pt modelId="{5C992913-3F2E-46A3-A4A8-5D68407929D2}" type="pres">
      <dgm:prSet presAssocID="{CEA55D84-02BF-4361-B216-BEEFDBBCB2CD}" presName="txThre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13D9CA24-7E33-437D-BA61-B9CBBCD75446}" type="pres">
      <dgm:prSet presAssocID="{CEA55D84-02BF-4361-B216-BEEFDBBCB2CD}" presName="parTransThree" presStyleCnt="0"/>
      <dgm:spPr/>
    </dgm:pt>
    <dgm:pt modelId="{40310D31-9873-48D9-AD88-4ADC07BE279E}" type="pres">
      <dgm:prSet presAssocID="{CEA55D84-02BF-4361-B216-BEEFDBBCB2CD}" presName="horzThree" presStyleCnt="0"/>
      <dgm:spPr/>
    </dgm:pt>
    <dgm:pt modelId="{90CCB713-025F-483D-A33F-4577939C9724}" type="pres">
      <dgm:prSet presAssocID="{A98450EE-FDB0-4211-94EE-2834C667B841}" presName="vertFour" presStyleCnt="0">
        <dgm:presLayoutVars>
          <dgm:chPref val="3"/>
        </dgm:presLayoutVars>
      </dgm:prSet>
      <dgm:spPr/>
    </dgm:pt>
    <dgm:pt modelId="{AFF06952-3CB4-41FB-B025-C37600DCB5F7}" type="pres">
      <dgm:prSet presAssocID="{A98450EE-FDB0-4211-94EE-2834C667B841}" presName="txFour" presStyleLbl="node4" presStyleIdx="2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C2078119-8967-4DD7-976F-316765E7F057}" type="pres">
      <dgm:prSet presAssocID="{A98450EE-FDB0-4211-94EE-2834C667B841}" presName="parTransFour" presStyleCnt="0"/>
      <dgm:spPr/>
    </dgm:pt>
    <dgm:pt modelId="{F2CAD88A-352C-4410-B563-81EFD17BC43A}" type="pres">
      <dgm:prSet presAssocID="{A98450EE-FDB0-4211-94EE-2834C667B841}" presName="horzFour" presStyleCnt="0"/>
      <dgm:spPr/>
    </dgm:pt>
    <dgm:pt modelId="{77973A59-DF19-4A34-A0E7-154A755ADBC2}" type="pres">
      <dgm:prSet presAssocID="{A00685AE-74BB-4F4D-9DEF-5CF1B4CA664C}" presName="vertFour" presStyleCnt="0">
        <dgm:presLayoutVars>
          <dgm:chPref val="3"/>
        </dgm:presLayoutVars>
      </dgm:prSet>
      <dgm:spPr/>
    </dgm:pt>
    <dgm:pt modelId="{2A8E4110-0E6F-4BF3-B66C-1B5D0CBA9C74}" type="pres">
      <dgm:prSet presAssocID="{A00685AE-74BB-4F4D-9DEF-5CF1B4CA664C}" presName="txFour" presStyleLbl="node4" presStyleIdx="3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8A844517-2AC0-489F-8793-DF99950000EE}" type="pres">
      <dgm:prSet presAssocID="{A00685AE-74BB-4F4D-9DEF-5CF1B4CA664C}" presName="horzFour" presStyleCnt="0"/>
      <dgm:spPr/>
    </dgm:pt>
    <dgm:pt modelId="{5AFAAAD8-19F7-4E41-BF3A-87A4F4E7A49C}" type="pres">
      <dgm:prSet presAssocID="{14C5BCA6-E3DC-4D37-8CE7-1642239407BE}" presName="sibSpaceFour" presStyleCnt="0"/>
      <dgm:spPr/>
    </dgm:pt>
    <dgm:pt modelId="{178093D6-5739-495A-B900-47D4CA4CA3D5}" type="pres">
      <dgm:prSet presAssocID="{70973E69-E559-44DC-8ECA-38A3979C881A}" presName="vertFour" presStyleCnt="0">
        <dgm:presLayoutVars>
          <dgm:chPref val="3"/>
        </dgm:presLayoutVars>
      </dgm:prSet>
      <dgm:spPr/>
    </dgm:pt>
    <dgm:pt modelId="{DB1737F7-4AF3-4EF4-ACF0-0475BEFB69F8}" type="pres">
      <dgm:prSet presAssocID="{70973E69-E559-44DC-8ECA-38A3979C881A}" presName="txFour" presStyleLbl="node4" presStyleIdx="4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1D33F52D-E13D-463F-939B-5C18FEBDDCA8}" type="pres">
      <dgm:prSet presAssocID="{70973E69-E559-44DC-8ECA-38A3979C881A}" presName="horzFour" presStyleCnt="0"/>
      <dgm:spPr/>
    </dgm:pt>
    <dgm:pt modelId="{3DE5CBB9-B9C8-4CDE-B953-F5B3B01DCB19}" type="pres">
      <dgm:prSet presAssocID="{A9E405E3-CF6E-427A-BA6B-8D5FB3243739}" presName="sibSpaceFour" presStyleCnt="0"/>
      <dgm:spPr/>
    </dgm:pt>
    <dgm:pt modelId="{9178A8F1-B4F4-46D6-A119-E72C8A782693}" type="pres">
      <dgm:prSet presAssocID="{C04F9368-AB8A-4614-A080-3CD3B58F4CA0}" presName="vertFour" presStyleCnt="0">
        <dgm:presLayoutVars>
          <dgm:chPref val="3"/>
        </dgm:presLayoutVars>
      </dgm:prSet>
      <dgm:spPr/>
    </dgm:pt>
    <dgm:pt modelId="{9BDA27A9-6305-4110-BB11-80F23B23EAD2}" type="pres">
      <dgm:prSet presAssocID="{C04F9368-AB8A-4614-A080-3CD3B58F4CA0}" presName="txFour" presStyleLbl="node4" presStyleIdx="5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152ACE1A-4746-4E2B-A349-6BE8B5E1E59D}" type="pres">
      <dgm:prSet presAssocID="{C04F9368-AB8A-4614-A080-3CD3B58F4CA0}" presName="horzFour" presStyleCnt="0"/>
      <dgm:spPr/>
    </dgm:pt>
  </dgm:ptLst>
  <dgm:cxnLst>
    <dgm:cxn modelId="{738CF049-A7D6-4B16-9091-605BD78E23FC}" srcId="{028EE9DF-073A-4334-B653-B33F2870554F}" destId="{8E81EEE7-B89D-41D5-B8B6-666C7126F208}" srcOrd="0" destOrd="0" parTransId="{4662011F-EA43-41CE-A944-15F62BBCB2D3}" sibTransId="{29260C65-5D0C-4D59-B3C5-338034849E17}"/>
    <dgm:cxn modelId="{005303B9-F454-49B4-BF20-0624C657055F}" type="presOf" srcId="{224DFC69-98DC-492A-987A-165A8C398F9C}" destId="{002F55CE-1913-4F3F-AA6F-C819F8F648CF}" srcOrd="0" destOrd="0" presId="urn:microsoft.com/office/officeart/2005/8/layout/hierarchy4"/>
    <dgm:cxn modelId="{C379523D-3021-4A81-87C4-3814C564905C}" type="presOf" srcId="{C04F9368-AB8A-4614-A080-3CD3B58F4CA0}" destId="{9BDA27A9-6305-4110-BB11-80F23B23EAD2}" srcOrd="0" destOrd="0" presId="urn:microsoft.com/office/officeart/2005/8/layout/hierarchy4"/>
    <dgm:cxn modelId="{69A19362-2F85-4E9C-88F1-3336A104D073}" srcId="{CEA55D84-02BF-4361-B216-BEEFDBBCB2CD}" destId="{A98450EE-FDB0-4211-94EE-2834C667B841}" srcOrd="0" destOrd="0" parTransId="{08565991-B153-4F15-8352-91C2BBAC7F86}" sibTransId="{A9E405E3-CF6E-427A-BA6B-8D5FB3243739}"/>
    <dgm:cxn modelId="{57807061-7CDA-49BB-90A0-DC11D0603265}" type="presOf" srcId="{F91ADA0C-499F-466A-8012-8CCC303B0A6A}" destId="{234D320C-1D2E-4A46-9DEC-8ECAB8F8A172}" srcOrd="0" destOrd="0" presId="urn:microsoft.com/office/officeart/2005/8/layout/hierarchy4"/>
    <dgm:cxn modelId="{AEED5782-3D45-48B6-9FB7-560A9E0CE2EC}" srcId="{10ED40AF-DFB1-4943-B6DB-2A904FAA918A}" destId="{224DFC69-98DC-492A-987A-165A8C398F9C}" srcOrd="0" destOrd="0" parTransId="{FAB482D3-BE6B-4C36-B4BA-0FAA7015E800}" sibTransId="{2A471521-3F41-4AD4-A41F-9977087E123F}"/>
    <dgm:cxn modelId="{5E0E3E48-C52E-4E9A-B54B-487FE7CE13CD}" srcId="{224DFC69-98DC-492A-987A-165A8C398F9C}" destId="{357B1FE2-5339-4287-AB9C-8CCBC31BE356}" srcOrd="0" destOrd="0" parTransId="{33866EA9-5FB0-4FED-946D-C67EC890E954}" sibTransId="{536CCEDF-5771-4F92-8E71-B1E740FC647E}"/>
    <dgm:cxn modelId="{8217ED9D-5A5E-4F89-AB77-B996F9BAB683}" srcId="{A98450EE-FDB0-4211-94EE-2834C667B841}" destId="{70973E69-E559-44DC-8ECA-38A3979C881A}" srcOrd="1" destOrd="0" parTransId="{C5563EF3-6564-492E-AB30-66117003A2D2}" sibTransId="{3D76A0CC-01EB-4E37-8C61-820F26F05CF0}"/>
    <dgm:cxn modelId="{5CF83E48-58DE-4D04-B9F9-703A52890739}" type="presOf" srcId="{3F75DCED-A35E-4B8D-B6FA-5FBF81401AF7}" destId="{64A8139B-5073-4F13-8138-2CF4C4037F3D}" srcOrd="0" destOrd="0" presId="urn:microsoft.com/office/officeart/2005/8/layout/hierarchy4"/>
    <dgm:cxn modelId="{4F5748F0-3264-424C-9462-8B5826021646}" srcId="{224DFC69-98DC-492A-987A-165A8C398F9C}" destId="{9FE257F2-9B70-44D7-9B1B-4B721ECA3A5F}" srcOrd="1" destOrd="0" parTransId="{9D191BF7-DA85-4331-ACDE-2E02F0459172}" sibTransId="{95683789-E649-4459-B88B-275EE37EF702}"/>
    <dgm:cxn modelId="{8A5A1796-4BD8-4CC6-8E0F-63211D9FBE05}" type="presOf" srcId="{10ED40AF-DFB1-4943-B6DB-2A904FAA918A}" destId="{E75BF49A-0BBD-418B-A465-D5C73CDDC862}" srcOrd="0" destOrd="0" presId="urn:microsoft.com/office/officeart/2005/8/layout/hierarchy4"/>
    <dgm:cxn modelId="{43BB70BC-6FFE-4C4E-8CBD-F25664A3D71B}" srcId="{A98450EE-FDB0-4211-94EE-2834C667B841}" destId="{A00685AE-74BB-4F4D-9DEF-5CF1B4CA664C}" srcOrd="0" destOrd="0" parTransId="{72624657-FD0F-4864-AA1B-DDCB5C6EE967}" sibTransId="{14C5BCA6-E3DC-4D37-8CE7-1642239407BE}"/>
    <dgm:cxn modelId="{B23210FC-6304-41ED-8320-AD3EBF24B4A1}" srcId="{CEA55D84-02BF-4361-B216-BEEFDBBCB2CD}" destId="{C04F9368-AB8A-4614-A080-3CD3B58F4CA0}" srcOrd="1" destOrd="0" parTransId="{E9DD9627-BB34-40D5-ADC6-61104D9C29A2}" sibTransId="{CEB158B1-319A-4BA9-99AD-EBA08926D4E0}"/>
    <dgm:cxn modelId="{0C48EF94-376A-4B0C-B643-DA559F2CCE11}" srcId="{9FE257F2-9B70-44D7-9B1B-4B721ECA3A5F}" destId="{028EE9DF-073A-4334-B653-B33F2870554F}" srcOrd="0" destOrd="0" parTransId="{B5337031-38F3-43CF-B6FE-24F7C306639B}" sibTransId="{F657FB25-49D0-4DD9-968B-C14419C8D5BA}"/>
    <dgm:cxn modelId="{EE2608B7-954C-4CA4-ACC4-6A8421F6A603}" srcId="{9FE257F2-9B70-44D7-9B1B-4B721ECA3A5F}" destId="{CEA55D84-02BF-4361-B216-BEEFDBBCB2CD}" srcOrd="1" destOrd="0" parTransId="{61627F73-F318-42C3-B131-E0C4B4934454}" sibTransId="{7977F221-89D3-4500-B618-FF152778694A}"/>
    <dgm:cxn modelId="{0BA1C0FC-E36E-4620-AD08-475BB52D7B6D}" type="presOf" srcId="{CEA55D84-02BF-4361-B216-BEEFDBBCB2CD}" destId="{5C992913-3F2E-46A3-A4A8-5D68407929D2}" srcOrd="0" destOrd="0" presId="urn:microsoft.com/office/officeart/2005/8/layout/hierarchy4"/>
    <dgm:cxn modelId="{3F1F96AD-F141-421D-82FE-C6B21546FF04}" type="presOf" srcId="{70973E69-E559-44DC-8ECA-38A3979C881A}" destId="{DB1737F7-4AF3-4EF4-ACF0-0475BEFB69F8}" srcOrd="0" destOrd="0" presId="urn:microsoft.com/office/officeart/2005/8/layout/hierarchy4"/>
    <dgm:cxn modelId="{E357C3F3-4CD7-4E8E-AF26-944AB93A245F}" type="presOf" srcId="{A00685AE-74BB-4F4D-9DEF-5CF1B4CA664C}" destId="{2A8E4110-0E6F-4BF3-B66C-1B5D0CBA9C74}" srcOrd="0" destOrd="0" presId="urn:microsoft.com/office/officeart/2005/8/layout/hierarchy4"/>
    <dgm:cxn modelId="{D8E1E436-4033-43D8-85C8-506481D86F0A}" srcId="{357B1FE2-5339-4287-AB9C-8CCBC31BE356}" destId="{1B841326-BCC6-4BA6-B839-569A0D5A8B60}" srcOrd="1" destOrd="0" parTransId="{B2B67E50-77BD-4B30-ABC1-4DD479905656}" sibTransId="{1F771416-DF5D-4ED3-8F90-3E48204AE887}"/>
    <dgm:cxn modelId="{7FCB5312-2605-46D0-AA96-B38CB0700CAD}" type="presOf" srcId="{A98450EE-FDB0-4211-94EE-2834C667B841}" destId="{AFF06952-3CB4-41FB-B025-C37600DCB5F7}" srcOrd="0" destOrd="0" presId="urn:microsoft.com/office/officeart/2005/8/layout/hierarchy4"/>
    <dgm:cxn modelId="{414FF55F-7CE2-4AAD-B155-9E77A6086625}" type="presOf" srcId="{357B1FE2-5339-4287-AB9C-8CCBC31BE356}" destId="{5ECD5F51-535C-41C3-8B53-BF1EF629859D}" srcOrd="0" destOrd="0" presId="urn:microsoft.com/office/officeart/2005/8/layout/hierarchy4"/>
    <dgm:cxn modelId="{866FD990-89A9-4FE3-BF5A-C435793A719B}" srcId="{028EE9DF-073A-4334-B653-B33F2870554F}" destId="{3F75DCED-A35E-4B8D-B6FA-5FBF81401AF7}" srcOrd="1" destOrd="0" parTransId="{77D0F0A2-D180-45B1-9499-E54D85D39FC8}" sibTransId="{07DD266D-8D64-41EE-8EA9-843EABBEE3D1}"/>
    <dgm:cxn modelId="{56F1E8A4-EF81-483E-9D5C-16E253DCA80C}" type="presOf" srcId="{8E81EEE7-B89D-41D5-B8B6-666C7126F208}" destId="{55D75852-D7E6-4876-A1E4-E714207FB9F1}" srcOrd="0" destOrd="0" presId="urn:microsoft.com/office/officeart/2005/8/layout/hierarchy4"/>
    <dgm:cxn modelId="{C8014442-22FD-4E22-BADA-F8CD15655C09}" type="presOf" srcId="{9FE257F2-9B70-44D7-9B1B-4B721ECA3A5F}" destId="{20E91E60-6C92-4AF4-A934-46B4DE9CB791}" srcOrd="0" destOrd="0" presId="urn:microsoft.com/office/officeart/2005/8/layout/hierarchy4"/>
    <dgm:cxn modelId="{856B6E9A-D200-4C77-A6C0-B2BF53424DBF}" type="presOf" srcId="{1B841326-BCC6-4BA6-B839-569A0D5A8B60}" destId="{81ACA734-3E6E-4315-AA18-967A06F4FB8F}" srcOrd="0" destOrd="0" presId="urn:microsoft.com/office/officeart/2005/8/layout/hierarchy4"/>
    <dgm:cxn modelId="{7B0B3E9F-6356-4D6D-9C69-491448235545}" type="presOf" srcId="{028EE9DF-073A-4334-B653-B33F2870554F}" destId="{C3F1B4F3-B326-488F-B81A-6F0B7C265A35}" srcOrd="0" destOrd="0" presId="urn:microsoft.com/office/officeart/2005/8/layout/hierarchy4"/>
    <dgm:cxn modelId="{00A2FF06-7FE7-4D31-9FAD-7D115E3C18FF}" srcId="{357B1FE2-5339-4287-AB9C-8CCBC31BE356}" destId="{F91ADA0C-499F-466A-8012-8CCC303B0A6A}" srcOrd="0" destOrd="0" parTransId="{E1C681BD-DFD1-473C-94D3-A329E7576413}" sibTransId="{B19A2E82-E336-4B21-9712-3745397A4242}"/>
    <dgm:cxn modelId="{BCC11ADC-6A89-4533-82D7-57CFAC88BBAF}" type="presParOf" srcId="{E75BF49A-0BBD-418B-A465-D5C73CDDC862}" destId="{B2B14297-00EC-4DE9-9F12-84F8A498FDA2}" srcOrd="0" destOrd="0" presId="urn:microsoft.com/office/officeart/2005/8/layout/hierarchy4"/>
    <dgm:cxn modelId="{AC726B42-C191-4EB5-A1EF-B17C9B5AD8DB}" type="presParOf" srcId="{B2B14297-00EC-4DE9-9F12-84F8A498FDA2}" destId="{002F55CE-1913-4F3F-AA6F-C819F8F648CF}" srcOrd="0" destOrd="0" presId="urn:microsoft.com/office/officeart/2005/8/layout/hierarchy4"/>
    <dgm:cxn modelId="{393E1451-4F58-45CA-BFB6-1B40A2F6A974}" type="presParOf" srcId="{B2B14297-00EC-4DE9-9F12-84F8A498FDA2}" destId="{A44F7502-E779-4A3D-9B93-C5ECA6B59C7C}" srcOrd="1" destOrd="0" presId="urn:microsoft.com/office/officeart/2005/8/layout/hierarchy4"/>
    <dgm:cxn modelId="{0FA92C7F-C922-48EF-93DB-340CDBF2863D}" type="presParOf" srcId="{B2B14297-00EC-4DE9-9F12-84F8A498FDA2}" destId="{3CE57FF6-FBA2-48D8-8049-49F705B51DFC}" srcOrd="2" destOrd="0" presId="urn:microsoft.com/office/officeart/2005/8/layout/hierarchy4"/>
    <dgm:cxn modelId="{9D144B1A-D3CD-423B-81EB-ECAE5ABAC430}" type="presParOf" srcId="{3CE57FF6-FBA2-48D8-8049-49F705B51DFC}" destId="{75CFA4D5-EB26-4CFD-BFC1-C9FB112D6F12}" srcOrd="0" destOrd="0" presId="urn:microsoft.com/office/officeart/2005/8/layout/hierarchy4"/>
    <dgm:cxn modelId="{F06D956F-1D71-413E-A98A-64FB7E5B07A0}" type="presParOf" srcId="{75CFA4D5-EB26-4CFD-BFC1-C9FB112D6F12}" destId="{5ECD5F51-535C-41C3-8B53-BF1EF629859D}" srcOrd="0" destOrd="0" presId="urn:microsoft.com/office/officeart/2005/8/layout/hierarchy4"/>
    <dgm:cxn modelId="{84814181-4F41-4F72-B630-D821FD1E9A26}" type="presParOf" srcId="{75CFA4D5-EB26-4CFD-BFC1-C9FB112D6F12}" destId="{813E7C8E-3755-4E92-8A65-9A2D82BC9A77}" srcOrd="1" destOrd="0" presId="urn:microsoft.com/office/officeart/2005/8/layout/hierarchy4"/>
    <dgm:cxn modelId="{CD72FEEA-14D0-4C2E-BDCD-003953281391}" type="presParOf" srcId="{75CFA4D5-EB26-4CFD-BFC1-C9FB112D6F12}" destId="{BAC4E885-7649-4868-8480-5D85C8310AF4}" srcOrd="2" destOrd="0" presId="urn:microsoft.com/office/officeart/2005/8/layout/hierarchy4"/>
    <dgm:cxn modelId="{5C1F4051-FBAC-46A4-923F-D1212B7B0AAA}" type="presParOf" srcId="{BAC4E885-7649-4868-8480-5D85C8310AF4}" destId="{BF53D83A-D5AA-4B2C-BFDB-5AA72308D198}" srcOrd="0" destOrd="0" presId="urn:microsoft.com/office/officeart/2005/8/layout/hierarchy4"/>
    <dgm:cxn modelId="{5E44B9E9-A5CA-4289-B01A-648126F05FFD}" type="presParOf" srcId="{BF53D83A-D5AA-4B2C-BFDB-5AA72308D198}" destId="{234D320C-1D2E-4A46-9DEC-8ECAB8F8A172}" srcOrd="0" destOrd="0" presId="urn:microsoft.com/office/officeart/2005/8/layout/hierarchy4"/>
    <dgm:cxn modelId="{A0A9BA5B-5E2F-4C78-AD6A-3F61BE160020}" type="presParOf" srcId="{BF53D83A-D5AA-4B2C-BFDB-5AA72308D198}" destId="{D44385DC-D114-4479-A676-415B6A91A8AD}" srcOrd="1" destOrd="0" presId="urn:microsoft.com/office/officeart/2005/8/layout/hierarchy4"/>
    <dgm:cxn modelId="{8496AC08-0DA1-4E22-94CD-941C28195828}" type="presParOf" srcId="{BAC4E885-7649-4868-8480-5D85C8310AF4}" destId="{293F5044-82CA-49C5-BBCB-9B2A332CC006}" srcOrd="1" destOrd="0" presId="urn:microsoft.com/office/officeart/2005/8/layout/hierarchy4"/>
    <dgm:cxn modelId="{8D8A4C7F-4D64-4BCD-90F6-B8ADEC840F69}" type="presParOf" srcId="{BAC4E885-7649-4868-8480-5D85C8310AF4}" destId="{FDD0CAA1-6E01-4710-9446-2740C5EAEABF}" srcOrd="2" destOrd="0" presId="urn:microsoft.com/office/officeart/2005/8/layout/hierarchy4"/>
    <dgm:cxn modelId="{898F40B6-F190-482F-BEC7-DAF92DAC4A37}" type="presParOf" srcId="{FDD0CAA1-6E01-4710-9446-2740C5EAEABF}" destId="{81ACA734-3E6E-4315-AA18-967A06F4FB8F}" srcOrd="0" destOrd="0" presId="urn:microsoft.com/office/officeart/2005/8/layout/hierarchy4"/>
    <dgm:cxn modelId="{2A20ED73-A0BA-4D8A-AEBE-266ED0D833D1}" type="presParOf" srcId="{FDD0CAA1-6E01-4710-9446-2740C5EAEABF}" destId="{EB3B9E86-A9A9-480D-A2D4-8536094CEBC8}" srcOrd="1" destOrd="0" presId="urn:microsoft.com/office/officeart/2005/8/layout/hierarchy4"/>
    <dgm:cxn modelId="{0AB3470F-1365-4B3F-A590-2D30E904382C}" type="presParOf" srcId="{3CE57FF6-FBA2-48D8-8049-49F705B51DFC}" destId="{22A85E5B-55F7-4DAB-B235-88C6F756B28F}" srcOrd="1" destOrd="0" presId="urn:microsoft.com/office/officeart/2005/8/layout/hierarchy4"/>
    <dgm:cxn modelId="{3469752D-892A-4CE7-8BC6-55C192CDC306}" type="presParOf" srcId="{3CE57FF6-FBA2-48D8-8049-49F705B51DFC}" destId="{4438EBED-A435-42AC-AA1F-C9755A0FE824}" srcOrd="2" destOrd="0" presId="urn:microsoft.com/office/officeart/2005/8/layout/hierarchy4"/>
    <dgm:cxn modelId="{A8D37846-5360-46A9-B1AA-4543AFBF44A8}" type="presParOf" srcId="{4438EBED-A435-42AC-AA1F-C9755A0FE824}" destId="{20E91E60-6C92-4AF4-A934-46B4DE9CB791}" srcOrd="0" destOrd="0" presId="urn:microsoft.com/office/officeart/2005/8/layout/hierarchy4"/>
    <dgm:cxn modelId="{B043CF05-D718-48B7-87F6-258897BE2A9A}" type="presParOf" srcId="{4438EBED-A435-42AC-AA1F-C9755A0FE824}" destId="{36223B38-A2D0-4388-BB92-F9AEEE2C85DC}" srcOrd="1" destOrd="0" presId="urn:microsoft.com/office/officeart/2005/8/layout/hierarchy4"/>
    <dgm:cxn modelId="{2C5E0C48-9C84-436C-8AD4-4DD84876D71E}" type="presParOf" srcId="{4438EBED-A435-42AC-AA1F-C9755A0FE824}" destId="{1C08672B-71CD-428E-A148-7E7DFE8B2C75}" srcOrd="2" destOrd="0" presId="urn:microsoft.com/office/officeart/2005/8/layout/hierarchy4"/>
    <dgm:cxn modelId="{A12FD355-58D3-4E17-8587-85F8AAA34D28}" type="presParOf" srcId="{1C08672B-71CD-428E-A148-7E7DFE8B2C75}" destId="{5A6CCB77-69F5-40DC-8D37-53A06960D8A9}" srcOrd="0" destOrd="0" presId="urn:microsoft.com/office/officeart/2005/8/layout/hierarchy4"/>
    <dgm:cxn modelId="{BB06C9C8-11BD-49E6-A2AC-8E0099510894}" type="presParOf" srcId="{5A6CCB77-69F5-40DC-8D37-53A06960D8A9}" destId="{C3F1B4F3-B326-488F-B81A-6F0B7C265A35}" srcOrd="0" destOrd="0" presId="urn:microsoft.com/office/officeart/2005/8/layout/hierarchy4"/>
    <dgm:cxn modelId="{9AD5B95F-E35F-4A5C-A832-B0E90084E9FE}" type="presParOf" srcId="{5A6CCB77-69F5-40DC-8D37-53A06960D8A9}" destId="{0FE4431A-0B10-4E1F-9524-6ED771E4B146}" srcOrd="1" destOrd="0" presId="urn:microsoft.com/office/officeart/2005/8/layout/hierarchy4"/>
    <dgm:cxn modelId="{741CC47C-4577-4D8C-A974-5AAB4098918A}" type="presParOf" srcId="{5A6CCB77-69F5-40DC-8D37-53A06960D8A9}" destId="{9EBBCB89-FE22-4EBF-80B8-D7F7EF275E05}" srcOrd="2" destOrd="0" presId="urn:microsoft.com/office/officeart/2005/8/layout/hierarchy4"/>
    <dgm:cxn modelId="{C8645487-1C07-4858-900D-488652BE9825}" type="presParOf" srcId="{9EBBCB89-FE22-4EBF-80B8-D7F7EF275E05}" destId="{10E15F04-933A-4CEA-B44C-5A5AFF2DBA0F}" srcOrd="0" destOrd="0" presId="urn:microsoft.com/office/officeart/2005/8/layout/hierarchy4"/>
    <dgm:cxn modelId="{ED6E8415-6B56-4796-A728-95DAE147DE36}" type="presParOf" srcId="{10E15F04-933A-4CEA-B44C-5A5AFF2DBA0F}" destId="{55D75852-D7E6-4876-A1E4-E714207FB9F1}" srcOrd="0" destOrd="0" presId="urn:microsoft.com/office/officeart/2005/8/layout/hierarchy4"/>
    <dgm:cxn modelId="{45E75E65-FD48-47D4-B760-AA2E431D54E9}" type="presParOf" srcId="{10E15F04-933A-4CEA-B44C-5A5AFF2DBA0F}" destId="{4B3AC6C8-C30A-4448-A8C8-B10B685135D0}" srcOrd="1" destOrd="0" presId="urn:microsoft.com/office/officeart/2005/8/layout/hierarchy4"/>
    <dgm:cxn modelId="{31F1950C-A4FC-4D6C-B7D0-87C3FB4D57E4}" type="presParOf" srcId="{9EBBCB89-FE22-4EBF-80B8-D7F7EF275E05}" destId="{B1FA060F-FA05-42FE-AF06-2B7DE5962EA1}" srcOrd="1" destOrd="0" presId="urn:microsoft.com/office/officeart/2005/8/layout/hierarchy4"/>
    <dgm:cxn modelId="{7FD65248-0405-4F0F-8D6C-37C5443BF10E}" type="presParOf" srcId="{9EBBCB89-FE22-4EBF-80B8-D7F7EF275E05}" destId="{176D2290-0E4F-4767-A984-6CEC2A183A42}" srcOrd="2" destOrd="0" presId="urn:microsoft.com/office/officeart/2005/8/layout/hierarchy4"/>
    <dgm:cxn modelId="{003A2AD3-4D26-4D05-94E5-B21A6C24CC3B}" type="presParOf" srcId="{176D2290-0E4F-4767-A984-6CEC2A183A42}" destId="{64A8139B-5073-4F13-8138-2CF4C4037F3D}" srcOrd="0" destOrd="0" presId="urn:microsoft.com/office/officeart/2005/8/layout/hierarchy4"/>
    <dgm:cxn modelId="{2BE582F2-D936-4A06-812D-CE73B4CC6E10}" type="presParOf" srcId="{176D2290-0E4F-4767-A984-6CEC2A183A42}" destId="{B1893DA2-7F3F-404B-A804-EB888C7F56FD}" srcOrd="1" destOrd="0" presId="urn:microsoft.com/office/officeart/2005/8/layout/hierarchy4"/>
    <dgm:cxn modelId="{458B7AA0-67BD-431F-971D-09E1257FDCE6}" type="presParOf" srcId="{1C08672B-71CD-428E-A148-7E7DFE8B2C75}" destId="{75F13D38-6611-4FD3-8948-ED5F1F44EA46}" srcOrd="1" destOrd="0" presId="urn:microsoft.com/office/officeart/2005/8/layout/hierarchy4"/>
    <dgm:cxn modelId="{DC89E5AF-BBB7-47B7-A147-0CAE7C050F62}" type="presParOf" srcId="{1C08672B-71CD-428E-A148-7E7DFE8B2C75}" destId="{1165945A-2A36-4750-AB71-D5880C87A5EB}" srcOrd="2" destOrd="0" presId="urn:microsoft.com/office/officeart/2005/8/layout/hierarchy4"/>
    <dgm:cxn modelId="{27A5BA31-11B7-4486-BA85-A392D0EEA813}" type="presParOf" srcId="{1165945A-2A36-4750-AB71-D5880C87A5EB}" destId="{5C992913-3F2E-46A3-A4A8-5D68407929D2}" srcOrd="0" destOrd="0" presId="urn:microsoft.com/office/officeart/2005/8/layout/hierarchy4"/>
    <dgm:cxn modelId="{5DEE8DAD-D229-44AF-903D-345E289A8C36}" type="presParOf" srcId="{1165945A-2A36-4750-AB71-D5880C87A5EB}" destId="{13D9CA24-7E33-437D-BA61-B9CBBCD75446}" srcOrd="1" destOrd="0" presId="urn:microsoft.com/office/officeart/2005/8/layout/hierarchy4"/>
    <dgm:cxn modelId="{CB23C288-D27E-4ADF-984C-E718280CECB4}" type="presParOf" srcId="{1165945A-2A36-4750-AB71-D5880C87A5EB}" destId="{40310D31-9873-48D9-AD88-4ADC07BE279E}" srcOrd="2" destOrd="0" presId="urn:microsoft.com/office/officeart/2005/8/layout/hierarchy4"/>
    <dgm:cxn modelId="{A43EB074-0359-4549-BD51-421B3327D0F3}" type="presParOf" srcId="{40310D31-9873-48D9-AD88-4ADC07BE279E}" destId="{90CCB713-025F-483D-A33F-4577939C9724}" srcOrd="0" destOrd="0" presId="urn:microsoft.com/office/officeart/2005/8/layout/hierarchy4"/>
    <dgm:cxn modelId="{FDE7FF28-08E7-4D87-8EB0-49774FBFE890}" type="presParOf" srcId="{90CCB713-025F-483D-A33F-4577939C9724}" destId="{AFF06952-3CB4-41FB-B025-C37600DCB5F7}" srcOrd="0" destOrd="0" presId="urn:microsoft.com/office/officeart/2005/8/layout/hierarchy4"/>
    <dgm:cxn modelId="{F36DAA8C-FA38-459F-9AC6-8B95CC7629D6}" type="presParOf" srcId="{90CCB713-025F-483D-A33F-4577939C9724}" destId="{C2078119-8967-4DD7-976F-316765E7F057}" srcOrd="1" destOrd="0" presId="urn:microsoft.com/office/officeart/2005/8/layout/hierarchy4"/>
    <dgm:cxn modelId="{8D8A0461-E362-42C0-9C93-E1603808D39B}" type="presParOf" srcId="{90CCB713-025F-483D-A33F-4577939C9724}" destId="{F2CAD88A-352C-4410-B563-81EFD17BC43A}" srcOrd="2" destOrd="0" presId="urn:microsoft.com/office/officeart/2005/8/layout/hierarchy4"/>
    <dgm:cxn modelId="{2D566FE0-0D1B-4EF4-94FA-154A940B2747}" type="presParOf" srcId="{F2CAD88A-352C-4410-B563-81EFD17BC43A}" destId="{77973A59-DF19-4A34-A0E7-154A755ADBC2}" srcOrd="0" destOrd="0" presId="urn:microsoft.com/office/officeart/2005/8/layout/hierarchy4"/>
    <dgm:cxn modelId="{9545F822-B561-4D31-8DE8-23CD33B99BAB}" type="presParOf" srcId="{77973A59-DF19-4A34-A0E7-154A755ADBC2}" destId="{2A8E4110-0E6F-4BF3-B66C-1B5D0CBA9C74}" srcOrd="0" destOrd="0" presId="urn:microsoft.com/office/officeart/2005/8/layout/hierarchy4"/>
    <dgm:cxn modelId="{CF5F2C84-A968-4C79-88B8-E344613AB50F}" type="presParOf" srcId="{77973A59-DF19-4A34-A0E7-154A755ADBC2}" destId="{8A844517-2AC0-489F-8793-DF99950000EE}" srcOrd="1" destOrd="0" presId="urn:microsoft.com/office/officeart/2005/8/layout/hierarchy4"/>
    <dgm:cxn modelId="{B0C64789-C65D-4BC9-8C00-9844D807567D}" type="presParOf" srcId="{F2CAD88A-352C-4410-B563-81EFD17BC43A}" destId="{5AFAAAD8-19F7-4E41-BF3A-87A4F4E7A49C}" srcOrd="1" destOrd="0" presId="urn:microsoft.com/office/officeart/2005/8/layout/hierarchy4"/>
    <dgm:cxn modelId="{52FFC061-561C-4AAB-908A-472C3AD86374}" type="presParOf" srcId="{F2CAD88A-352C-4410-B563-81EFD17BC43A}" destId="{178093D6-5739-495A-B900-47D4CA4CA3D5}" srcOrd="2" destOrd="0" presId="urn:microsoft.com/office/officeart/2005/8/layout/hierarchy4"/>
    <dgm:cxn modelId="{86201A4C-1AE6-4F2B-848E-B17F886611F4}" type="presParOf" srcId="{178093D6-5739-495A-B900-47D4CA4CA3D5}" destId="{DB1737F7-4AF3-4EF4-ACF0-0475BEFB69F8}" srcOrd="0" destOrd="0" presId="urn:microsoft.com/office/officeart/2005/8/layout/hierarchy4"/>
    <dgm:cxn modelId="{434D056A-1948-4BD7-AEE2-46E081E730C4}" type="presParOf" srcId="{178093D6-5739-495A-B900-47D4CA4CA3D5}" destId="{1D33F52D-E13D-463F-939B-5C18FEBDDCA8}" srcOrd="1" destOrd="0" presId="urn:microsoft.com/office/officeart/2005/8/layout/hierarchy4"/>
    <dgm:cxn modelId="{2CEA0F28-C1F1-48E3-8B07-4EEC445F7963}" type="presParOf" srcId="{40310D31-9873-48D9-AD88-4ADC07BE279E}" destId="{3DE5CBB9-B9C8-4CDE-B953-F5B3B01DCB19}" srcOrd="1" destOrd="0" presId="urn:microsoft.com/office/officeart/2005/8/layout/hierarchy4"/>
    <dgm:cxn modelId="{C601496A-448E-4613-BC40-AA2E8D3B26B4}" type="presParOf" srcId="{40310D31-9873-48D9-AD88-4ADC07BE279E}" destId="{9178A8F1-B4F4-46D6-A119-E72C8A782693}" srcOrd="2" destOrd="0" presId="urn:microsoft.com/office/officeart/2005/8/layout/hierarchy4"/>
    <dgm:cxn modelId="{B4BC09FA-AAFA-4E75-8989-49C6BBA08E41}" type="presParOf" srcId="{9178A8F1-B4F4-46D6-A119-E72C8A782693}" destId="{9BDA27A9-6305-4110-BB11-80F23B23EAD2}" srcOrd="0" destOrd="0" presId="urn:microsoft.com/office/officeart/2005/8/layout/hierarchy4"/>
    <dgm:cxn modelId="{B056440E-76BF-40FC-9BE8-D5216BF846D1}" type="presParOf" srcId="{9178A8F1-B4F4-46D6-A119-E72C8A782693}" destId="{152ACE1A-4746-4E2B-A349-6BE8B5E1E59D}" srcOrd="1" destOrd="0" presId="urn:microsoft.com/office/officeart/2005/8/layout/hierarchy4"/>
  </dgm:cxnLst>
  <dgm:bg>
    <a:solidFill>
      <a:schemeClr val="bg2"/>
    </a:solidFill>
  </dgm:bg>
  <dgm:whole/>
</dgm:dataModel>
</file>

<file path=ppt/diagrams/data146.xml><?xml version="1.0" encoding="utf-8"?>
<dgm:dataModel xmlns:dgm="http://schemas.openxmlformats.org/drawingml/2006/diagram" xmlns:a="http://schemas.openxmlformats.org/drawingml/2006/main">
  <dgm:ptLst>
    <dgm:pt modelId="{10ED40AF-DFB1-4943-B6DB-2A904FAA918A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956FCCDE-B333-4594-8C13-E8646D55C44A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2400" i="0" dirty="0" smtClean="0"/>
            <a:t>Josefa Ventura  Vélez De Rivero Toro</a:t>
          </a:r>
          <a:endParaRPr lang="es-CO" sz="1800" i="1" dirty="0"/>
        </a:p>
      </dgm:t>
    </dgm:pt>
    <dgm:pt modelId="{DBDA72A3-6B85-4D7B-A6C4-6EADDFEE283A}" type="parTrans" cxnId="{417AB3FE-81B3-4686-BE68-5EA4FB395501}">
      <dgm:prSet/>
      <dgm:spPr/>
      <dgm:t>
        <a:bodyPr/>
        <a:lstStyle/>
        <a:p>
          <a:endParaRPr lang="es-CO"/>
        </a:p>
      </dgm:t>
    </dgm:pt>
    <dgm:pt modelId="{58DCF97F-892A-472F-A019-1A2C47A1A437}" type="sibTrans" cxnId="{417AB3FE-81B3-4686-BE68-5EA4FB395501}">
      <dgm:prSet/>
      <dgm:spPr/>
      <dgm:t>
        <a:bodyPr/>
        <a:lstStyle/>
        <a:p>
          <a:endParaRPr lang="es-CO"/>
        </a:p>
      </dgm:t>
    </dgm:pt>
    <dgm:pt modelId="{6892DBC0-9D68-487E-A0E9-DD27BE730FBF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800" baseline="0" dirty="0" smtClean="0"/>
            <a:t>Juan                                               Vélez De Rivero</a:t>
          </a:r>
          <a:endParaRPr lang="es-CO" sz="1800" baseline="0" dirty="0"/>
        </a:p>
      </dgm:t>
    </dgm:pt>
    <dgm:pt modelId="{94B01AB5-BDE7-43C5-BC30-7D2E8FE8CA0C}" type="parTrans" cxnId="{3A513B4C-D1D5-4178-ADF3-D0E4AA38110A}">
      <dgm:prSet/>
      <dgm:spPr/>
      <dgm:t>
        <a:bodyPr/>
        <a:lstStyle/>
        <a:p>
          <a:endParaRPr lang="es-CO"/>
        </a:p>
      </dgm:t>
    </dgm:pt>
    <dgm:pt modelId="{CA94EA04-610D-4D18-B7BC-6DEF7BE9573F}" type="sibTrans" cxnId="{3A513B4C-D1D5-4178-ADF3-D0E4AA38110A}">
      <dgm:prSet/>
      <dgm:spPr/>
      <dgm:t>
        <a:bodyPr/>
        <a:lstStyle/>
        <a:p>
          <a:endParaRPr lang="es-CO"/>
        </a:p>
      </dgm:t>
    </dgm:pt>
    <dgm:pt modelId="{9E1BDB0B-AFA1-48C0-9D9E-4416FA3DEE93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2000" dirty="0" smtClean="0"/>
            <a:t>Manuela Toro Peláez</a:t>
          </a:r>
          <a:endParaRPr lang="es-CO" sz="2000" dirty="0"/>
        </a:p>
      </dgm:t>
    </dgm:pt>
    <dgm:pt modelId="{77CCC430-77BC-44B4-AF4B-81F5A40C6002}" type="parTrans" cxnId="{A39CB2FF-43A9-490F-936E-631119D268C9}">
      <dgm:prSet/>
      <dgm:spPr/>
      <dgm:t>
        <a:bodyPr/>
        <a:lstStyle/>
        <a:p>
          <a:endParaRPr lang="es-CO"/>
        </a:p>
      </dgm:t>
    </dgm:pt>
    <dgm:pt modelId="{9DC90C60-65E9-42F3-A651-AC88810722C6}" type="sibTrans" cxnId="{A39CB2FF-43A9-490F-936E-631119D268C9}">
      <dgm:prSet/>
      <dgm:spPr/>
      <dgm:t>
        <a:bodyPr/>
        <a:lstStyle/>
        <a:p>
          <a:endParaRPr lang="es-CO"/>
        </a:p>
      </dgm:t>
    </dgm:pt>
    <dgm:pt modelId="{A9E48B97-80E6-48A7-BA78-E6BB9467F620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600" dirty="0" smtClean="0"/>
            <a:t>Cristóbal Toro Zapata                    </a:t>
          </a:r>
          <a:r>
            <a:rPr lang="es-CO" sz="1200" dirty="0" smtClean="0">
              <a:sym typeface="Wingdings" pitchFamily="2" charset="2"/>
            </a:rPr>
            <a:t> D 148 </a:t>
          </a:r>
          <a:endParaRPr lang="es-CO" sz="1200" dirty="0"/>
        </a:p>
      </dgm:t>
    </dgm:pt>
    <dgm:pt modelId="{B44DCDB6-1EF7-4396-A729-836F4B0077B4}" type="parTrans" cxnId="{0AEF8B00-7841-48A1-B597-F780F1F7752A}">
      <dgm:prSet/>
      <dgm:spPr/>
      <dgm:t>
        <a:bodyPr/>
        <a:lstStyle/>
        <a:p>
          <a:endParaRPr lang="es-CO"/>
        </a:p>
      </dgm:t>
    </dgm:pt>
    <dgm:pt modelId="{3EA47179-8294-4FF8-A1B9-6C7A8922BFBF}" type="sibTrans" cxnId="{0AEF8B00-7841-48A1-B597-F780F1F7752A}">
      <dgm:prSet/>
      <dgm:spPr/>
      <dgm:t>
        <a:bodyPr/>
        <a:lstStyle/>
        <a:p>
          <a:endParaRPr lang="es-CO"/>
        </a:p>
      </dgm:t>
    </dgm:pt>
    <dgm:pt modelId="{37094833-E904-4D32-9C6A-1E819506B098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600" dirty="0" smtClean="0"/>
            <a:t>Andrea Peláez Ruiz                          </a:t>
          </a:r>
          <a:r>
            <a:rPr lang="es-CO" sz="1200" dirty="0" smtClean="0">
              <a:sym typeface="Wingdings" pitchFamily="2" charset="2"/>
            </a:rPr>
            <a:t> D149</a:t>
          </a:r>
          <a:endParaRPr lang="es-CO" sz="1200" dirty="0"/>
        </a:p>
      </dgm:t>
    </dgm:pt>
    <dgm:pt modelId="{BCBE2194-F2C0-4E5F-9096-F1871EEF26FE}" type="parTrans" cxnId="{3A363DAE-E8AE-440C-89F1-4482237827C4}">
      <dgm:prSet/>
      <dgm:spPr/>
      <dgm:t>
        <a:bodyPr/>
        <a:lstStyle/>
        <a:p>
          <a:endParaRPr lang="es-CO"/>
        </a:p>
      </dgm:t>
    </dgm:pt>
    <dgm:pt modelId="{078C0D63-68B3-49CE-A0DD-90BF09669881}" type="sibTrans" cxnId="{3A363DAE-E8AE-440C-89F1-4482237827C4}">
      <dgm:prSet/>
      <dgm:spPr/>
      <dgm:t>
        <a:bodyPr/>
        <a:lstStyle/>
        <a:p>
          <a:endParaRPr lang="es-CO"/>
        </a:p>
      </dgm:t>
    </dgm:pt>
    <dgm:pt modelId="{78908B07-09DD-4193-8C50-6395FF27EC9B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800" i="1" dirty="0" smtClean="0"/>
            <a:t>María Gertrudis Restrepo Vélez</a:t>
          </a:r>
          <a:endParaRPr lang="es-CO" sz="2800" i="1" dirty="0"/>
        </a:p>
      </dgm:t>
    </dgm:pt>
    <dgm:pt modelId="{4EE0C4D0-8D30-4EC4-B0AC-A56287CD9F14}" type="parTrans" cxnId="{424D32AD-4762-4D87-A04D-BC95D3A0EC31}">
      <dgm:prSet/>
      <dgm:spPr/>
      <dgm:t>
        <a:bodyPr/>
        <a:lstStyle/>
        <a:p>
          <a:endParaRPr lang="es-CO"/>
        </a:p>
      </dgm:t>
    </dgm:pt>
    <dgm:pt modelId="{A40B4BCF-9451-4406-8310-BAD0FC3EF6B2}" type="sibTrans" cxnId="{424D32AD-4762-4D87-A04D-BC95D3A0EC31}">
      <dgm:prSet/>
      <dgm:spPr/>
      <dgm:t>
        <a:bodyPr/>
        <a:lstStyle/>
        <a:p>
          <a:endParaRPr lang="es-CO"/>
        </a:p>
      </dgm:t>
    </dgm:pt>
    <dgm:pt modelId="{E75BF49A-0BBD-418B-A465-D5C73CDDC862}" type="pres">
      <dgm:prSet presAssocID="{10ED40AF-DFB1-4943-B6DB-2A904FAA918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81DBBC76-7169-40B4-8646-78162B1FCB93}" type="pres">
      <dgm:prSet presAssocID="{78908B07-09DD-4193-8C50-6395FF27EC9B}" presName="vertOne" presStyleCnt="0"/>
      <dgm:spPr/>
    </dgm:pt>
    <dgm:pt modelId="{0A18E80B-CA63-4787-9B9A-2050D15CE3F0}" type="pres">
      <dgm:prSet presAssocID="{78908B07-09DD-4193-8C50-6395FF27EC9B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D890247B-9557-44E7-8812-E95FBC25EA7F}" type="pres">
      <dgm:prSet presAssocID="{78908B07-09DD-4193-8C50-6395FF27EC9B}" presName="parTransOne" presStyleCnt="0"/>
      <dgm:spPr/>
    </dgm:pt>
    <dgm:pt modelId="{D2ED9A0F-3F76-48A2-BCA5-4C4D4A544591}" type="pres">
      <dgm:prSet presAssocID="{78908B07-09DD-4193-8C50-6395FF27EC9B}" presName="horzOne" presStyleCnt="0"/>
      <dgm:spPr/>
    </dgm:pt>
    <dgm:pt modelId="{9FE38525-0F2F-4B75-A1C0-71B4E2BC687C}" type="pres">
      <dgm:prSet presAssocID="{956FCCDE-B333-4594-8C13-E8646D55C44A}" presName="vertTwo" presStyleCnt="0"/>
      <dgm:spPr/>
    </dgm:pt>
    <dgm:pt modelId="{ABA2A4B1-E6FF-4F3C-8CB2-BE7242AEEC1A}" type="pres">
      <dgm:prSet presAssocID="{956FCCDE-B333-4594-8C13-E8646D55C44A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5349FB5E-2B28-4D2F-B979-3C189339D44A}" type="pres">
      <dgm:prSet presAssocID="{956FCCDE-B333-4594-8C13-E8646D55C44A}" presName="parTransTwo" presStyleCnt="0"/>
      <dgm:spPr/>
    </dgm:pt>
    <dgm:pt modelId="{85B1B2C5-2FFB-4723-A494-59AE82CD9BFE}" type="pres">
      <dgm:prSet presAssocID="{956FCCDE-B333-4594-8C13-E8646D55C44A}" presName="horzTwo" presStyleCnt="0"/>
      <dgm:spPr/>
    </dgm:pt>
    <dgm:pt modelId="{8EB90B3F-41B8-4DF7-9F44-A42D1AB4D88B}" type="pres">
      <dgm:prSet presAssocID="{6892DBC0-9D68-487E-A0E9-DD27BE730FBF}" presName="vertThree" presStyleCnt="0"/>
      <dgm:spPr/>
    </dgm:pt>
    <dgm:pt modelId="{1B2FFE59-447F-4B2F-8B36-DBAD7DD9384D}" type="pres">
      <dgm:prSet presAssocID="{6892DBC0-9D68-487E-A0E9-DD27BE730FBF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BC8E3257-32A1-4B0B-94E5-CE1A33B2919C}" type="pres">
      <dgm:prSet presAssocID="{6892DBC0-9D68-487E-A0E9-DD27BE730FBF}" presName="horzThree" presStyleCnt="0"/>
      <dgm:spPr/>
    </dgm:pt>
    <dgm:pt modelId="{9F9E8129-D6F7-48F6-BC19-8716493EDBB7}" type="pres">
      <dgm:prSet presAssocID="{CA94EA04-610D-4D18-B7BC-6DEF7BE9573F}" presName="sibSpaceThree" presStyleCnt="0"/>
      <dgm:spPr/>
    </dgm:pt>
    <dgm:pt modelId="{5635AD7F-8D69-4DD5-9133-470307941163}" type="pres">
      <dgm:prSet presAssocID="{9E1BDB0B-AFA1-48C0-9D9E-4416FA3DEE93}" presName="vertThree" presStyleCnt="0"/>
      <dgm:spPr/>
    </dgm:pt>
    <dgm:pt modelId="{FABC3586-FF81-4FE8-AC1D-7BEBCF214B59}" type="pres">
      <dgm:prSet presAssocID="{9E1BDB0B-AFA1-48C0-9D9E-4416FA3DEE93}" presName="txThre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02D9705D-6278-42E2-A4BF-77F61D8BA3BD}" type="pres">
      <dgm:prSet presAssocID="{9E1BDB0B-AFA1-48C0-9D9E-4416FA3DEE93}" presName="parTransThree" presStyleCnt="0"/>
      <dgm:spPr/>
    </dgm:pt>
    <dgm:pt modelId="{D5533B84-0528-4559-89E9-3736C94C8AB9}" type="pres">
      <dgm:prSet presAssocID="{9E1BDB0B-AFA1-48C0-9D9E-4416FA3DEE93}" presName="horzThree" presStyleCnt="0"/>
      <dgm:spPr/>
    </dgm:pt>
    <dgm:pt modelId="{D85A58E1-7F59-43E8-9174-6D1C69D3D792}" type="pres">
      <dgm:prSet presAssocID="{A9E48B97-80E6-48A7-BA78-E6BB9467F620}" presName="vertFour" presStyleCnt="0">
        <dgm:presLayoutVars>
          <dgm:chPref val="3"/>
        </dgm:presLayoutVars>
      </dgm:prSet>
      <dgm:spPr/>
    </dgm:pt>
    <dgm:pt modelId="{9C9EB65E-8D5C-4D55-B6E0-395248BE4198}" type="pres">
      <dgm:prSet presAssocID="{A9E48B97-80E6-48A7-BA78-E6BB9467F620}" presName="txFour" presStyleLbl="node4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E8EEBC41-BAE0-4F1D-8334-B40A5CD088BF}" type="pres">
      <dgm:prSet presAssocID="{A9E48B97-80E6-48A7-BA78-E6BB9467F620}" presName="horzFour" presStyleCnt="0"/>
      <dgm:spPr/>
    </dgm:pt>
    <dgm:pt modelId="{3572C172-09B1-41B5-94A8-DF7BBA4B1CA4}" type="pres">
      <dgm:prSet presAssocID="{3EA47179-8294-4FF8-A1B9-6C7A8922BFBF}" presName="sibSpaceFour" presStyleCnt="0"/>
      <dgm:spPr/>
    </dgm:pt>
    <dgm:pt modelId="{4B21C52A-7608-4139-9612-2E2106103F60}" type="pres">
      <dgm:prSet presAssocID="{37094833-E904-4D32-9C6A-1E819506B098}" presName="vertFour" presStyleCnt="0">
        <dgm:presLayoutVars>
          <dgm:chPref val="3"/>
        </dgm:presLayoutVars>
      </dgm:prSet>
      <dgm:spPr/>
    </dgm:pt>
    <dgm:pt modelId="{1C6B67B0-57C6-4430-BE80-3E3526DE74D1}" type="pres">
      <dgm:prSet presAssocID="{37094833-E904-4D32-9C6A-1E819506B098}" presName="txFour" presStyleLbl="node4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F6F0EBB8-CA7A-43DF-8622-5C3A6DD2EADB}" type="pres">
      <dgm:prSet presAssocID="{37094833-E904-4D32-9C6A-1E819506B098}" presName="horzFour" presStyleCnt="0"/>
      <dgm:spPr/>
    </dgm:pt>
  </dgm:ptLst>
  <dgm:cxnLst>
    <dgm:cxn modelId="{5573952E-8799-4166-AD1C-22E239DE1C7D}" type="presOf" srcId="{9E1BDB0B-AFA1-48C0-9D9E-4416FA3DEE93}" destId="{FABC3586-FF81-4FE8-AC1D-7BEBCF214B59}" srcOrd="0" destOrd="0" presId="urn:microsoft.com/office/officeart/2005/8/layout/hierarchy4"/>
    <dgm:cxn modelId="{72C0CF2B-3504-4C17-88C4-49CC4F47401E}" type="presOf" srcId="{10ED40AF-DFB1-4943-B6DB-2A904FAA918A}" destId="{E75BF49A-0BBD-418B-A465-D5C73CDDC862}" srcOrd="0" destOrd="0" presId="urn:microsoft.com/office/officeart/2005/8/layout/hierarchy4"/>
    <dgm:cxn modelId="{3A513B4C-D1D5-4178-ADF3-D0E4AA38110A}" srcId="{956FCCDE-B333-4594-8C13-E8646D55C44A}" destId="{6892DBC0-9D68-487E-A0E9-DD27BE730FBF}" srcOrd="0" destOrd="0" parTransId="{94B01AB5-BDE7-43C5-BC30-7D2E8FE8CA0C}" sibTransId="{CA94EA04-610D-4D18-B7BC-6DEF7BE9573F}"/>
    <dgm:cxn modelId="{3A363DAE-E8AE-440C-89F1-4482237827C4}" srcId="{9E1BDB0B-AFA1-48C0-9D9E-4416FA3DEE93}" destId="{37094833-E904-4D32-9C6A-1E819506B098}" srcOrd="1" destOrd="0" parTransId="{BCBE2194-F2C0-4E5F-9096-F1871EEF26FE}" sibTransId="{078C0D63-68B3-49CE-A0DD-90BF09669881}"/>
    <dgm:cxn modelId="{BFF6FEAC-E099-40F9-B220-72E50F2D47D8}" type="presOf" srcId="{6892DBC0-9D68-487E-A0E9-DD27BE730FBF}" destId="{1B2FFE59-447F-4B2F-8B36-DBAD7DD9384D}" srcOrd="0" destOrd="0" presId="urn:microsoft.com/office/officeart/2005/8/layout/hierarchy4"/>
    <dgm:cxn modelId="{48B27979-08FA-4821-B092-DB263AB35EEE}" type="presOf" srcId="{956FCCDE-B333-4594-8C13-E8646D55C44A}" destId="{ABA2A4B1-E6FF-4F3C-8CB2-BE7242AEEC1A}" srcOrd="0" destOrd="0" presId="urn:microsoft.com/office/officeart/2005/8/layout/hierarchy4"/>
    <dgm:cxn modelId="{0AEF8B00-7841-48A1-B597-F780F1F7752A}" srcId="{9E1BDB0B-AFA1-48C0-9D9E-4416FA3DEE93}" destId="{A9E48B97-80E6-48A7-BA78-E6BB9467F620}" srcOrd="0" destOrd="0" parTransId="{B44DCDB6-1EF7-4396-A729-836F4B0077B4}" sibTransId="{3EA47179-8294-4FF8-A1B9-6C7A8922BFBF}"/>
    <dgm:cxn modelId="{A39CB2FF-43A9-490F-936E-631119D268C9}" srcId="{956FCCDE-B333-4594-8C13-E8646D55C44A}" destId="{9E1BDB0B-AFA1-48C0-9D9E-4416FA3DEE93}" srcOrd="1" destOrd="0" parTransId="{77CCC430-77BC-44B4-AF4B-81F5A40C6002}" sibTransId="{9DC90C60-65E9-42F3-A651-AC88810722C6}"/>
    <dgm:cxn modelId="{39B9418D-6B5C-4463-A29D-7CBCEEF3B269}" type="presOf" srcId="{A9E48B97-80E6-48A7-BA78-E6BB9467F620}" destId="{9C9EB65E-8D5C-4D55-B6E0-395248BE4198}" srcOrd="0" destOrd="0" presId="urn:microsoft.com/office/officeart/2005/8/layout/hierarchy4"/>
    <dgm:cxn modelId="{417AB3FE-81B3-4686-BE68-5EA4FB395501}" srcId="{78908B07-09DD-4193-8C50-6395FF27EC9B}" destId="{956FCCDE-B333-4594-8C13-E8646D55C44A}" srcOrd="0" destOrd="0" parTransId="{DBDA72A3-6B85-4D7B-A6C4-6EADDFEE283A}" sibTransId="{58DCF97F-892A-472F-A019-1A2C47A1A437}"/>
    <dgm:cxn modelId="{A5987370-9F8B-4E16-89ED-7FEBC9BD709B}" type="presOf" srcId="{37094833-E904-4D32-9C6A-1E819506B098}" destId="{1C6B67B0-57C6-4430-BE80-3E3526DE74D1}" srcOrd="0" destOrd="0" presId="urn:microsoft.com/office/officeart/2005/8/layout/hierarchy4"/>
    <dgm:cxn modelId="{424D32AD-4762-4D87-A04D-BC95D3A0EC31}" srcId="{10ED40AF-DFB1-4943-B6DB-2A904FAA918A}" destId="{78908B07-09DD-4193-8C50-6395FF27EC9B}" srcOrd="0" destOrd="0" parTransId="{4EE0C4D0-8D30-4EC4-B0AC-A56287CD9F14}" sibTransId="{A40B4BCF-9451-4406-8310-BAD0FC3EF6B2}"/>
    <dgm:cxn modelId="{C32FF25B-1483-44A8-B8D3-2DAA2A504688}" type="presOf" srcId="{78908B07-09DD-4193-8C50-6395FF27EC9B}" destId="{0A18E80B-CA63-4787-9B9A-2050D15CE3F0}" srcOrd="0" destOrd="0" presId="urn:microsoft.com/office/officeart/2005/8/layout/hierarchy4"/>
    <dgm:cxn modelId="{EFD64DF1-EED6-4FF8-9A3C-FA2E396D687F}" type="presParOf" srcId="{E75BF49A-0BBD-418B-A465-D5C73CDDC862}" destId="{81DBBC76-7169-40B4-8646-78162B1FCB93}" srcOrd="0" destOrd="0" presId="urn:microsoft.com/office/officeart/2005/8/layout/hierarchy4"/>
    <dgm:cxn modelId="{97A8720B-3E88-4D8D-BC6D-3E3146123466}" type="presParOf" srcId="{81DBBC76-7169-40B4-8646-78162B1FCB93}" destId="{0A18E80B-CA63-4787-9B9A-2050D15CE3F0}" srcOrd="0" destOrd="0" presId="urn:microsoft.com/office/officeart/2005/8/layout/hierarchy4"/>
    <dgm:cxn modelId="{34077931-6254-40C1-B825-9B57A5500FE9}" type="presParOf" srcId="{81DBBC76-7169-40B4-8646-78162B1FCB93}" destId="{D890247B-9557-44E7-8812-E95FBC25EA7F}" srcOrd="1" destOrd="0" presId="urn:microsoft.com/office/officeart/2005/8/layout/hierarchy4"/>
    <dgm:cxn modelId="{1961AC6D-C3DD-493B-A644-692901810E4A}" type="presParOf" srcId="{81DBBC76-7169-40B4-8646-78162B1FCB93}" destId="{D2ED9A0F-3F76-48A2-BCA5-4C4D4A544591}" srcOrd="2" destOrd="0" presId="urn:microsoft.com/office/officeart/2005/8/layout/hierarchy4"/>
    <dgm:cxn modelId="{9D98FA62-DAAF-413D-A9E5-3D79113D408D}" type="presParOf" srcId="{D2ED9A0F-3F76-48A2-BCA5-4C4D4A544591}" destId="{9FE38525-0F2F-4B75-A1C0-71B4E2BC687C}" srcOrd="0" destOrd="0" presId="urn:microsoft.com/office/officeart/2005/8/layout/hierarchy4"/>
    <dgm:cxn modelId="{875B437E-2D37-43C4-8324-0DCFDCDB5066}" type="presParOf" srcId="{9FE38525-0F2F-4B75-A1C0-71B4E2BC687C}" destId="{ABA2A4B1-E6FF-4F3C-8CB2-BE7242AEEC1A}" srcOrd="0" destOrd="0" presId="urn:microsoft.com/office/officeart/2005/8/layout/hierarchy4"/>
    <dgm:cxn modelId="{B637EF81-75A2-4AD9-9FBA-C1A87E1A44E5}" type="presParOf" srcId="{9FE38525-0F2F-4B75-A1C0-71B4E2BC687C}" destId="{5349FB5E-2B28-4D2F-B979-3C189339D44A}" srcOrd="1" destOrd="0" presId="urn:microsoft.com/office/officeart/2005/8/layout/hierarchy4"/>
    <dgm:cxn modelId="{B0AFD03E-63C5-4165-A63B-E85711479A3D}" type="presParOf" srcId="{9FE38525-0F2F-4B75-A1C0-71B4E2BC687C}" destId="{85B1B2C5-2FFB-4723-A494-59AE82CD9BFE}" srcOrd="2" destOrd="0" presId="urn:microsoft.com/office/officeart/2005/8/layout/hierarchy4"/>
    <dgm:cxn modelId="{998E734A-127E-481F-9487-258F18135A9E}" type="presParOf" srcId="{85B1B2C5-2FFB-4723-A494-59AE82CD9BFE}" destId="{8EB90B3F-41B8-4DF7-9F44-A42D1AB4D88B}" srcOrd="0" destOrd="0" presId="urn:microsoft.com/office/officeart/2005/8/layout/hierarchy4"/>
    <dgm:cxn modelId="{8C086B93-8549-462E-8634-5D04387991B7}" type="presParOf" srcId="{8EB90B3F-41B8-4DF7-9F44-A42D1AB4D88B}" destId="{1B2FFE59-447F-4B2F-8B36-DBAD7DD9384D}" srcOrd="0" destOrd="0" presId="urn:microsoft.com/office/officeart/2005/8/layout/hierarchy4"/>
    <dgm:cxn modelId="{8CAB1062-5E35-4BDC-983B-A03BEDDCD70E}" type="presParOf" srcId="{8EB90B3F-41B8-4DF7-9F44-A42D1AB4D88B}" destId="{BC8E3257-32A1-4B0B-94E5-CE1A33B2919C}" srcOrd="1" destOrd="0" presId="urn:microsoft.com/office/officeart/2005/8/layout/hierarchy4"/>
    <dgm:cxn modelId="{C4D2F5A9-16AD-4D73-BF5E-6D2033653EDE}" type="presParOf" srcId="{85B1B2C5-2FFB-4723-A494-59AE82CD9BFE}" destId="{9F9E8129-D6F7-48F6-BC19-8716493EDBB7}" srcOrd="1" destOrd="0" presId="urn:microsoft.com/office/officeart/2005/8/layout/hierarchy4"/>
    <dgm:cxn modelId="{F4AF2057-5311-43FB-9D71-5E356D271A4F}" type="presParOf" srcId="{85B1B2C5-2FFB-4723-A494-59AE82CD9BFE}" destId="{5635AD7F-8D69-4DD5-9133-470307941163}" srcOrd="2" destOrd="0" presId="urn:microsoft.com/office/officeart/2005/8/layout/hierarchy4"/>
    <dgm:cxn modelId="{ED7037B0-B83F-496A-A6D3-34E66DF26AC4}" type="presParOf" srcId="{5635AD7F-8D69-4DD5-9133-470307941163}" destId="{FABC3586-FF81-4FE8-AC1D-7BEBCF214B59}" srcOrd="0" destOrd="0" presId="urn:microsoft.com/office/officeart/2005/8/layout/hierarchy4"/>
    <dgm:cxn modelId="{11B6C4DC-0B72-481B-B249-0A7E5A342BC3}" type="presParOf" srcId="{5635AD7F-8D69-4DD5-9133-470307941163}" destId="{02D9705D-6278-42E2-A4BF-77F61D8BA3BD}" srcOrd="1" destOrd="0" presId="urn:microsoft.com/office/officeart/2005/8/layout/hierarchy4"/>
    <dgm:cxn modelId="{F0A9EF55-C5CA-4E2E-AA62-A9F07A8FB27D}" type="presParOf" srcId="{5635AD7F-8D69-4DD5-9133-470307941163}" destId="{D5533B84-0528-4559-89E9-3736C94C8AB9}" srcOrd="2" destOrd="0" presId="urn:microsoft.com/office/officeart/2005/8/layout/hierarchy4"/>
    <dgm:cxn modelId="{B2685B92-DB06-44B1-9E2B-88E355C8CCFF}" type="presParOf" srcId="{D5533B84-0528-4559-89E9-3736C94C8AB9}" destId="{D85A58E1-7F59-43E8-9174-6D1C69D3D792}" srcOrd="0" destOrd="0" presId="urn:microsoft.com/office/officeart/2005/8/layout/hierarchy4"/>
    <dgm:cxn modelId="{AED5F930-B1CB-41FC-AA93-BD3E17513D80}" type="presParOf" srcId="{D85A58E1-7F59-43E8-9174-6D1C69D3D792}" destId="{9C9EB65E-8D5C-4D55-B6E0-395248BE4198}" srcOrd="0" destOrd="0" presId="urn:microsoft.com/office/officeart/2005/8/layout/hierarchy4"/>
    <dgm:cxn modelId="{DF7A1C04-0D38-414A-8D3E-5ABE787DC7EA}" type="presParOf" srcId="{D85A58E1-7F59-43E8-9174-6D1C69D3D792}" destId="{E8EEBC41-BAE0-4F1D-8334-B40A5CD088BF}" srcOrd="1" destOrd="0" presId="urn:microsoft.com/office/officeart/2005/8/layout/hierarchy4"/>
    <dgm:cxn modelId="{EB2923A7-905E-4C1D-AA58-30FC80C86FFF}" type="presParOf" srcId="{D5533B84-0528-4559-89E9-3736C94C8AB9}" destId="{3572C172-09B1-41B5-94A8-DF7BBA4B1CA4}" srcOrd="1" destOrd="0" presId="urn:microsoft.com/office/officeart/2005/8/layout/hierarchy4"/>
    <dgm:cxn modelId="{165E28AF-C776-41A4-801C-9AA1C637AE7F}" type="presParOf" srcId="{D5533B84-0528-4559-89E9-3736C94C8AB9}" destId="{4B21C52A-7608-4139-9612-2E2106103F60}" srcOrd="2" destOrd="0" presId="urn:microsoft.com/office/officeart/2005/8/layout/hierarchy4"/>
    <dgm:cxn modelId="{D56ABF53-E4B0-4D26-A3D5-080A2FA21859}" type="presParOf" srcId="{4B21C52A-7608-4139-9612-2E2106103F60}" destId="{1C6B67B0-57C6-4430-BE80-3E3526DE74D1}" srcOrd="0" destOrd="0" presId="urn:microsoft.com/office/officeart/2005/8/layout/hierarchy4"/>
    <dgm:cxn modelId="{702E38D3-4EAB-4B45-A45A-ADFF78170673}" type="presParOf" srcId="{4B21C52A-7608-4139-9612-2E2106103F60}" destId="{F6F0EBB8-CA7A-43DF-8622-5C3A6DD2EADB}" srcOrd="1" destOrd="0" presId="urn:microsoft.com/office/officeart/2005/8/layout/hierarchy4"/>
  </dgm:cxnLst>
  <dgm:bg/>
  <dgm:whole/>
</dgm:dataModel>
</file>

<file path=ppt/diagrams/data147.xml><?xml version="1.0" encoding="utf-8"?>
<dgm:dataModel xmlns:dgm="http://schemas.openxmlformats.org/drawingml/2006/diagram" xmlns:a="http://schemas.openxmlformats.org/drawingml/2006/main">
  <dgm:ptLst>
    <dgm:pt modelId="{6FF33F29-34EF-43CE-918B-1ADC6606BB9C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1DF5ACC7-22CA-4A33-B3EC-C05EA86A2250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2000" i="0" dirty="0" smtClean="0"/>
            <a:t>Catalina Zapata de Cárdenas Valero</a:t>
          </a:r>
          <a:endParaRPr lang="es-CO" sz="2000" i="0" dirty="0"/>
        </a:p>
      </dgm:t>
    </dgm:pt>
    <dgm:pt modelId="{1228E462-A098-4C4A-9202-4E2E330E1C06}" type="parTrans" cxnId="{178792DD-D0F6-446E-9942-CD8C482D7E00}">
      <dgm:prSet/>
      <dgm:spPr/>
      <dgm:t>
        <a:bodyPr/>
        <a:lstStyle/>
        <a:p>
          <a:endParaRPr lang="es-CO"/>
        </a:p>
      </dgm:t>
    </dgm:pt>
    <dgm:pt modelId="{63007652-4553-44F4-A62D-74835D50C948}" type="sibTrans" cxnId="{178792DD-D0F6-446E-9942-CD8C482D7E00}">
      <dgm:prSet/>
      <dgm:spPr/>
      <dgm:t>
        <a:bodyPr/>
        <a:lstStyle/>
        <a:p>
          <a:endParaRPr lang="es-CO"/>
        </a:p>
      </dgm:t>
    </dgm:pt>
    <dgm:pt modelId="{6A515F2B-4FC1-453C-9CFB-BC96A2FA8E8D}">
      <dgm:prSet phldrT="[Texto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dirty="0" smtClean="0"/>
            <a:t>Luis                           Zapata de Cárdenas </a:t>
          </a:r>
          <a:endParaRPr lang="es-CO" sz="1600" dirty="0"/>
        </a:p>
      </dgm:t>
    </dgm:pt>
    <dgm:pt modelId="{362885C2-489D-41B9-8A34-D259CDAD82D6}" type="parTrans" cxnId="{563B2625-BEA1-4610-8288-5E868045E5DB}">
      <dgm:prSet/>
      <dgm:spPr/>
      <dgm:t>
        <a:bodyPr/>
        <a:lstStyle/>
        <a:p>
          <a:endParaRPr lang="es-CO"/>
        </a:p>
      </dgm:t>
    </dgm:pt>
    <dgm:pt modelId="{F692722F-3D6E-42CE-93ED-19D5C7EEED15}" type="sibTrans" cxnId="{563B2625-BEA1-4610-8288-5E868045E5DB}">
      <dgm:prSet/>
      <dgm:spPr/>
      <dgm:t>
        <a:bodyPr/>
        <a:lstStyle/>
        <a:p>
          <a:endParaRPr lang="es-CO"/>
        </a:p>
      </dgm:t>
    </dgm:pt>
    <dgm:pt modelId="{FA001608-3674-452F-B618-1FA7CE12F058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900" baseline="0" dirty="0" smtClean="0"/>
            <a:t>Mariana Valero de Velasco</a:t>
          </a:r>
          <a:endParaRPr lang="es-CO" sz="1900" baseline="0" dirty="0"/>
        </a:p>
      </dgm:t>
    </dgm:pt>
    <dgm:pt modelId="{4B195E6F-0206-406C-9BAD-CB3FF612A201}" type="parTrans" cxnId="{042054C6-510D-46B8-BD69-551E16CA9227}">
      <dgm:prSet/>
      <dgm:spPr/>
      <dgm:t>
        <a:bodyPr/>
        <a:lstStyle/>
        <a:p>
          <a:endParaRPr lang="es-CO"/>
        </a:p>
      </dgm:t>
    </dgm:pt>
    <dgm:pt modelId="{FDFA8ED0-3E27-4F83-848D-5216888019D3}" type="sibTrans" cxnId="{042054C6-510D-46B8-BD69-551E16CA9227}">
      <dgm:prSet/>
      <dgm:spPr/>
      <dgm:t>
        <a:bodyPr/>
        <a:lstStyle/>
        <a:p>
          <a:endParaRPr lang="es-CO"/>
        </a:p>
      </dgm:t>
    </dgm:pt>
    <dgm:pt modelId="{E5EC8533-2B35-44C9-BBD4-CD6016F7C01A}">
      <dgm:prSet phldrT="[Texto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dirty="0" smtClean="0"/>
            <a:t>Martín                    García Valero</a:t>
          </a:r>
          <a:endParaRPr lang="es-CO" sz="1600" dirty="0"/>
        </a:p>
      </dgm:t>
    </dgm:pt>
    <dgm:pt modelId="{F6F24666-5F0C-437B-BD9F-E0C9D6754A34}" type="parTrans" cxnId="{903A3192-DF5A-451D-8F93-FD34072E79EF}">
      <dgm:prSet/>
      <dgm:spPr/>
      <dgm:t>
        <a:bodyPr/>
        <a:lstStyle/>
        <a:p>
          <a:endParaRPr lang="es-CO"/>
        </a:p>
      </dgm:t>
    </dgm:pt>
    <dgm:pt modelId="{1A1B4A9C-C8B4-4385-8D83-6A1D2E26DA40}" type="sibTrans" cxnId="{903A3192-DF5A-451D-8F93-FD34072E79EF}">
      <dgm:prSet/>
      <dgm:spPr/>
      <dgm:t>
        <a:bodyPr/>
        <a:lstStyle/>
        <a:p>
          <a:endParaRPr lang="es-CO"/>
        </a:p>
      </dgm:t>
    </dgm:pt>
    <dgm:pt modelId="{6B4E8787-1403-4CA0-9742-35AA6237C4DD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dirty="0" smtClean="0"/>
            <a:t>Isabel                            Blasco de Velasco</a:t>
          </a:r>
          <a:endParaRPr lang="es-CO" sz="1600" dirty="0"/>
        </a:p>
      </dgm:t>
    </dgm:pt>
    <dgm:pt modelId="{67E33615-F4C1-44EB-9A4C-041F5FFAC2F8}" type="parTrans" cxnId="{2C8CE4A6-E4CA-496D-9133-D1048F924764}">
      <dgm:prSet/>
      <dgm:spPr/>
      <dgm:t>
        <a:bodyPr/>
        <a:lstStyle/>
        <a:p>
          <a:endParaRPr lang="es-CO"/>
        </a:p>
      </dgm:t>
    </dgm:pt>
    <dgm:pt modelId="{DB21E04C-E69C-4336-8A45-EBE26797BEE3}" type="sibTrans" cxnId="{2C8CE4A6-E4CA-496D-9133-D1048F924764}">
      <dgm:prSet/>
      <dgm:spPr/>
      <dgm:t>
        <a:bodyPr/>
        <a:lstStyle/>
        <a:p>
          <a:endParaRPr lang="es-CO"/>
        </a:p>
      </dgm:t>
    </dgm:pt>
    <dgm:pt modelId="{FEC06555-D218-4157-A8E0-F92DBFD5EE42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800" i="1" dirty="0" smtClean="0"/>
            <a:t>Cristóbal Toro Zapata</a:t>
          </a:r>
          <a:endParaRPr lang="es-CO" sz="2800" i="1" dirty="0"/>
        </a:p>
      </dgm:t>
    </dgm:pt>
    <dgm:pt modelId="{F8EADFF9-1FBE-435E-81C2-A4F9D981C56D}" type="parTrans" cxnId="{0C9112AD-7700-4885-9F69-CBB3D7E91E86}">
      <dgm:prSet/>
      <dgm:spPr/>
      <dgm:t>
        <a:bodyPr/>
        <a:lstStyle/>
        <a:p>
          <a:endParaRPr lang="es-CO"/>
        </a:p>
      </dgm:t>
    </dgm:pt>
    <dgm:pt modelId="{55132D54-31BC-409C-9DAA-7421D690A6C2}" type="sibTrans" cxnId="{0C9112AD-7700-4885-9F69-CBB3D7E91E86}">
      <dgm:prSet/>
      <dgm:spPr/>
      <dgm:t>
        <a:bodyPr/>
        <a:lstStyle/>
        <a:p>
          <a:endParaRPr lang="es-CO"/>
        </a:p>
      </dgm:t>
    </dgm:pt>
    <dgm:pt modelId="{9C7B4CCF-7212-4769-9EB9-5AEADB300F0A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dirty="0" smtClean="0"/>
            <a:t>Juan de Toro</a:t>
          </a:r>
          <a:endParaRPr lang="es-CO" sz="1600" dirty="0"/>
        </a:p>
      </dgm:t>
    </dgm:pt>
    <dgm:pt modelId="{D5E142A9-EC3C-41C2-9DDC-EB99BFF307A3}" type="parTrans" cxnId="{2978FCC2-CEBD-493B-9A51-09FE372FBA7D}">
      <dgm:prSet/>
      <dgm:spPr/>
      <dgm:t>
        <a:bodyPr/>
        <a:lstStyle/>
        <a:p>
          <a:endParaRPr lang="es-CO"/>
        </a:p>
      </dgm:t>
    </dgm:pt>
    <dgm:pt modelId="{0C74A4CC-7638-4FE9-9CD2-6A5E88900F64}" type="sibTrans" cxnId="{2978FCC2-CEBD-493B-9A51-09FE372FBA7D}">
      <dgm:prSet/>
      <dgm:spPr/>
      <dgm:t>
        <a:bodyPr/>
        <a:lstStyle/>
        <a:p>
          <a:endParaRPr lang="es-CO"/>
        </a:p>
      </dgm:t>
    </dgm:pt>
    <dgm:pt modelId="{71045D03-7E2F-4B87-804C-F40BE384847E}" type="pres">
      <dgm:prSet presAssocID="{6FF33F29-34EF-43CE-918B-1ADC6606BB9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F733E011-8C58-4654-BC45-8A2B1FBD9E84}" type="pres">
      <dgm:prSet presAssocID="{FEC06555-D218-4157-A8E0-F92DBFD5EE42}" presName="vertOne" presStyleCnt="0"/>
      <dgm:spPr/>
    </dgm:pt>
    <dgm:pt modelId="{21E9CAAE-7D72-4083-BEFE-CB61E0C37FED}" type="pres">
      <dgm:prSet presAssocID="{FEC06555-D218-4157-A8E0-F92DBFD5EE42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52D79C0C-6895-440C-B461-8F14D8FC856B}" type="pres">
      <dgm:prSet presAssocID="{FEC06555-D218-4157-A8E0-F92DBFD5EE42}" presName="parTransOne" presStyleCnt="0"/>
      <dgm:spPr/>
    </dgm:pt>
    <dgm:pt modelId="{946AC945-3363-44E0-898A-E53F27B55A03}" type="pres">
      <dgm:prSet presAssocID="{FEC06555-D218-4157-A8E0-F92DBFD5EE42}" presName="horzOne" presStyleCnt="0"/>
      <dgm:spPr/>
    </dgm:pt>
    <dgm:pt modelId="{B9CD0954-32B7-462D-A5A2-9573A4F82D56}" type="pres">
      <dgm:prSet presAssocID="{9C7B4CCF-7212-4769-9EB9-5AEADB300F0A}" presName="vertTwo" presStyleCnt="0"/>
      <dgm:spPr/>
    </dgm:pt>
    <dgm:pt modelId="{020813AC-35FA-4D84-B772-02914377AE81}" type="pres">
      <dgm:prSet presAssocID="{9C7B4CCF-7212-4769-9EB9-5AEADB300F0A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82C5B034-5322-4060-B8EB-39DD87F2F171}" type="pres">
      <dgm:prSet presAssocID="{9C7B4CCF-7212-4769-9EB9-5AEADB300F0A}" presName="horzTwo" presStyleCnt="0"/>
      <dgm:spPr/>
    </dgm:pt>
    <dgm:pt modelId="{A56FE27F-E1AF-4F80-9480-610D4699284B}" type="pres">
      <dgm:prSet presAssocID="{0C74A4CC-7638-4FE9-9CD2-6A5E88900F64}" presName="sibSpaceTwo" presStyleCnt="0"/>
      <dgm:spPr/>
    </dgm:pt>
    <dgm:pt modelId="{96C7F2EF-3487-4BA5-9E1B-89105D962B8D}" type="pres">
      <dgm:prSet presAssocID="{1DF5ACC7-22CA-4A33-B3EC-C05EA86A2250}" presName="vertTwo" presStyleCnt="0"/>
      <dgm:spPr/>
    </dgm:pt>
    <dgm:pt modelId="{38250009-6D10-43F6-B803-25DEC4BE71DA}" type="pres">
      <dgm:prSet presAssocID="{1DF5ACC7-22CA-4A33-B3EC-C05EA86A2250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E1AF69A0-3B4F-446B-ABD0-12DFAC9EDFFA}" type="pres">
      <dgm:prSet presAssocID="{1DF5ACC7-22CA-4A33-B3EC-C05EA86A2250}" presName="parTransTwo" presStyleCnt="0"/>
      <dgm:spPr/>
    </dgm:pt>
    <dgm:pt modelId="{791FEB3C-2D8B-4A7F-801A-333C9C83DD47}" type="pres">
      <dgm:prSet presAssocID="{1DF5ACC7-22CA-4A33-B3EC-C05EA86A2250}" presName="horzTwo" presStyleCnt="0"/>
      <dgm:spPr/>
    </dgm:pt>
    <dgm:pt modelId="{40843063-06BB-4823-B3CD-C2F0E1F5C0C8}" type="pres">
      <dgm:prSet presAssocID="{6A515F2B-4FC1-453C-9CFB-BC96A2FA8E8D}" presName="vertThree" presStyleCnt="0"/>
      <dgm:spPr/>
    </dgm:pt>
    <dgm:pt modelId="{E698E620-9FC0-4B6D-948A-DD7521CAC19B}" type="pres">
      <dgm:prSet presAssocID="{6A515F2B-4FC1-453C-9CFB-BC96A2FA8E8D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52729DEB-676E-4C2D-A8A2-814EBA55F292}" type="pres">
      <dgm:prSet presAssocID="{6A515F2B-4FC1-453C-9CFB-BC96A2FA8E8D}" presName="horzThree" presStyleCnt="0"/>
      <dgm:spPr/>
    </dgm:pt>
    <dgm:pt modelId="{14280609-2779-4656-BA93-45BA9BFDF862}" type="pres">
      <dgm:prSet presAssocID="{F692722F-3D6E-42CE-93ED-19D5C7EEED15}" presName="sibSpaceThree" presStyleCnt="0"/>
      <dgm:spPr/>
    </dgm:pt>
    <dgm:pt modelId="{D242D56B-5835-466D-AB30-860BE4250C1F}" type="pres">
      <dgm:prSet presAssocID="{FA001608-3674-452F-B618-1FA7CE12F058}" presName="vertThree" presStyleCnt="0"/>
      <dgm:spPr/>
    </dgm:pt>
    <dgm:pt modelId="{8EEBAC83-17DA-4197-B845-AF1D79AE611D}" type="pres">
      <dgm:prSet presAssocID="{FA001608-3674-452F-B618-1FA7CE12F058}" presName="txThre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A2620F13-CA95-407D-A466-37D66FBD805D}" type="pres">
      <dgm:prSet presAssocID="{FA001608-3674-452F-B618-1FA7CE12F058}" presName="parTransThree" presStyleCnt="0"/>
      <dgm:spPr/>
    </dgm:pt>
    <dgm:pt modelId="{BC28AF8C-040E-4430-B6BE-FFC3F6856008}" type="pres">
      <dgm:prSet presAssocID="{FA001608-3674-452F-B618-1FA7CE12F058}" presName="horzThree" presStyleCnt="0"/>
      <dgm:spPr/>
    </dgm:pt>
    <dgm:pt modelId="{8737034C-8FD5-471F-9899-A2BB2FD040EC}" type="pres">
      <dgm:prSet presAssocID="{E5EC8533-2B35-44C9-BBD4-CD6016F7C01A}" presName="vertFour" presStyleCnt="0">
        <dgm:presLayoutVars>
          <dgm:chPref val="3"/>
        </dgm:presLayoutVars>
      </dgm:prSet>
      <dgm:spPr/>
    </dgm:pt>
    <dgm:pt modelId="{9D7593BA-8A15-4DCA-9286-5531887C5CF7}" type="pres">
      <dgm:prSet presAssocID="{E5EC8533-2B35-44C9-BBD4-CD6016F7C01A}" presName="txFour" presStyleLbl="node4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F8993EEE-4326-459E-A699-90C0E251964C}" type="pres">
      <dgm:prSet presAssocID="{E5EC8533-2B35-44C9-BBD4-CD6016F7C01A}" presName="horzFour" presStyleCnt="0"/>
      <dgm:spPr/>
    </dgm:pt>
    <dgm:pt modelId="{B05D0B8F-119B-4E90-BB81-6B65A819A204}" type="pres">
      <dgm:prSet presAssocID="{1A1B4A9C-C8B4-4385-8D83-6A1D2E26DA40}" presName="sibSpaceFour" presStyleCnt="0"/>
      <dgm:spPr/>
    </dgm:pt>
    <dgm:pt modelId="{AF3B3932-8836-4C7C-8CEB-E087F4F9C7EA}" type="pres">
      <dgm:prSet presAssocID="{6B4E8787-1403-4CA0-9742-35AA6237C4DD}" presName="vertFour" presStyleCnt="0">
        <dgm:presLayoutVars>
          <dgm:chPref val="3"/>
        </dgm:presLayoutVars>
      </dgm:prSet>
      <dgm:spPr/>
    </dgm:pt>
    <dgm:pt modelId="{E20DF668-ABD5-4BFD-8F57-9B0E0B6788D6}" type="pres">
      <dgm:prSet presAssocID="{6B4E8787-1403-4CA0-9742-35AA6237C4DD}" presName="txFour" presStyleLbl="node4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5C0150F9-DE56-4553-AFF2-B753755C918D}" type="pres">
      <dgm:prSet presAssocID="{6B4E8787-1403-4CA0-9742-35AA6237C4DD}" presName="horzFour" presStyleCnt="0"/>
      <dgm:spPr/>
    </dgm:pt>
  </dgm:ptLst>
  <dgm:cxnLst>
    <dgm:cxn modelId="{7CA06520-E97B-44A8-A9EA-1DC27B311751}" type="presOf" srcId="{FEC06555-D218-4157-A8E0-F92DBFD5EE42}" destId="{21E9CAAE-7D72-4083-BEFE-CB61E0C37FED}" srcOrd="0" destOrd="0" presId="urn:microsoft.com/office/officeart/2005/8/layout/hierarchy4"/>
    <dgm:cxn modelId="{BAB81074-2A1C-4A2D-A938-215CFB083805}" type="presOf" srcId="{9C7B4CCF-7212-4769-9EB9-5AEADB300F0A}" destId="{020813AC-35FA-4D84-B772-02914377AE81}" srcOrd="0" destOrd="0" presId="urn:microsoft.com/office/officeart/2005/8/layout/hierarchy4"/>
    <dgm:cxn modelId="{903A3192-DF5A-451D-8F93-FD34072E79EF}" srcId="{FA001608-3674-452F-B618-1FA7CE12F058}" destId="{E5EC8533-2B35-44C9-BBD4-CD6016F7C01A}" srcOrd="0" destOrd="0" parTransId="{F6F24666-5F0C-437B-BD9F-E0C9D6754A34}" sibTransId="{1A1B4A9C-C8B4-4385-8D83-6A1D2E26DA40}"/>
    <dgm:cxn modelId="{178792DD-D0F6-446E-9942-CD8C482D7E00}" srcId="{FEC06555-D218-4157-A8E0-F92DBFD5EE42}" destId="{1DF5ACC7-22CA-4A33-B3EC-C05EA86A2250}" srcOrd="1" destOrd="0" parTransId="{1228E462-A098-4C4A-9202-4E2E330E1C06}" sibTransId="{63007652-4553-44F4-A62D-74835D50C948}"/>
    <dgm:cxn modelId="{A19FE4A5-9C1C-4029-B463-A06E90500E87}" type="presOf" srcId="{FA001608-3674-452F-B618-1FA7CE12F058}" destId="{8EEBAC83-17DA-4197-B845-AF1D79AE611D}" srcOrd="0" destOrd="0" presId="urn:microsoft.com/office/officeart/2005/8/layout/hierarchy4"/>
    <dgm:cxn modelId="{2C8CE4A6-E4CA-496D-9133-D1048F924764}" srcId="{FA001608-3674-452F-B618-1FA7CE12F058}" destId="{6B4E8787-1403-4CA0-9742-35AA6237C4DD}" srcOrd="1" destOrd="0" parTransId="{67E33615-F4C1-44EB-9A4C-041F5FFAC2F8}" sibTransId="{DB21E04C-E69C-4336-8A45-EBE26797BEE3}"/>
    <dgm:cxn modelId="{3CCE1894-B145-4D62-86BC-708BA20A89A4}" type="presOf" srcId="{6FF33F29-34EF-43CE-918B-1ADC6606BB9C}" destId="{71045D03-7E2F-4B87-804C-F40BE384847E}" srcOrd="0" destOrd="0" presId="urn:microsoft.com/office/officeart/2005/8/layout/hierarchy4"/>
    <dgm:cxn modelId="{A97E0B8D-34F4-4793-8649-BCD16A8B2918}" type="presOf" srcId="{E5EC8533-2B35-44C9-BBD4-CD6016F7C01A}" destId="{9D7593BA-8A15-4DCA-9286-5531887C5CF7}" srcOrd="0" destOrd="0" presId="urn:microsoft.com/office/officeart/2005/8/layout/hierarchy4"/>
    <dgm:cxn modelId="{563B2625-BEA1-4610-8288-5E868045E5DB}" srcId="{1DF5ACC7-22CA-4A33-B3EC-C05EA86A2250}" destId="{6A515F2B-4FC1-453C-9CFB-BC96A2FA8E8D}" srcOrd="0" destOrd="0" parTransId="{362885C2-489D-41B9-8A34-D259CDAD82D6}" sibTransId="{F692722F-3D6E-42CE-93ED-19D5C7EEED15}"/>
    <dgm:cxn modelId="{C5175A75-172C-438F-99D9-797B6D79EC4D}" type="presOf" srcId="{1DF5ACC7-22CA-4A33-B3EC-C05EA86A2250}" destId="{38250009-6D10-43F6-B803-25DEC4BE71DA}" srcOrd="0" destOrd="0" presId="urn:microsoft.com/office/officeart/2005/8/layout/hierarchy4"/>
    <dgm:cxn modelId="{52BC7D73-88BC-429F-810A-BFB3E6C27136}" type="presOf" srcId="{6B4E8787-1403-4CA0-9742-35AA6237C4DD}" destId="{E20DF668-ABD5-4BFD-8F57-9B0E0B6788D6}" srcOrd="0" destOrd="0" presId="urn:microsoft.com/office/officeart/2005/8/layout/hierarchy4"/>
    <dgm:cxn modelId="{2978FCC2-CEBD-493B-9A51-09FE372FBA7D}" srcId="{FEC06555-D218-4157-A8E0-F92DBFD5EE42}" destId="{9C7B4CCF-7212-4769-9EB9-5AEADB300F0A}" srcOrd="0" destOrd="0" parTransId="{D5E142A9-EC3C-41C2-9DDC-EB99BFF307A3}" sibTransId="{0C74A4CC-7638-4FE9-9CD2-6A5E88900F64}"/>
    <dgm:cxn modelId="{042054C6-510D-46B8-BD69-551E16CA9227}" srcId="{1DF5ACC7-22CA-4A33-B3EC-C05EA86A2250}" destId="{FA001608-3674-452F-B618-1FA7CE12F058}" srcOrd="1" destOrd="0" parTransId="{4B195E6F-0206-406C-9BAD-CB3FF612A201}" sibTransId="{FDFA8ED0-3E27-4F83-848D-5216888019D3}"/>
    <dgm:cxn modelId="{0C9112AD-7700-4885-9F69-CBB3D7E91E86}" srcId="{6FF33F29-34EF-43CE-918B-1ADC6606BB9C}" destId="{FEC06555-D218-4157-A8E0-F92DBFD5EE42}" srcOrd="0" destOrd="0" parTransId="{F8EADFF9-1FBE-435E-81C2-A4F9D981C56D}" sibTransId="{55132D54-31BC-409C-9DAA-7421D690A6C2}"/>
    <dgm:cxn modelId="{8B12710B-FB93-4F5D-82B0-F5DA4275992E}" type="presOf" srcId="{6A515F2B-4FC1-453C-9CFB-BC96A2FA8E8D}" destId="{E698E620-9FC0-4B6D-948A-DD7521CAC19B}" srcOrd="0" destOrd="0" presId="urn:microsoft.com/office/officeart/2005/8/layout/hierarchy4"/>
    <dgm:cxn modelId="{55C3F6C9-173B-449A-BA34-07AE15CB7889}" type="presParOf" srcId="{71045D03-7E2F-4B87-804C-F40BE384847E}" destId="{F733E011-8C58-4654-BC45-8A2B1FBD9E84}" srcOrd="0" destOrd="0" presId="urn:microsoft.com/office/officeart/2005/8/layout/hierarchy4"/>
    <dgm:cxn modelId="{6239B094-4624-4756-B87B-0E23883865BB}" type="presParOf" srcId="{F733E011-8C58-4654-BC45-8A2B1FBD9E84}" destId="{21E9CAAE-7D72-4083-BEFE-CB61E0C37FED}" srcOrd="0" destOrd="0" presId="urn:microsoft.com/office/officeart/2005/8/layout/hierarchy4"/>
    <dgm:cxn modelId="{C5D51271-C46F-4058-924B-466A9158CA0E}" type="presParOf" srcId="{F733E011-8C58-4654-BC45-8A2B1FBD9E84}" destId="{52D79C0C-6895-440C-B461-8F14D8FC856B}" srcOrd="1" destOrd="0" presId="urn:microsoft.com/office/officeart/2005/8/layout/hierarchy4"/>
    <dgm:cxn modelId="{5E8379F8-9278-42F2-88B8-8374B9BF1374}" type="presParOf" srcId="{F733E011-8C58-4654-BC45-8A2B1FBD9E84}" destId="{946AC945-3363-44E0-898A-E53F27B55A03}" srcOrd="2" destOrd="0" presId="urn:microsoft.com/office/officeart/2005/8/layout/hierarchy4"/>
    <dgm:cxn modelId="{473B8E7D-29A1-443E-9C9A-580D2D3C8338}" type="presParOf" srcId="{946AC945-3363-44E0-898A-E53F27B55A03}" destId="{B9CD0954-32B7-462D-A5A2-9573A4F82D56}" srcOrd="0" destOrd="0" presId="urn:microsoft.com/office/officeart/2005/8/layout/hierarchy4"/>
    <dgm:cxn modelId="{C789B261-BE01-4BAD-9C93-5501F9E7298E}" type="presParOf" srcId="{B9CD0954-32B7-462D-A5A2-9573A4F82D56}" destId="{020813AC-35FA-4D84-B772-02914377AE81}" srcOrd="0" destOrd="0" presId="urn:microsoft.com/office/officeart/2005/8/layout/hierarchy4"/>
    <dgm:cxn modelId="{A9C0C2A1-A9A3-4B93-8A2B-D3CCC5473FF8}" type="presParOf" srcId="{B9CD0954-32B7-462D-A5A2-9573A4F82D56}" destId="{82C5B034-5322-4060-B8EB-39DD87F2F171}" srcOrd="1" destOrd="0" presId="urn:microsoft.com/office/officeart/2005/8/layout/hierarchy4"/>
    <dgm:cxn modelId="{EB223147-E69E-4A5D-86CD-54D7388E7344}" type="presParOf" srcId="{946AC945-3363-44E0-898A-E53F27B55A03}" destId="{A56FE27F-E1AF-4F80-9480-610D4699284B}" srcOrd="1" destOrd="0" presId="urn:microsoft.com/office/officeart/2005/8/layout/hierarchy4"/>
    <dgm:cxn modelId="{A6282545-7A5C-4495-A08C-C55B10220DB0}" type="presParOf" srcId="{946AC945-3363-44E0-898A-E53F27B55A03}" destId="{96C7F2EF-3487-4BA5-9E1B-89105D962B8D}" srcOrd="2" destOrd="0" presId="urn:microsoft.com/office/officeart/2005/8/layout/hierarchy4"/>
    <dgm:cxn modelId="{77879ADC-094D-4CD3-BC9F-E4D34E4E88EA}" type="presParOf" srcId="{96C7F2EF-3487-4BA5-9E1B-89105D962B8D}" destId="{38250009-6D10-43F6-B803-25DEC4BE71DA}" srcOrd="0" destOrd="0" presId="urn:microsoft.com/office/officeart/2005/8/layout/hierarchy4"/>
    <dgm:cxn modelId="{831C581A-2DF5-49A7-AD5C-5C8B48D28C68}" type="presParOf" srcId="{96C7F2EF-3487-4BA5-9E1B-89105D962B8D}" destId="{E1AF69A0-3B4F-446B-ABD0-12DFAC9EDFFA}" srcOrd="1" destOrd="0" presId="urn:microsoft.com/office/officeart/2005/8/layout/hierarchy4"/>
    <dgm:cxn modelId="{829A5E0E-C607-48E9-8709-698C34A7B8EF}" type="presParOf" srcId="{96C7F2EF-3487-4BA5-9E1B-89105D962B8D}" destId="{791FEB3C-2D8B-4A7F-801A-333C9C83DD47}" srcOrd="2" destOrd="0" presId="urn:microsoft.com/office/officeart/2005/8/layout/hierarchy4"/>
    <dgm:cxn modelId="{15A4AB5B-AA0A-4397-8D28-AB6CC351D830}" type="presParOf" srcId="{791FEB3C-2D8B-4A7F-801A-333C9C83DD47}" destId="{40843063-06BB-4823-B3CD-C2F0E1F5C0C8}" srcOrd="0" destOrd="0" presId="urn:microsoft.com/office/officeart/2005/8/layout/hierarchy4"/>
    <dgm:cxn modelId="{4CFF916E-2F7D-43D8-9F7A-AA0ADAD6A02C}" type="presParOf" srcId="{40843063-06BB-4823-B3CD-C2F0E1F5C0C8}" destId="{E698E620-9FC0-4B6D-948A-DD7521CAC19B}" srcOrd="0" destOrd="0" presId="urn:microsoft.com/office/officeart/2005/8/layout/hierarchy4"/>
    <dgm:cxn modelId="{76EF286F-C5AB-43C7-902B-9E392879F607}" type="presParOf" srcId="{40843063-06BB-4823-B3CD-C2F0E1F5C0C8}" destId="{52729DEB-676E-4C2D-A8A2-814EBA55F292}" srcOrd="1" destOrd="0" presId="urn:microsoft.com/office/officeart/2005/8/layout/hierarchy4"/>
    <dgm:cxn modelId="{1641CB0A-AE8A-4B34-AB4C-D343E18DCF0E}" type="presParOf" srcId="{791FEB3C-2D8B-4A7F-801A-333C9C83DD47}" destId="{14280609-2779-4656-BA93-45BA9BFDF862}" srcOrd="1" destOrd="0" presId="urn:microsoft.com/office/officeart/2005/8/layout/hierarchy4"/>
    <dgm:cxn modelId="{19708ED2-8C68-4CB1-A369-21B8CD58D7EF}" type="presParOf" srcId="{791FEB3C-2D8B-4A7F-801A-333C9C83DD47}" destId="{D242D56B-5835-466D-AB30-860BE4250C1F}" srcOrd="2" destOrd="0" presId="urn:microsoft.com/office/officeart/2005/8/layout/hierarchy4"/>
    <dgm:cxn modelId="{ABD94BAE-9B8D-4797-9A1D-81AD5CD4BFFA}" type="presParOf" srcId="{D242D56B-5835-466D-AB30-860BE4250C1F}" destId="{8EEBAC83-17DA-4197-B845-AF1D79AE611D}" srcOrd="0" destOrd="0" presId="urn:microsoft.com/office/officeart/2005/8/layout/hierarchy4"/>
    <dgm:cxn modelId="{FB7F4896-F93D-4ECA-80DD-639A00062D79}" type="presParOf" srcId="{D242D56B-5835-466D-AB30-860BE4250C1F}" destId="{A2620F13-CA95-407D-A466-37D66FBD805D}" srcOrd="1" destOrd="0" presId="urn:microsoft.com/office/officeart/2005/8/layout/hierarchy4"/>
    <dgm:cxn modelId="{653B6380-2A87-4AA2-8995-1FF3610CA239}" type="presParOf" srcId="{D242D56B-5835-466D-AB30-860BE4250C1F}" destId="{BC28AF8C-040E-4430-B6BE-FFC3F6856008}" srcOrd="2" destOrd="0" presId="urn:microsoft.com/office/officeart/2005/8/layout/hierarchy4"/>
    <dgm:cxn modelId="{8BB5B92E-9FDC-4831-9E5F-8D79C219FF0E}" type="presParOf" srcId="{BC28AF8C-040E-4430-B6BE-FFC3F6856008}" destId="{8737034C-8FD5-471F-9899-A2BB2FD040EC}" srcOrd="0" destOrd="0" presId="urn:microsoft.com/office/officeart/2005/8/layout/hierarchy4"/>
    <dgm:cxn modelId="{2D3AEAE2-BDF8-414D-8EA8-C3D469920632}" type="presParOf" srcId="{8737034C-8FD5-471F-9899-A2BB2FD040EC}" destId="{9D7593BA-8A15-4DCA-9286-5531887C5CF7}" srcOrd="0" destOrd="0" presId="urn:microsoft.com/office/officeart/2005/8/layout/hierarchy4"/>
    <dgm:cxn modelId="{919BBCA2-34EB-4F39-B35C-649AE0237B29}" type="presParOf" srcId="{8737034C-8FD5-471F-9899-A2BB2FD040EC}" destId="{F8993EEE-4326-459E-A699-90C0E251964C}" srcOrd="1" destOrd="0" presId="urn:microsoft.com/office/officeart/2005/8/layout/hierarchy4"/>
    <dgm:cxn modelId="{099D8AF7-3F4E-47D0-8D7F-F7135BC3764B}" type="presParOf" srcId="{BC28AF8C-040E-4430-B6BE-FFC3F6856008}" destId="{B05D0B8F-119B-4E90-BB81-6B65A819A204}" srcOrd="1" destOrd="0" presId="urn:microsoft.com/office/officeart/2005/8/layout/hierarchy4"/>
    <dgm:cxn modelId="{6C0456AE-9F69-4451-84BF-EF6B6F09466C}" type="presParOf" srcId="{BC28AF8C-040E-4430-B6BE-FFC3F6856008}" destId="{AF3B3932-8836-4C7C-8CEB-E087F4F9C7EA}" srcOrd="2" destOrd="0" presId="urn:microsoft.com/office/officeart/2005/8/layout/hierarchy4"/>
    <dgm:cxn modelId="{0477DBF1-7224-4265-9084-616ED2F9541A}" type="presParOf" srcId="{AF3B3932-8836-4C7C-8CEB-E087F4F9C7EA}" destId="{E20DF668-ABD5-4BFD-8F57-9B0E0B6788D6}" srcOrd="0" destOrd="0" presId="urn:microsoft.com/office/officeart/2005/8/layout/hierarchy4"/>
    <dgm:cxn modelId="{7EAD1C7A-A082-4D37-90E8-56A127F157BD}" type="presParOf" srcId="{AF3B3932-8836-4C7C-8CEB-E087F4F9C7EA}" destId="{5C0150F9-DE56-4553-AFF2-B753755C918D}" srcOrd="1" destOrd="0" presId="urn:microsoft.com/office/officeart/2005/8/layout/hierarchy4"/>
  </dgm:cxnLst>
  <dgm:bg/>
  <dgm:whole/>
</dgm:dataModel>
</file>

<file path=ppt/diagrams/data148.xml><?xml version="1.0" encoding="utf-8"?>
<dgm:dataModel xmlns:dgm="http://schemas.openxmlformats.org/drawingml/2006/diagram" xmlns:a="http://schemas.openxmlformats.org/drawingml/2006/main">
  <dgm:ptLst>
    <dgm:pt modelId="{10ED40AF-DFB1-4943-B6DB-2A904FAA918A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37094833-E904-4D32-9C6A-1E819506B098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800" i="1" dirty="0" smtClean="0"/>
            <a:t>Andrea Peláez Ruiz</a:t>
          </a:r>
          <a:endParaRPr lang="es-CO" sz="2800" i="1" dirty="0"/>
        </a:p>
      </dgm:t>
    </dgm:pt>
    <dgm:pt modelId="{BCBE2194-F2C0-4E5F-9096-F1871EEF26FE}" type="parTrans" cxnId="{3A363DAE-E8AE-440C-89F1-4482237827C4}">
      <dgm:prSet/>
      <dgm:spPr/>
      <dgm:t>
        <a:bodyPr/>
        <a:lstStyle/>
        <a:p>
          <a:endParaRPr lang="es-CO"/>
        </a:p>
      </dgm:t>
    </dgm:pt>
    <dgm:pt modelId="{078C0D63-68B3-49CE-A0DD-90BF09669881}" type="sibTrans" cxnId="{3A363DAE-E8AE-440C-89F1-4482237827C4}">
      <dgm:prSet/>
      <dgm:spPr/>
      <dgm:t>
        <a:bodyPr/>
        <a:lstStyle/>
        <a:p>
          <a:endParaRPr lang="es-CO"/>
        </a:p>
      </dgm:t>
    </dgm:pt>
    <dgm:pt modelId="{C9ECFB8C-8A17-4CB3-8CAB-7BCD35D161DF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800" baseline="0" dirty="0" smtClean="0"/>
            <a:t>Juan                                Peláez Hernández</a:t>
          </a:r>
          <a:endParaRPr lang="es-CO" sz="1800" baseline="0" dirty="0"/>
        </a:p>
      </dgm:t>
    </dgm:pt>
    <dgm:pt modelId="{DBC11D1E-8ED4-4D65-8E82-BCF1741EB0AF}" type="parTrans" cxnId="{0F827A6E-A08A-460C-9CC5-C2C59439BB4A}">
      <dgm:prSet/>
      <dgm:spPr/>
      <dgm:t>
        <a:bodyPr/>
        <a:lstStyle/>
        <a:p>
          <a:endParaRPr lang="es-CO"/>
        </a:p>
      </dgm:t>
    </dgm:pt>
    <dgm:pt modelId="{4861CDFA-2F64-4042-8490-007DFCAD4B09}" type="sibTrans" cxnId="{0F827A6E-A08A-460C-9CC5-C2C59439BB4A}">
      <dgm:prSet/>
      <dgm:spPr/>
      <dgm:t>
        <a:bodyPr/>
        <a:lstStyle/>
        <a:p>
          <a:endParaRPr lang="es-CO"/>
        </a:p>
      </dgm:t>
    </dgm:pt>
    <dgm:pt modelId="{11AD30A6-2D8C-45E8-8390-2D59076AF853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2000" baseline="0" dirty="0" smtClean="0"/>
            <a:t>Juana Josefa  Ruiz De La Cámara</a:t>
          </a:r>
          <a:endParaRPr lang="es-CO" sz="2000" baseline="0" dirty="0"/>
        </a:p>
      </dgm:t>
    </dgm:pt>
    <dgm:pt modelId="{F3F87D92-BCF6-4298-B880-3A558E758134}" type="parTrans" cxnId="{CB4F0BBE-D44A-41AF-BAD9-D88A85331C9C}">
      <dgm:prSet/>
      <dgm:spPr/>
      <dgm:t>
        <a:bodyPr/>
        <a:lstStyle/>
        <a:p>
          <a:endParaRPr lang="es-CO"/>
        </a:p>
      </dgm:t>
    </dgm:pt>
    <dgm:pt modelId="{97480AB1-9169-4446-8AFB-17983F2367A5}" type="sibTrans" cxnId="{CB4F0BBE-D44A-41AF-BAD9-D88A85331C9C}">
      <dgm:prSet/>
      <dgm:spPr/>
      <dgm:t>
        <a:bodyPr/>
        <a:lstStyle/>
        <a:p>
          <a:endParaRPr lang="es-CO"/>
        </a:p>
      </dgm:t>
    </dgm:pt>
    <dgm:pt modelId="{7D01F6CC-B820-42C3-BD80-F8D5763C81F1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600" baseline="0" dirty="0" smtClean="0"/>
            <a:t>Juan                 Peláez </a:t>
          </a:r>
          <a:r>
            <a:rPr lang="es-CO" sz="1600" baseline="0" dirty="0" err="1" smtClean="0"/>
            <a:t>Abeu</a:t>
          </a:r>
          <a:endParaRPr lang="es-CO" sz="1600" baseline="0" dirty="0"/>
        </a:p>
      </dgm:t>
    </dgm:pt>
    <dgm:pt modelId="{A65AFC11-DF52-430D-8EF6-EF4BEF4FE49B}" type="parTrans" cxnId="{DB3468DB-727E-4775-A444-0AA58465B5A2}">
      <dgm:prSet/>
      <dgm:spPr/>
      <dgm:t>
        <a:bodyPr/>
        <a:lstStyle/>
        <a:p>
          <a:endParaRPr lang="es-CO"/>
        </a:p>
      </dgm:t>
    </dgm:pt>
    <dgm:pt modelId="{D8F119C9-5D35-4AF5-90F0-F39BF6E612FF}" type="sibTrans" cxnId="{DB3468DB-727E-4775-A444-0AA58465B5A2}">
      <dgm:prSet/>
      <dgm:spPr/>
      <dgm:t>
        <a:bodyPr/>
        <a:lstStyle/>
        <a:p>
          <a:endParaRPr lang="es-CO"/>
        </a:p>
      </dgm:t>
    </dgm:pt>
    <dgm:pt modelId="{E14A591D-7D33-413E-A787-38B6BB48BB50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600" baseline="0" dirty="0" smtClean="0"/>
            <a:t>María Hernández De La Vera</a:t>
          </a:r>
          <a:endParaRPr lang="es-CO" sz="1600" baseline="0" dirty="0"/>
        </a:p>
      </dgm:t>
    </dgm:pt>
    <dgm:pt modelId="{152B50AB-9859-4E19-8FD3-EE0C1CC25F42}" type="parTrans" cxnId="{FB1FB688-C52A-4CD4-890E-D947B1EFEC08}">
      <dgm:prSet/>
      <dgm:spPr/>
      <dgm:t>
        <a:bodyPr/>
        <a:lstStyle/>
        <a:p>
          <a:endParaRPr lang="es-CO"/>
        </a:p>
      </dgm:t>
    </dgm:pt>
    <dgm:pt modelId="{F5E19E8F-F15A-4A46-95A6-E34A68AA5AB3}" type="sibTrans" cxnId="{FB1FB688-C52A-4CD4-890E-D947B1EFEC08}">
      <dgm:prSet/>
      <dgm:spPr/>
      <dgm:t>
        <a:bodyPr/>
        <a:lstStyle/>
        <a:p>
          <a:endParaRPr lang="es-CO"/>
        </a:p>
      </dgm:t>
    </dgm:pt>
    <dgm:pt modelId="{B72A459B-C01A-4AE3-BC9F-D468C465DCBF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800" dirty="0" smtClean="0"/>
            <a:t>Diego                                 Ruiz                                         De La Cámara</a:t>
          </a:r>
          <a:endParaRPr lang="es-CO" sz="1800" dirty="0"/>
        </a:p>
      </dgm:t>
    </dgm:pt>
    <dgm:pt modelId="{910776A9-BE28-47A8-B3BB-DD588BB84773}" type="parTrans" cxnId="{023E870A-558C-4A8F-8F04-8BCA4F247916}">
      <dgm:prSet/>
      <dgm:spPr/>
      <dgm:t>
        <a:bodyPr/>
        <a:lstStyle/>
        <a:p>
          <a:endParaRPr lang="es-CO"/>
        </a:p>
      </dgm:t>
    </dgm:pt>
    <dgm:pt modelId="{F0AFBE52-9886-40D1-8D59-781C575B20A2}" type="sibTrans" cxnId="{023E870A-558C-4A8F-8F04-8BCA4F247916}">
      <dgm:prSet/>
      <dgm:spPr/>
      <dgm:t>
        <a:bodyPr/>
        <a:lstStyle/>
        <a:p>
          <a:endParaRPr lang="es-CO"/>
        </a:p>
      </dgm:t>
    </dgm:pt>
    <dgm:pt modelId="{0D6E6F9A-8533-483F-A614-C7953BE25678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800" dirty="0" smtClean="0"/>
            <a:t>Mencia De Carvajal Martínez</a:t>
          </a:r>
          <a:endParaRPr lang="es-CO" sz="1800" dirty="0"/>
        </a:p>
      </dgm:t>
    </dgm:pt>
    <dgm:pt modelId="{D6DE79C4-D959-49B0-B14D-A5BF030CECB2}" type="parTrans" cxnId="{4EE4BBE7-13E7-46F0-A735-E51D4E8BD7D4}">
      <dgm:prSet/>
      <dgm:spPr/>
      <dgm:t>
        <a:bodyPr/>
        <a:lstStyle/>
        <a:p>
          <a:endParaRPr lang="es-CO"/>
        </a:p>
      </dgm:t>
    </dgm:pt>
    <dgm:pt modelId="{6E6F6F15-5F1A-4840-BBBB-28968CDF41AC}" type="sibTrans" cxnId="{4EE4BBE7-13E7-46F0-A735-E51D4E8BD7D4}">
      <dgm:prSet/>
      <dgm:spPr/>
      <dgm:t>
        <a:bodyPr/>
        <a:lstStyle/>
        <a:p>
          <a:endParaRPr lang="es-CO"/>
        </a:p>
      </dgm:t>
    </dgm:pt>
    <dgm:pt modelId="{589D3D54-899B-42D7-841E-E334C94598C3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600" baseline="0" dirty="0" smtClean="0"/>
            <a:t>Juan                    Ruiz De La Parra</a:t>
          </a:r>
          <a:endParaRPr lang="es-CO" sz="1600" baseline="0" dirty="0"/>
        </a:p>
      </dgm:t>
    </dgm:pt>
    <dgm:pt modelId="{BEDA1421-E79D-4BDD-B939-0CC292A3E555}" type="parTrans" cxnId="{B49366B8-82A5-4152-BC3A-67FF3826DBAD}">
      <dgm:prSet/>
      <dgm:spPr/>
      <dgm:t>
        <a:bodyPr/>
        <a:lstStyle/>
        <a:p>
          <a:endParaRPr lang="es-CO"/>
        </a:p>
      </dgm:t>
    </dgm:pt>
    <dgm:pt modelId="{198FEBB5-0E5B-4272-96D7-62D7CE652356}" type="sibTrans" cxnId="{B49366B8-82A5-4152-BC3A-67FF3826DBAD}">
      <dgm:prSet/>
      <dgm:spPr/>
      <dgm:t>
        <a:bodyPr/>
        <a:lstStyle/>
        <a:p>
          <a:endParaRPr lang="es-CO"/>
        </a:p>
      </dgm:t>
    </dgm:pt>
    <dgm:pt modelId="{19598356-02DC-4D8A-BC99-860DC42AA41F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600" baseline="0" dirty="0" smtClean="0"/>
            <a:t>Elvira Martínez De Cárdenas</a:t>
          </a:r>
          <a:endParaRPr lang="es-CO" sz="1600" baseline="0" dirty="0"/>
        </a:p>
      </dgm:t>
    </dgm:pt>
    <dgm:pt modelId="{DECBD38B-2AF4-4F32-A44D-6DEBE57F944B}" type="parTrans" cxnId="{0B14B788-B1F5-4501-81D8-9BEB56CF483A}">
      <dgm:prSet/>
      <dgm:spPr/>
      <dgm:t>
        <a:bodyPr/>
        <a:lstStyle/>
        <a:p>
          <a:endParaRPr lang="es-CO"/>
        </a:p>
      </dgm:t>
    </dgm:pt>
    <dgm:pt modelId="{A437DCDD-9B72-49D6-A5C7-D10D07EEA727}" type="sibTrans" cxnId="{0B14B788-B1F5-4501-81D8-9BEB56CF483A}">
      <dgm:prSet/>
      <dgm:spPr/>
      <dgm:t>
        <a:bodyPr/>
        <a:lstStyle/>
        <a:p>
          <a:endParaRPr lang="es-CO"/>
        </a:p>
      </dgm:t>
    </dgm:pt>
    <dgm:pt modelId="{D3996123-1D7C-41DC-8AD9-79EEE80DC350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400" baseline="0" dirty="0" smtClean="0"/>
            <a:t>Rodrigo               Sánchez </a:t>
          </a:r>
          <a:r>
            <a:rPr lang="es-CO" sz="1400" baseline="0" dirty="0" err="1" smtClean="0"/>
            <a:t>Torreblanca</a:t>
          </a:r>
          <a:r>
            <a:rPr lang="es-CO" sz="1400" baseline="0" dirty="0" smtClean="0"/>
            <a:t> De Carvajal            </a:t>
          </a:r>
          <a:r>
            <a:rPr lang="es-CO" sz="1200" baseline="0" dirty="0" smtClean="0">
              <a:sym typeface="Wingdings" pitchFamily="2" charset="2"/>
            </a:rPr>
            <a:t> D 150</a:t>
          </a:r>
          <a:endParaRPr lang="es-CO" sz="1200" baseline="0" dirty="0"/>
        </a:p>
      </dgm:t>
    </dgm:pt>
    <dgm:pt modelId="{6CD5C1D8-F9E8-41A8-9A41-6BDDA19BE1B3}" type="parTrans" cxnId="{9CEBD775-2400-4C58-9C09-BB2D6707F321}">
      <dgm:prSet/>
      <dgm:spPr/>
      <dgm:t>
        <a:bodyPr/>
        <a:lstStyle/>
        <a:p>
          <a:endParaRPr lang="es-CO"/>
        </a:p>
      </dgm:t>
    </dgm:pt>
    <dgm:pt modelId="{E98B2F4F-E164-4707-B5F8-7FACE45A201F}" type="sibTrans" cxnId="{9CEBD775-2400-4C58-9C09-BB2D6707F321}">
      <dgm:prSet/>
      <dgm:spPr/>
      <dgm:t>
        <a:bodyPr/>
        <a:lstStyle/>
        <a:p>
          <a:endParaRPr lang="es-CO"/>
        </a:p>
      </dgm:t>
    </dgm:pt>
    <dgm:pt modelId="{D99C6BEE-2A8C-42C5-A537-EF2DA862DFDA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600" dirty="0" smtClean="0"/>
            <a:t>Juana Martínez              </a:t>
          </a:r>
          <a:r>
            <a:rPr lang="es-CO" sz="1200" dirty="0" smtClean="0">
              <a:sym typeface="Wingdings" pitchFamily="2" charset="2"/>
            </a:rPr>
            <a:t> D 151</a:t>
          </a:r>
          <a:endParaRPr lang="es-CO" sz="1200" dirty="0"/>
        </a:p>
      </dgm:t>
    </dgm:pt>
    <dgm:pt modelId="{65A0EBD6-139A-4F1F-A163-517E99D5C3E8}" type="parTrans" cxnId="{0A67CF53-0EB3-482F-B639-6CD1916FDE2D}">
      <dgm:prSet/>
      <dgm:spPr/>
      <dgm:t>
        <a:bodyPr/>
        <a:lstStyle/>
        <a:p>
          <a:endParaRPr lang="es-CO"/>
        </a:p>
      </dgm:t>
    </dgm:pt>
    <dgm:pt modelId="{1D424E81-FE2E-4BE1-9143-7B5BFE9F0B73}" type="sibTrans" cxnId="{0A67CF53-0EB3-482F-B639-6CD1916FDE2D}">
      <dgm:prSet/>
      <dgm:spPr/>
      <dgm:t>
        <a:bodyPr/>
        <a:lstStyle/>
        <a:p>
          <a:endParaRPr lang="es-CO"/>
        </a:p>
      </dgm:t>
    </dgm:pt>
    <dgm:pt modelId="{E75BF49A-0BBD-418B-A465-D5C73CDDC862}" type="pres">
      <dgm:prSet presAssocID="{10ED40AF-DFB1-4943-B6DB-2A904FAA918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C752101B-5763-42AE-B8CD-05182BFE1CB9}" type="pres">
      <dgm:prSet presAssocID="{37094833-E904-4D32-9C6A-1E819506B098}" presName="vertOne" presStyleCnt="0"/>
      <dgm:spPr/>
    </dgm:pt>
    <dgm:pt modelId="{13E5E374-B1F5-4771-88D9-73A2B8FEBB69}" type="pres">
      <dgm:prSet presAssocID="{37094833-E904-4D32-9C6A-1E819506B098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C8E7879F-6050-4824-9741-54CC132B0935}" type="pres">
      <dgm:prSet presAssocID="{37094833-E904-4D32-9C6A-1E819506B098}" presName="parTransOne" presStyleCnt="0"/>
      <dgm:spPr/>
    </dgm:pt>
    <dgm:pt modelId="{CA4B680F-A90B-4214-96F5-C8954BDDCDDB}" type="pres">
      <dgm:prSet presAssocID="{37094833-E904-4D32-9C6A-1E819506B098}" presName="horzOne" presStyleCnt="0"/>
      <dgm:spPr/>
    </dgm:pt>
    <dgm:pt modelId="{99908226-CF92-4AB5-9CB8-2730E079F21E}" type="pres">
      <dgm:prSet presAssocID="{C9ECFB8C-8A17-4CB3-8CAB-7BCD35D161DF}" presName="vertTwo" presStyleCnt="0"/>
      <dgm:spPr/>
    </dgm:pt>
    <dgm:pt modelId="{951514B5-4CBD-4035-A6BE-338D47C1EBFC}" type="pres">
      <dgm:prSet presAssocID="{C9ECFB8C-8A17-4CB3-8CAB-7BCD35D161DF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9B92BA48-5350-468B-9CE1-7A4BC80C7EE9}" type="pres">
      <dgm:prSet presAssocID="{C9ECFB8C-8A17-4CB3-8CAB-7BCD35D161DF}" presName="parTransTwo" presStyleCnt="0"/>
      <dgm:spPr/>
    </dgm:pt>
    <dgm:pt modelId="{BD64EDD0-87F7-427C-9C3F-81CB46072F3C}" type="pres">
      <dgm:prSet presAssocID="{C9ECFB8C-8A17-4CB3-8CAB-7BCD35D161DF}" presName="horzTwo" presStyleCnt="0"/>
      <dgm:spPr/>
    </dgm:pt>
    <dgm:pt modelId="{72E74726-3599-43A5-9716-5A83660095EB}" type="pres">
      <dgm:prSet presAssocID="{7D01F6CC-B820-42C3-BD80-F8D5763C81F1}" presName="vertThree" presStyleCnt="0"/>
      <dgm:spPr/>
    </dgm:pt>
    <dgm:pt modelId="{D7A8EFE8-7DB5-4C78-BD70-FE26413083F2}" type="pres">
      <dgm:prSet presAssocID="{7D01F6CC-B820-42C3-BD80-F8D5763C81F1}" presName="txThre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AFA534DD-0DE0-461E-A939-600E86B2175E}" type="pres">
      <dgm:prSet presAssocID="{7D01F6CC-B820-42C3-BD80-F8D5763C81F1}" presName="horzThree" presStyleCnt="0"/>
      <dgm:spPr/>
    </dgm:pt>
    <dgm:pt modelId="{A0A2A92E-949E-430C-B191-74F428957C02}" type="pres">
      <dgm:prSet presAssocID="{D8F119C9-5D35-4AF5-90F0-F39BF6E612FF}" presName="sibSpaceThree" presStyleCnt="0"/>
      <dgm:spPr/>
    </dgm:pt>
    <dgm:pt modelId="{88A4F1BE-9BAC-4A9E-BD18-8157C2486985}" type="pres">
      <dgm:prSet presAssocID="{E14A591D-7D33-413E-A787-38B6BB48BB50}" presName="vertThree" presStyleCnt="0"/>
      <dgm:spPr/>
    </dgm:pt>
    <dgm:pt modelId="{7F63D571-FA86-459D-B77B-3936B76E4EBA}" type="pres">
      <dgm:prSet presAssocID="{E14A591D-7D33-413E-A787-38B6BB48BB50}" presName="txThre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F945F1F9-50C3-48ED-82BB-AEA7218385F0}" type="pres">
      <dgm:prSet presAssocID="{E14A591D-7D33-413E-A787-38B6BB48BB50}" presName="horzThree" presStyleCnt="0"/>
      <dgm:spPr/>
    </dgm:pt>
    <dgm:pt modelId="{979F9F92-2193-4837-B77C-26DFDC9B9E45}" type="pres">
      <dgm:prSet presAssocID="{4861CDFA-2F64-4042-8490-007DFCAD4B09}" presName="sibSpaceTwo" presStyleCnt="0"/>
      <dgm:spPr/>
    </dgm:pt>
    <dgm:pt modelId="{233005C0-7AB8-4BED-8BCB-E8499B4BD378}" type="pres">
      <dgm:prSet presAssocID="{11AD30A6-2D8C-45E8-8390-2D59076AF853}" presName="vertTwo" presStyleCnt="0"/>
      <dgm:spPr/>
    </dgm:pt>
    <dgm:pt modelId="{D466DEA1-53C3-4118-9EA6-36E12DFB82F1}" type="pres">
      <dgm:prSet presAssocID="{11AD30A6-2D8C-45E8-8390-2D59076AF853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03D6230F-AB0E-4298-A83E-527537925CA0}" type="pres">
      <dgm:prSet presAssocID="{11AD30A6-2D8C-45E8-8390-2D59076AF853}" presName="parTransTwo" presStyleCnt="0"/>
      <dgm:spPr/>
    </dgm:pt>
    <dgm:pt modelId="{3A82768A-855B-4AC3-AFB0-AE4819C8235A}" type="pres">
      <dgm:prSet presAssocID="{11AD30A6-2D8C-45E8-8390-2D59076AF853}" presName="horzTwo" presStyleCnt="0"/>
      <dgm:spPr/>
    </dgm:pt>
    <dgm:pt modelId="{BDC82266-F574-486B-8341-23125CB809DE}" type="pres">
      <dgm:prSet presAssocID="{B72A459B-C01A-4AE3-BC9F-D468C465DCBF}" presName="vertThree" presStyleCnt="0"/>
      <dgm:spPr/>
    </dgm:pt>
    <dgm:pt modelId="{27622F97-CF95-4BC1-AA67-1BC6103EDD1E}" type="pres">
      <dgm:prSet presAssocID="{B72A459B-C01A-4AE3-BC9F-D468C465DCBF}" presName="txThre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7517C958-13CF-4311-B8C3-7A865E2B5595}" type="pres">
      <dgm:prSet presAssocID="{B72A459B-C01A-4AE3-BC9F-D468C465DCBF}" presName="parTransThree" presStyleCnt="0"/>
      <dgm:spPr/>
    </dgm:pt>
    <dgm:pt modelId="{2016FE0F-B881-4655-A292-D3EE1C269496}" type="pres">
      <dgm:prSet presAssocID="{B72A459B-C01A-4AE3-BC9F-D468C465DCBF}" presName="horzThree" presStyleCnt="0"/>
      <dgm:spPr/>
    </dgm:pt>
    <dgm:pt modelId="{B2F7E20D-0A9A-4775-BFEA-CD167EED82CA}" type="pres">
      <dgm:prSet presAssocID="{589D3D54-899B-42D7-841E-E334C94598C3}" presName="vertFour" presStyleCnt="0">
        <dgm:presLayoutVars>
          <dgm:chPref val="3"/>
        </dgm:presLayoutVars>
      </dgm:prSet>
      <dgm:spPr/>
    </dgm:pt>
    <dgm:pt modelId="{C493C7B5-5AED-4064-946C-ED29598E512F}" type="pres">
      <dgm:prSet presAssocID="{589D3D54-899B-42D7-841E-E334C94598C3}" presName="txFour" presStyleLbl="node4" presStyleIdx="0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E5ED8D71-ECC6-4927-9C03-03E83423787C}" type="pres">
      <dgm:prSet presAssocID="{589D3D54-899B-42D7-841E-E334C94598C3}" presName="horzFour" presStyleCnt="0"/>
      <dgm:spPr/>
    </dgm:pt>
    <dgm:pt modelId="{A8559E24-8C80-4E0D-9010-568862FD1B97}" type="pres">
      <dgm:prSet presAssocID="{198FEBB5-0E5B-4272-96D7-62D7CE652356}" presName="sibSpaceFour" presStyleCnt="0"/>
      <dgm:spPr/>
    </dgm:pt>
    <dgm:pt modelId="{E214CA93-5943-46A9-864C-5E29C6089959}" type="pres">
      <dgm:prSet presAssocID="{19598356-02DC-4D8A-BC99-860DC42AA41F}" presName="vertFour" presStyleCnt="0">
        <dgm:presLayoutVars>
          <dgm:chPref val="3"/>
        </dgm:presLayoutVars>
      </dgm:prSet>
      <dgm:spPr/>
    </dgm:pt>
    <dgm:pt modelId="{1CDEF281-CAF4-4F5D-A478-8970E9E662DC}" type="pres">
      <dgm:prSet presAssocID="{19598356-02DC-4D8A-BC99-860DC42AA41F}" presName="txFour" presStyleLbl="node4" presStyleIdx="1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9E795293-EE8B-45CB-8F89-07BF7A4B5812}" type="pres">
      <dgm:prSet presAssocID="{19598356-02DC-4D8A-BC99-860DC42AA41F}" presName="horzFour" presStyleCnt="0"/>
      <dgm:spPr/>
    </dgm:pt>
    <dgm:pt modelId="{DFD1D016-994E-4901-AA77-C8A859BAF15B}" type="pres">
      <dgm:prSet presAssocID="{F0AFBE52-9886-40D1-8D59-781C575B20A2}" presName="sibSpaceThree" presStyleCnt="0"/>
      <dgm:spPr/>
    </dgm:pt>
    <dgm:pt modelId="{43B13A9A-B850-4871-801F-8FE7D2B95FA8}" type="pres">
      <dgm:prSet presAssocID="{0D6E6F9A-8533-483F-A614-C7953BE25678}" presName="vertThree" presStyleCnt="0"/>
      <dgm:spPr/>
    </dgm:pt>
    <dgm:pt modelId="{65CCEFF2-9630-4055-AD5D-9A15B04B6CE5}" type="pres">
      <dgm:prSet presAssocID="{0D6E6F9A-8533-483F-A614-C7953BE25678}" presName="txThre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6E9D14D0-2144-44C1-A56D-2EE87FCEDCF7}" type="pres">
      <dgm:prSet presAssocID="{0D6E6F9A-8533-483F-A614-C7953BE25678}" presName="parTransThree" presStyleCnt="0"/>
      <dgm:spPr/>
    </dgm:pt>
    <dgm:pt modelId="{3CA00E6A-5C34-4C1C-8154-181736EB4ACD}" type="pres">
      <dgm:prSet presAssocID="{0D6E6F9A-8533-483F-A614-C7953BE25678}" presName="horzThree" presStyleCnt="0"/>
      <dgm:spPr/>
    </dgm:pt>
    <dgm:pt modelId="{BC21E4D8-B351-4DB4-9C7E-573A968B1741}" type="pres">
      <dgm:prSet presAssocID="{D3996123-1D7C-41DC-8AD9-79EEE80DC350}" presName="vertFour" presStyleCnt="0">
        <dgm:presLayoutVars>
          <dgm:chPref val="3"/>
        </dgm:presLayoutVars>
      </dgm:prSet>
      <dgm:spPr/>
    </dgm:pt>
    <dgm:pt modelId="{8709B4D0-A971-414E-85D0-E9DF149F8DD3}" type="pres">
      <dgm:prSet presAssocID="{D3996123-1D7C-41DC-8AD9-79EEE80DC350}" presName="txFour" presStyleLbl="node4" presStyleIdx="2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B25A1D96-3EEB-4A4D-9FC3-A9C125CDDDE9}" type="pres">
      <dgm:prSet presAssocID="{D3996123-1D7C-41DC-8AD9-79EEE80DC350}" presName="horzFour" presStyleCnt="0"/>
      <dgm:spPr/>
    </dgm:pt>
    <dgm:pt modelId="{DA50857E-890E-4367-8A44-90D61E29AF33}" type="pres">
      <dgm:prSet presAssocID="{E98B2F4F-E164-4707-B5F8-7FACE45A201F}" presName="sibSpaceFour" presStyleCnt="0"/>
      <dgm:spPr/>
    </dgm:pt>
    <dgm:pt modelId="{7395680F-98A2-48D4-959B-A569E81E6A52}" type="pres">
      <dgm:prSet presAssocID="{D99C6BEE-2A8C-42C5-A537-EF2DA862DFDA}" presName="vertFour" presStyleCnt="0">
        <dgm:presLayoutVars>
          <dgm:chPref val="3"/>
        </dgm:presLayoutVars>
      </dgm:prSet>
      <dgm:spPr/>
    </dgm:pt>
    <dgm:pt modelId="{C0986A04-8EF6-4473-9010-A1555CF41500}" type="pres">
      <dgm:prSet presAssocID="{D99C6BEE-2A8C-42C5-A537-EF2DA862DFDA}" presName="txFour" presStyleLbl="node4" presStyleIdx="3" presStyleCnt="4" custLinFactNeighborX="2082" custLinFactNeighborY="2489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D24D206F-D63F-4E1C-B01C-B724B860CA08}" type="pres">
      <dgm:prSet presAssocID="{D99C6BEE-2A8C-42C5-A537-EF2DA862DFDA}" presName="horzFour" presStyleCnt="0"/>
      <dgm:spPr/>
    </dgm:pt>
  </dgm:ptLst>
  <dgm:cxnLst>
    <dgm:cxn modelId="{CB4F0BBE-D44A-41AF-BAD9-D88A85331C9C}" srcId="{37094833-E904-4D32-9C6A-1E819506B098}" destId="{11AD30A6-2D8C-45E8-8390-2D59076AF853}" srcOrd="1" destOrd="0" parTransId="{F3F87D92-BCF6-4298-B880-3A558E758134}" sibTransId="{97480AB1-9169-4446-8AFB-17983F2367A5}"/>
    <dgm:cxn modelId="{0F827A6E-A08A-460C-9CC5-C2C59439BB4A}" srcId="{37094833-E904-4D32-9C6A-1E819506B098}" destId="{C9ECFB8C-8A17-4CB3-8CAB-7BCD35D161DF}" srcOrd="0" destOrd="0" parTransId="{DBC11D1E-8ED4-4D65-8E82-BCF1741EB0AF}" sibTransId="{4861CDFA-2F64-4042-8490-007DFCAD4B09}"/>
    <dgm:cxn modelId="{0B14B788-B1F5-4501-81D8-9BEB56CF483A}" srcId="{B72A459B-C01A-4AE3-BC9F-D468C465DCBF}" destId="{19598356-02DC-4D8A-BC99-860DC42AA41F}" srcOrd="1" destOrd="0" parTransId="{DECBD38B-2AF4-4F32-A44D-6DEBE57F944B}" sibTransId="{A437DCDD-9B72-49D6-A5C7-D10D07EEA727}"/>
    <dgm:cxn modelId="{9F05B902-7888-4FEF-A1B1-E6B7A5D1E78F}" type="presOf" srcId="{7D01F6CC-B820-42C3-BD80-F8D5763C81F1}" destId="{D7A8EFE8-7DB5-4C78-BD70-FE26413083F2}" srcOrd="0" destOrd="0" presId="urn:microsoft.com/office/officeart/2005/8/layout/hierarchy4"/>
    <dgm:cxn modelId="{63F00007-FC7B-49A3-9354-31C71733D8B0}" type="presOf" srcId="{37094833-E904-4D32-9C6A-1E819506B098}" destId="{13E5E374-B1F5-4771-88D9-73A2B8FEBB69}" srcOrd="0" destOrd="0" presId="urn:microsoft.com/office/officeart/2005/8/layout/hierarchy4"/>
    <dgm:cxn modelId="{3A363DAE-E8AE-440C-89F1-4482237827C4}" srcId="{10ED40AF-DFB1-4943-B6DB-2A904FAA918A}" destId="{37094833-E904-4D32-9C6A-1E819506B098}" srcOrd="0" destOrd="0" parTransId="{BCBE2194-F2C0-4E5F-9096-F1871EEF26FE}" sibTransId="{078C0D63-68B3-49CE-A0DD-90BF09669881}"/>
    <dgm:cxn modelId="{9CEBD775-2400-4C58-9C09-BB2D6707F321}" srcId="{0D6E6F9A-8533-483F-A614-C7953BE25678}" destId="{D3996123-1D7C-41DC-8AD9-79EEE80DC350}" srcOrd="0" destOrd="0" parTransId="{6CD5C1D8-F9E8-41A8-9A41-6BDDA19BE1B3}" sibTransId="{E98B2F4F-E164-4707-B5F8-7FACE45A201F}"/>
    <dgm:cxn modelId="{CD54F6D8-22BA-4822-BBBB-8C65F7DDF42C}" type="presOf" srcId="{D3996123-1D7C-41DC-8AD9-79EEE80DC350}" destId="{8709B4D0-A971-414E-85D0-E9DF149F8DD3}" srcOrd="0" destOrd="0" presId="urn:microsoft.com/office/officeart/2005/8/layout/hierarchy4"/>
    <dgm:cxn modelId="{023E870A-558C-4A8F-8F04-8BCA4F247916}" srcId="{11AD30A6-2D8C-45E8-8390-2D59076AF853}" destId="{B72A459B-C01A-4AE3-BC9F-D468C465DCBF}" srcOrd="0" destOrd="0" parTransId="{910776A9-BE28-47A8-B3BB-DD588BB84773}" sibTransId="{F0AFBE52-9886-40D1-8D59-781C575B20A2}"/>
    <dgm:cxn modelId="{DB3468DB-727E-4775-A444-0AA58465B5A2}" srcId="{C9ECFB8C-8A17-4CB3-8CAB-7BCD35D161DF}" destId="{7D01F6CC-B820-42C3-BD80-F8D5763C81F1}" srcOrd="0" destOrd="0" parTransId="{A65AFC11-DF52-430D-8EF6-EF4BEF4FE49B}" sibTransId="{D8F119C9-5D35-4AF5-90F0-F39BF6E612FF}"/>
    <dgm:cxn modelId="{7590A533-A397-4B80-B0BF-7D237E21ADAF}" type="presOf" srcId="{10ED40AF-DFB1-4943-B6DB-2A904FAA918A}" destId="{E75BF49A-0BBD-418B-A465-D5C73CDDC862}" srcOrd="0" destOrd="0" presId="urn:microsoft.com/office/officeart/2005/8/layout/hierarchy4"/>
    <dgm:cxn modelId="{FB1FB688-C52A-4CD4-890E-D947B1EFEC08}" srcId="{C9ECFB8C-8A17-4CB3-8CAB-7BCD35D161DF}" destId="{E14A591D-7D33-413E-A787-38B6BB48BB50}" srcOrd="1" destOrd="0" parTransId="{152B50AB-9859-4E19-8FD3-EE0C1CC25F42}" sibTransId="{F5E19E8F-F15A-4A46-95A6-E34A68AA5AB3}"/>
    <dgm:cxn modelId="{57826764-B6F3-4CBF-856B-FCF19F81D8B0}" type="presOf" srcId="{C9ECFB8C-8A17-4CB3-8CAB-7BCD35D161DF}" destId="{951514B5-4CBD-4035-A6BE-338D47C1EBFC}" srcOrd="0" destOrd="0" presId="urn:microsoft.com/office/officeart/2005/8/layout/hierarchy4"/>
    <dgm:cxn modelId="{49EF61F9-3B83-40E5-BDB6-F68BC33FED3C}" type="presOf" srcId="{19598356-02DC-4D8A-BC99-860DC42AA41F}" destId="{1CDEF281-CAF4-4F5D-A478-8970E9E662DC}" srcOrd="0" destOrd="0" presId="urn:microsoft.com/office/officeart/2005/8/layout/hierarchy4"/>
    <dgm:cxn modelId="{B49366B8-82A5-4152-BC3A-67FF3826DBAD}" srcId="{B72A459B-C01A-4AE3-BC9F-D468C465DCBF}" destId="{589D3D54-899B-42D7-841E-E334C94598C3}" srcOrd="0" destOrd="0" parTransId="{BEDA1421-E79D-4BDD-B939-0CC292A3E555}" sibTransId="{198FEBB5-0E5B-4272-96D7-62D7CE652356}"/>
    <dgm:cxn modelId="{0A67CF53-0EB3-482F-B639-6CD1916FDE2D}" srcId="{0D6E6F9A-8533-483F-A614-C7953BE25678}" destId="{D99C6BEE-2A8C-42C5-A537-EF2DA862DFDA}" srcOrd="1" destOrd="0" parTransId="{65A0EBD6-139A-4F1F-A163-517E99D5C3E8}" sibTransId="{1D424E81-FE2E-4BE1-9143-7B5BFE9F0B73}"/>
    <dgm:cxn modelId="{B63C3CBD-BC0F-4AB4-BF54-8C0228CEF7C3}" type="presOf" srcId="{B72A459B-C01A-4AE3-BC9F-D468C465DCBF}" destId="{27622F97-CF95-4BC1-AA67-1BC6103EDD1E}" srcOrd="0" destOrd="0" presId="urn:microsoft.com/office/officeart/2005/8/layout/hierarchy4"/>
    <dgm:cxn modelId="{642CDE01-36C7-4B62-B176-D2B8BB414FE6}" type="presOf" srcId="{D99C6BEE-2A8C-42C5-A537-EF2DA862DFDA}" destId="{C0986A04-8EF6-4473-9010-A1555CF41500}" srcOrd="0" destOrd="0" presId="urn:microsoft.com/office/officeart/2005/8/layout/hierarchy4"/>
    <dgm:cxn modelId="{345D0F70-C406-4E5F-815B-4FBE57C5934D}" type="presOf" srcId="{E14A591D-7D33-413E-A787-38B6BB48BB50}" destId="{7F63D571-FA86-459D-B77B-3936B76E4EBA}" srcOrd="0" destOrd="0" presId="urn:microsoft.com/office/officeart/2005/8/layout/hierarchy4"/>
    <dgm:cxn modelId="{E60B12EC-2C14-4D42-ADFF-9C1B14868978}" type="presOf" srcId="{589D3D54-899B-42D7-841E-E334C94598C3}" destId="{C493C7B5-5AED-4064-946C-ED29598E512F}" srcOrd="0" destOrd="0" presId="urn:microsoft.com/office/officeart/2005/8/layout/hierarchy4"/>
    <dgm:cxn modelId="{ED8E1ED9-74A8-484D-A768-A63F6F63E27B}" type="presOf" srcId="{0D6E6F9A-8533-483F-A614-C7953BE25678}" destId="{65CCEFF2-9630-4055-AD5D-9A15B04B6CE5}" srcOrd="0" destOrd="0" presId="urn:microsoft.com/office/officeart/2005/8/layout/hierarchy4"/>
    <dgm:cxn modelId="{4EE4BBE7-13E7-46F0-A735-E51D4E8BD7D4}" srcId="{11AD30A6-2D8C-45E8-8390-2D59076AF853}" destId="{0D6E6F9A-8533-483F-A614-C7953BE25678}" srcOrd="1" destOrd="0" parTransId="{D6DE79C4-D959-49B0-B14D-A5BF030CECB2}" sibTransId="{6E6F6F15-5F1A-4840-BBBB-28968CDF41AC}"/>
    <dgm:cxn modelId="{EAB72EA8-D92B-4787-8BFB-B9322724FEA9}" type="presOf" srcId="{11AD30A6-2D8C-45E8-8390-2D59076AF853}" destId="{D466DEA1-53C3-4118-9EA6-36E12DFB82F1}" srcOrd="0" destOrd="0" presId="urn:microsoft.com/office/officeart/2005/8/layout/hierarchy4"/>
    <dgm:cxn modelId="{84C46B8D-C9BF-4935-A116-9C692D8C9B94}" type="presParOf" srcId="{E75BF49A-0BBD-418B-A465-D5C73CDDC862}" destId="{C752101B-5763-42AE-B8CD-05182BFE1CB9}" srcOrd="0" destOrd="0" presId="urn:microsoft.com/office/officeart/2005/8/layout/hierarchy4"/>
    <dgm:cxn modelId="{2C9C3F8B-C30E-41F9-BA55-6ACBADEBB2C4}" type="presParOf" srcId="{C752101B-5763-42AE-B8CD-05182BFE1CB9}" destId="{13E5E374-B1F5-4771-88D9-73A2B8FEBB69}" srcOrd="0" destOrd="0" presId="urn:microsoft.com/office/officeart/2005/8/layout/hierarchy4"/>
    <dgm:cxn modelId="{F98D32F3-5F35-4916-B48A-712AA4177C8A}" type="presParOf" srcId="{C752101B-5763-42AE-B8CD-05182BFE1CB9}" destId="{C8E7879F-6050-4824-9741-54CC132B0935}" srcOrd="1" destOrd="0" presId="urn:microsoft.com/office/officeart/2005/8/layout/hierarchy4"/>
    <dgm:cxn modelId="{D7191E52-6761-4CE2-8BDA-E52EE76B3E4F}" type="presParOf" srcId="{C752101B-5763-42AE-B8CD-05182BFE1CB9}" destId="{CA4B680F-A90B-4214-96F5-C8954BDDCDDB}" srcOrd="2" destOrd="0" presId="urn:microsoft.com/office/officeart/2005/8/layout/hierarchy4"/>
    <dgm:cxn modelId="{3F6A5A47-554E-484A-BEC7-D274B2002849}" type="presParOf" srcId="{CA4B680F-A90B-4214-96F5-C8954BDDCDDB}" destId="{99908226-CF92-4AB5-9CB8-2730E079F21E}" srcOrd="0" destOrd="0" presId="urn:microsoft.com/office/officeart/2005/8/layout/hierarchy4"/>
    <dgm:cxn modelId="{0D558A83-6079-4691-8397-9FE04F687E3C}" type="presParOf" srcId="{99908226-CF92-4AB5-9CB8-2730E079F21E}" destId="{951514B5-4CBD-4035-A6BE-338D47C1EBFC}" srcOrd="0" destOrd="0" presId="urn:microsoft.com/office/officeart/2005/8/layout/hierarchy4"/>
    <dgm:cxn modelId="{C1BBCFF1-0B6C-4CB1-82F4-D1557962D591}" type="presParOf" srcId="{99908226-CF92-4AB5-9CB8-2730E079F21E}" destId="{9B92BA48-5350-468B-9CE1-7A4BC80C7EE9}" srcOrd="1" destOrd="0" presId="urn:microsoft.com/office/officeart/2005/8/layout/hierarchy4"/>
    <dgm:cxn modelId="{AB92700B-2A9B-4E15-983B-8169077F6992}" type="presParOf" srcId="{99908226-CF92-4AB5-9CB8-2730E079F21E}" destId="{BD64EDD0-87F7-427C-9C3F-81CB46072F3C}" srcOrd="2" destOrd="0" presId="urn:microsoft.com/office/officeart/2005/8/layout/hierarchy4"/>
    <dgm:cxn modelId="{F25C4DEB-6EF5-418C-B3B1-20EA6245F5B5}" type="presParOf" srcId="{BD64EDD0-87F7-427C-9C3F-81CB46072F3C}" destId="{72E74726-3599-43A5-9716-5A83660095EB}" srcOrd="0" destOrd="0" presId="urn:microsoft.com/office/officeart/2005/8/layout/hierarchy4"/>
    <dgm:cxn modelId="{8236AF24-F3EE-4753-9B69-CB7C86771DB8}" type="presParOf" srcId="{72E74726-3599-43A5-9716-5A83660095EB}" destId="{D7A8EFE8-7DB5-4C78-BD70-FE26413083F2}" srcOrd="0" destOrd="0" presId="urn:microsoft.com/office/officeart/2005/8/layout/hierarchy4"/>
    <dgm:cxn modelId="{4CDD59FA-B90E-475C-BF69-ED4A367B1326}" type="presParOf" srcId="{72E74726-3599-43A5-9716-5A83660095EB}" destId="{AFA534DD-0DE0-461E-A939-600E86B2175E}" srcOrd="1" destOrd="0" presId="urn:microsoft.com/office/officeart/2005/8/layout/hierarchy4"/>
    <dgm:cxn modelId="{A1824ABE-B3DD-4C13-9A4B-AE9ACA9868E5}" type="presParOf" srcId="{BD64EDD0-87F7-427C-9C3F-81CB46072F3C}" destId="{A0A2A92E-949E-430C-B191-74F428957C02}" srcOrd="1" destOrd="0" presId="urn:microsoft.com/office/officeart/2005/8/layout/hierarchy4"/>
    <dgm:cxn modelId="{F7CCEF24-B2F7-4DA0-842B-4E06AE2CCF4A}" type="presParOf" srcId="{BD64EDD0-87F7-427C-9C3F-81CB46072F3C}" destId="{88A4F1BE-9BAC-4A9E-BD18-8157C2486985}" srcOrd="2" destOrd="0" presId="urn:microsoft.com/office/officeart/2005/8/layout/hierarchy4"/>
    <dgm:cxn modelId="{94552F61-F242-4146-A586-8FE3E404479F}" type="presParOf" srcId="{88A4F1BE-9BAC-4A9E-BD18-8157C2486985}" destId="{7F63D571-FA86-459D-B77B-3936B76E4EBA}" srcOrd="0" destOrd="0" presId="urn:microsoft.com/office/officeart/2005/8/layout/hierarchy4"/>
    <dgm:cxn modelId="{E7378AFB-7580-4DD1-B7D9-B2FCD03DB856}" type="presParOf" srcId="{88A4F1BE-9BAC-4A9E-BD18-8157C2486985}" destId="{F945F1F9-50C3-48ED-82BB-AEA7218385F0}" srcOrd="1" destOrd="0" presId="urn:microsoft.com/office/officeart/2005/8/layout/hierarchy4"/>
    <dgm:cxn modelId="{49F5E27C-8405-4832-97C5-CD8FD4921525}" type="presParOf" srcId="{CA4B680F-A90B-4214-96F5-C8954BDDCDDB}" destId="{979F9F92-2193-4837-B77C-26DFDC9B9E45}" srcOrd="1" destOrd="0" presId="urn:microsoft.com/office/officeart/2005/8/layout/hierarchy4"/>
    <dgm:cxn modelId="{F3871888-66BD-4A7D-98D9-5263E040DE65}" type="presParOf" srcId="{CA4B680F-A90B-4214-96F5-C8954BDDCDDB}" destId="{233005C0-7AB8-4BED-8BCB-E8499B4BD378}" srcOrd="2" destOrd="0" presId="urn:microsoft.com/office/officeart/2005/8/layout/hierarchy4"/>
    <dgm:cxn modelId="{A7A228B7-1687-48E3-9968-1D1C57B0DA7C}" type="presParOf" srcId="{233005C0-7AB8-4BED-8BCB-E8499B4BD378}" destId="{D466DEA1-53C3-4118-9EA6-36E12DFB82F1}" srcOrd="0" destOrd="0" presId="urn:microsoft.com/office/officeart/2005/8/layout/hierarchy4"/>
    <dgm:cxn modelId="{C2E4E21C-03EA-4691-A81E-1762EF85565E}" type="presParOf" srcId="{233005C0-7AB8-4BED-8BCB-E8499B4BD378}" destId="{03D6230F-AB0E-4298-A83E-527537925CA0}" srcOrd="1" destOrd="0" presId="urn:microsoft.com/office/officeart/2005/8/layout/hierarchy4"/>
    <dgm:cxn modelId="{76F72661-AC00-478F-ADC7-C6EF55021DC8}" type="presParOf" srcId="{233005C0-7AB8-4BED-8BCB-E8499B4BD378}" destId="{3A82768A-855B-4AC3-AFB0-AE4819C8235A}" srcOrd="2" destOrd="0" presId="urn:microsoft.com/office/officeart/2005/8/layout/hierarchy4"/>
    <dgm:cxn modelId="{BF421C5E-9402-4F35-AB52-AD45232E0046}" type="presParOf" srcId="{3A82768A-855B-4AC3-AFB0-AE4819C8235A}" destId="{BDC82266-F574-486B-8341-23125CB809DE}" srcOrd="0" destOrd="0" presId="urn:microsoft.com/office/officeart/2005/8/layout/hierarchy4"/>
    <dgm:cxn modelId="{868A414C-0570-4510-A5C0-D664EDF4219C}" type="presParOf" srcId="{BDC82266-F574-486B-8341-23125CB809DE}" destId="{27622F97-CF95-4BC1-AA67-1BC6103EDD1E}" srcOrd="0" destOrd="0" presId="urn:microsoft.com/office/officeart/2005/8/layout/hierarchy4"/>
    <dgm:cxn modelId="{88C3EC83-0E0D-470F-8204-6453D5C698A0}" type="presParOf" srcId="{BDC82266-F574-486B-8341-23125CB809DE}" destId="{7517C958-13CF-4311-B8C3-7A865E2B5595}" srcOrd="1" destOrd="0" presId="urn:microsoft.com/office/officeart/2005/8/layout/hierarchy4"/>
    <dgm:cxn modelId="{AAD9D61F-C457-4EE7-B986-BA753E74B788}" type="presParOf" srcId="{BDC82266-F574-486B-8341-23125CB809DE}" destId="{2016FE0F-B881-4655-A292-D3EE1C269496}" srcOrd="2" destOrd="0" presId="urn:microsoft.com/office/officeart/2005/8/layout/hierarchy4"/>
    <dgm:cxn modelId="{54B06B51-7C43-4970-852D-FA5F3D294FD2}" type="presParOf" srcId="{2016FE0F-B881-4655-A292-D3EE1C269496}" destId="{B2F7E20D-0A9A-4775-BFEA-CD167EED82CA}" srcOrd="0" destOrd="0" presId="urn:microsoft.com/office/officeart/2005/8/layout/hierarchy4"/>
    <dgm:cxn modelId="{21FF5456-7C71-4B8D-8622-4B3E54A75109}" type="presParOf" srcId="{B2F7E20D-0A9A-4775-BFEA-CD167EED82CA}" destId="{C493C7B5-5AED-4064-946C-ED29598E512F}" srcOrd="0" destOrd="0" presId="urn:microsoft.com/office/officeart/2005/8/layout/hierarchy4"/>
    <dgm:cxn modelId="{6B67B1BD-7CBB-419C-9248-C93D0A9C1FB4}" type="presParOf" srcId="{B2F7E20D-0A9A-4775-BFEA-CD167EED82CA}" destId="{E5ED8D71-ECC6-4927-9C03-03E83423787C}" srcOrd="1" destOrd="0" presId="urn:microsoft.com/office/officeart/2005/8/layout/hierarchy4"/>
    <dgm:cxn modelId="{0E47FDE7-7B08-4062-BE79-DCB3CC931605}" type="presParOf" srcId="{2016FE0F-B881-4655-A292-D3EE1C269496}" destId="{A8559E24-8C80-4E0D-9010-568862FD1B97}" srcOrd="1" destOrd="0" presId="urn:microsoft.com/office/officeart/2005/8/layout/hierarchy4"/>
    <dgm:cxn modelId="{8DA7B24D-D892-44FC-9712-D39F1F61EE88}" type="presParOf" srcId="{2016FE0F-B881-4655-A292-D3EE1C269496}" destId="{E214CA93-5943-46A9-864C-5E29C6089959}" srcOrd="2" destOrd="0" presId="urn:microsoft.com/office/officeart/2005/8/layout/hierarchy4"/>
    <dgm:cxn modelId="{3067D71A-3784-41C0-ABA9-CDE94E8F3809}" type="presParOf" srcId="{E214CA93-5943-46A9-864C-5E29C6089959}" destId="{1CDEF281-CAF4-4F5D-A478-8970E9E662DC}" srcOrd="0" destOrd="0" presId="urn:microsoft.com/office/officeart/2005/8/layout/hierarchy4"/>
    <dgm:cxn modelId="{1382704E-22AC-4F18-8B67-4BBE66B33523}" type="presParOf" srcId="{E214CA93-5943-46A9-864C-5E29C6089959}" destId="{9E795293-EE8B-45CB-8F89-07BF7A4B5812}" srcOrd="1" destOrd="0" presId="urn:microsoft.com/office/officeart/2005/8/layout/hierarchy4"/>
    <dgm:cxn modelId="{37AA21B5-E1A4-4853-B872-037850B705C8}" type="presParOf" srcId="{3A82768A-855B-4AC3-AFB0-AE4819C8235A}" destId="{DFD1D016-994E-4901-AA77-C8A859BAF15B}" srcOrd="1" destOrd="0" presId="urn:microsoft.com/office/officeart/2005/8/layout/hierarchy4"/>
    <dgm:cxn modelId="{A8245ED2-6900-48A2-A06C-7301B3BA1C60}" type="presParOf" srcId="{3A82768A-855B-4AC3-AFB0-AE4819C8235A}" destId="{43B13A9A-B850-4871-801F-8FE7D2B95FA8}" srcOrd="2" destOrd="0" presId="urn:microsoft.com/office/officeart/2005/8/layout/hierarchy4"/>
    <dgm:cxn modelId="{BED29F0A-E4C2-423E-A946-A5672F80A81B}" type="presParOf" srcId="{43B13A9A-B850-4871-801F-8FE7D2B95FA8}" destId="{65CCEFF2-9630-4055-AD5D-9A15B04B6CE5}" srcOrd="0" destOrd="0" presId="urn:microsoft.com/office/officeart/2005/8/layout/hierarchy4"/>
    <dgm:cxn modelId="{E24F5A6F-5F53-4D05-852A-1660FA3244FE}" type="presParOf" srcId="{43B13A9A-B850-4871-801F-8FE7D2B95FA8}" destId="{6E9D14D0-2144-44C1-A56D-2EE87FCEDCF7}" srcOrd="1" destOrd="0" presId="urn:microsoft.com/office/officeart/2005/8/layout/hierarchy4"/>
    <dgm:cxn modelId="{D26F3B8A-0098-4B66-A4F2-2873CC1C75AF}" type="presParOf" srcId="{43B13A9A-B850-4871-801F-8FE7D2B95FA8}" destId="{3CA00E6A-5C34-4C1C-8154-181736EB4ACD}" srcOrd="2" destOrd="0" presId="urn:microsoft.com/office/officeart/2005/8/layout/hierarchy4"/>
    <dgm:cxn modelId="{0D922188-16CA-469A-B5B5-2270D8A41F10}" type="presParOf" srcId="{3CA00E6A-5C34-4C1C-8154-181736EB4ACD}" destId="{BC21E4D8-B351-4DB4-9C7E-573A968B1741}" srcOrd="0" destOrd="0" presId="urn:microsoft.com/office/officeart/2005/8/layout/hierarchy4"/>
    <dgm:cxn modelId="{2206CFBC-8E28-4998-B203-5702E09D422F}" type="presParOf" srcId="{BC21E4D8-B351-4DB4-9C7E-573A968B1741}" destId="{8709B4D0-A971-414E-85D0-E9DF149F8DD3}" srcOrd="0" destOrd="0" presId="urn:microsoft.com/office/officeart/2005/8/layout/hierarchy4"/>
    <dgm:cxn modelId="{3DC3639D-19E0-40AD-B307-5F26162E3415}" type="presParOf" srcId="{BC21E4D8-B351-4DB4-9C7E-573A968B1741}" destId="{B25A1D96-3EEB-4A4D-9FC3-A9C125CDDDE9}" srcOrd="1" destOrd="0" presId="urn:microsoft.com/office/officeart/2005/8/layout/hierarchy4"/>
    <dgm:cxn modelId="{439F9181-4CC8-4FCD-9460-064B069508A8}" type="presParOf" srcId="{3CA00E6A-5C34-4C1C-8154-181736EB4ACD}" destId="{DA50857E-890E-4367-8A44-90D61E29AF33}" srcOrd="1" destOrd="0" presId="urn:microsoft.com/office/officeart/2005/8/layout/hierarchy4"/>
    <dgm:cxn modelId="{385D8A86-410D-48E2-8761-5BC68C2065F9}" type="presParOf" srcId="{3CA00E6A-5C34-4C1C-8154-181736EB4ACD}" destId="{7395680F-98A2-48D4-959B-A569E81E6A52}" srcOrd="2" destOrd="0" presId="urn:microsoft.com/office/officeart/2005/8/layout/hierarchy4"/>
    <dgm:cxn modelId="{07118904-8D8D-40E8-9614-A76A14D24F75}" type="presParOf" srcId="{7395680F-98A2-48D4-959B-A569E81E6A52}" destId="{C0986A04-8EF6-4473-9010-A1555CF41500}" srcOrd="0" destOrd="0" presId="urn:microsoft.com/office/officeart/2005/8/layout/hierarchy4"/>
    <dgm:cxn modelId="{EDC04650-F8CA-4507-A6DC-8E8F75EFEA4E}" type="presParOf" srcId="{7395680F-98A2-48D4-959B-A569E81E6A52}" destId="{D24D206F-D63F-4E1C-B01C-B724B860CA08}" srcOrd="1" destOrd="0" presId="urn:microsoft.com/office/officeart/2005/8/layout/hierarchy4"/>
  </dgm:cxnLst>
  <dgm:bg/>
  <dgm:whole/>
</dgm:dataModel>
</file>

<file path=ppt/diagrams/data149.xml><?xml version="1.0" encoding="utf-8"?>
<dgm:dataModel xmlns:dgm="http://schemas.openxmlformats.org/drawingml/2006/diagram" xmlns:a="http://schemas.openxmlformats.org/drawingml/2006/main">
  <dgm:ptLst>
    <dgm:pt modelId="{82AD6EC5-25B8-4AE9-9B8C-50B6D68B73C5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C1E32237-FA95-4006-A9D0-3F6E18932828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800" i="1" dirty="0" smtClean="0"/>
            <a:t>Rodrigo Sánchez </a:t>
          </a:r>
          <a:r>
            <a:rPr lang="es-CO" sz="2800" i="1" dirty="0" err="1" smtClean="0"/>
            <a:t>Torreblanca</a:t>
          </a:r>
          <a:r>
            <a:rPr lang="es-CO" sz="2800" i="1" dirty="0" smtClean="0"/>
            <a:t> De Carvajal</a:t>
          </a:r>
          <a:endParaRPr lang="es-CO" sz="2800" i="1" dirty="0"/>
        </a:p>
      </dgm:t>
    </dgm:pt>
    <dgm:pt modelId="{52DE75E8-6038-4BD3-A71B-0B8A441E6CF0}" type="parTrans" cxnId="{AB1329CE-9FA1-4EE7-B24D-7EAC4D84B0CE}">
      <dgm:prSet/>
      <dgm:spPr/>
      <dgm:t>
        <a:bodyPr/>
        <a:lstStyle/>
        <a:p>
          <a:endParaRPr lang="es-CO"/>
        </a:p>
      </dgm:t>
    </dgm:pt>
    <dgm:pt modelId="{5E41B648-C2E7-48D4-A255-49DD5A91AFCD}" type="sibTrans" cxnId="{AB1329CE-9FA1-4EE7-B24D-7EAC4D84B0CE}">
      <dgm:prSet/>
      <dgm:spPr/>
      <dgm:t>
        <a:bodyPr/>
        <a:lstStyle/>
        <a:p>
          <a:endParaRPr lang="es-CO"/>
        </a:p>
      </dgm:t>
    </dgm:pt>
    <dgm:pt modelId="{E4D63C47-88AF-4407-AA1E-7341734024E7}">
      <dgm:prSet phldrT="[Texto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Bartolomé Sánchez </a:t>
          </a:r>
          <a:r>
            <a:rPr lang="es-CO" sz="2000" dirty="0" err="1" smtClean="0"/>
            <a:t>Torreblanca</a:t>
          </a:r>
          <a:endParaRPr lang="es-CO" sz="2000" dirty="0"/>
        </a:p>
      </dgm:t>
    </dgm:pt>
    <dgm:pt modelId="{B7AB0A6A-CC04-4A25-95E1-5B8B9BA6813E}" type="parTrans" cxnId="{CE11040A-04E1-46AB-8D09-837907BB8590}">
      <dgm:prSet/>
      <dgm:spPr/>
      <dgm:t>
        <a:bodyPr/>
        <a:lstStyle/>
        <a:p>
          <a:endParaRPr lang="es-CO"/>
        </a:p>
      </dgm:t>
    </dgm:pt>
    <dgm:pt modelId="{AC2ACD36-FAC7-4720-AABF-8E809FAC315D}" type="sibTrans" cxnId="{CE11040A-04E1-46AB-8D09-837907BB8590}">
      <dgm:prSet/>
      <dgm:spPr/>
      <dgm:t>
        <a:bodyPr/>
        <a:lstStyle/>
        <a:p>
          <a:endParaRPr lang="es-CO"/>
        </a:p>
      </dgm:t>
    </dgm:pt>
    <dgm:pt modelId="{E1949169-745B-4500-A252-B133A82C8C23}">
      <dgm:prSet phldrT="[Texto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Mencia de Carvajal Vásquez</a:t>
          </a:r>
          <a:endParaRPr lang="es-CO" sz="2000" dirty="0"/>
        </a:p>
      </dgm:t>
    </dgm:pt>
    <dgm:pt modelId="{975CE969-6E1F-4032-ACB1-15EC7A656E5C}" type="parTrans" cxnId="{7AA3A13D-F7B4-4656-94B0-09B589EC86D7}">
      <dgm:prSet/>
      <dgm:spPr/>
      <dgm:t>
        <a:bodyPr/>
        <a:lstStyle/>
        <a:p>
          <a:endParaRPr lang="es-CO"/>
        </a:p>
      </dgm:t>
    </dgm:pt>
    <dgm:pt modelId="{DA961779-8990-4605-924F-5FD3C60BB3D3}" type="sibTrans" cxnId="{7AA3A13D-F7B4-4656-94B0-09B589EC86D7}">
      <dgm:prSet/>
      <dgm:spPr/>
      <dgm:t>
        <a:bodyPr/>
        <a:lstStyle/>
        <a:p>
          <a:endParaRPr lang="es-CO"/>
        </a:p>
      </dgm:t>
    </dgm:pt>
    <dgm:pt modelId="{0E4D3B54-1CD1-4C11-AED1-4BFC914BCC33}" type="pres">
      <dgm:prSet presAssocID="{82AD6EC5-25B8-4AE9-9B8C-50B6D68B73C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33FDCE16-D5D6-477A-9F23-69A53A3993EA}" type="pres">
      <dgm:prSet presAssocID="{C1E32237-FA95-4006-A9D0-3F6E18932828}" presName="vertOne" presStyleCnt="0"/>
      <dgm:spPr/>
    </dgm:pt>
    <dgm:pt modelId="{5F944BE0-909B-4165-95FC-9D10E379EB24}" type="pres">
      <dgm:prSet presAssocID="{C1E32237-FA95-4006-A9D0-3F6E18932828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1429A464-1C4D-4C8D-8A71-817821A917E5}" type="pres">
      <dgm:prSet presAssocID="{C1E32237-FA95-4006-A9D0-3F6E18932828}" presName="parTransOne" presStyleCnt="0"/>
      <dgm:spPr/>
    </dgm:pt>
    <dgm:pt modelId="{2BBB50F2-A1D4-4A3B-BF9B-29160F0B8FFA}" type="pres">
      <dgm:prSet presAssocID="{C1E32237-FA95-4006-A9D0-3F6E18932828}" presName="horzOne" presStyleCnt="0"/>
      <dgm:spPr/>
    </dgm:pt>
    <dgm:pt modelId="{590B5CE0-DD8B-4830-9BB7-F3E389CF3819}" type="pres">
      <dgm:prSet presAssocID="{E4D63C47-88AF-4407-AA1E-7341734024E7}" presName="vertTwo" presStyleCnt="0"/>
      <dgm:spPr/>
    </dgm:pt>
    <dgm:pt modelId="{D1732245-639E-4DCB-8B0B-2665F60FEFB3}" type="pres">
      <dgm:prSet presAssocID="{E4D63C47-88AF-4407-AA1E-7341734024E7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1A680AD4-8C78-4FAC-91B2-E8F7FA0768ED}" type="pres">
      <dgm:prSet presAssocID="{E4D63C47-88AF-4407-AA1E-7341734024E7}" presName="horzTwo" presStyleCnt="0"/>
      <dgm:spPr/>
    </dgm:pt>
    <dgm:pt modelId="{B507F56F-A42A-4984-B260-94F54911F7BE}" type="pres">
      <dgm:prSet presAssocID="{AC2ACD36-FAC7-4720-AABF-8E809FAC315D}" presName="sibSpaceTwo" presStyleCnt="0"/>
      <dgm:spPr/>
    </dgm:pt>
    <dgm:pt modelId="{434C56D5-BF70-40D5-90D0-FBE92AE77466}" type="pres">
      <dgm:prSet presAssocID="{E1949169-745B-4500-A252-B133A82C8C23}" presName="vertTwo" presStyleCnt="0"/>
      <dgm:spPr/>
    </dgm:pt>
    <dgm:pt modelId="{7FA61BCB-FBE2-4B51-B9D9-34A09C3C1602}" type="pres">
      <dgm:prSet presAssocID="{E1949169-745B-4500-A252-B133A82C8C23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E897BA74-1C11-4128-B7C0-4D03BBCFF654}" type="pres">
      <dgm:prSet presAssocID="{E1949169-745B-4500-A252-B133A82C8C23}" presName="horzTwo" presStyleCnt="0"/>
      <dgm:spPr/>
    </dgm:pt>
  </dgm:ptLst>
  <dgm:cxnLst>
    <dgm:cxn modelId="{00B0FEEA-2132-48B5-9836-28A1AA4D449E}" type="presOf" srcId="{E4D63C47-88AF-4407-AA1E-7341734024E7}" destId="{D1732245-639E-4DCB-8B0B-2665F60FEFB3}" srcOrd="0" destOrd="0" presId="urn:microsoft.com/office/officeart/2005/8/layout/hierarchy4"/>
    <dgm:cxn modelId="{C3E2C886-A537-427C-BE5B-34FE3AF87C41}" type="presOf" srcId="{C1E32237-FA95-4006-A9D0-3F6E18932828}" destId="{5F944BE0-909B-4165-95FC-9D10E379EB24}" srcOrd="0" destOrd="0" presId="urn:microsoft.com/office/officeart/2005/8/layout/hierarchy4"/>
    <dgm:cxn modelId="{CE11040A-04E1-46AB-8D09-837907BB8590}" srcId="{C1E32237-FA95-4006-A9D0-3F6E18932828}" destId="{E4D63C47-88AF-4407-AA1E-7341734024E7}" srcOrd="0" destOrd="0" parTransId="{B7AB0A6A-CC04-4A25-95E1-5B8B9BA6813E}" sibTransId="{AC2ACD36-FAC7-4720-AABF-8E809FAC315D}"/>
    <dgm:cxn modelId="{A74991FB-9EBA-4C62-99A4-51CBC0613D20}" type="presOf" srcId="{82AD6EC5-25B8-4AE9-9B8C-50B6D68B73C5}" destId="{0E4D3B54-1CD1-4C11-AED1-4BFC914BCC33}" srcOrd="0" destOrd="0" presId="urn:microsoft.com/office/officeart/2005/8/layout/hierarchy4"/>
    <dgm:cxn modelId="{AB1329CE-9FA1-4EE7-B24D-7EAC4D84B0CE}" srcId="{82AD6EC5-25B8-4AE9-9B8C-50B6D68B73C5}" destId="{C1E32237-FA95-4006-A9D0-3F6E18932828}" srcOrd="0" destOrd="0" parTransId="{52DE75E8-6038-4BD3-A71B-0B8A441E6CF0}" sibTransId="{5E41B648-C2E7-48D4-A255-49DD5A91AFCD}"/>
    <dgm:cxn modelId="{7AFE8F09-0969-4AD7-BBB7-679477DEB639}" type="presOf" srcId="{E1949169-745B-4500-A252-B133A82C8C23}" destId="{7FA61BCB-FBE2-4B51-B9D9-34A09C3C1602}" srcOrd="0" destOrd="0" presId="urn:microsoft.com/office/officeart/2005/8/layout/hierarchy4"/>
    <dgm:cxn modelId="{7AA3A13D-F7B4-4656-94B0-09B589EC86D7}" srcId="{C1E32237-FA95-4006-A9D0-3F6E18932828}" destId="{E1949169-745B-4500-A252-B133A82C8C23}" srcOrd="1" destOrd="0" parTransId="{975CE969-6E1F-4032-ACB1-15EC7A656E5C}" sibTransId="{DA961779-8990-4605-924F-5FD3C60BB3D3}"/>
    <dgm:cxn modelId="{91A37D62-63F2-4D0B-AB66-BDC895DA39FC}" type="presParOf" srcId="{0E4D3B54-1CD1-4C11-AED1-4BFC914BCC33}" destId="{33FDCE16-D5D6-477A-9F23-69A53A3993EA}" srcOrd="0" destOrd="0" presId="urn:microsoft.com/office/officeart/2005/8/layout/hierarchy4"/>
    <dgm:cxn modelId="{E77993A2-EE8C-480B-8EE2-84647BE6F5C3}" type="presParOf" srcId="{33FDCE16-D5D6-477A-9F23-69A53A3993EA}" destId="{5F944BE0-909B-4165-95FC-9D10E379EB24}" srcOrd="0" destOrd="0" presId="urn:microsoft.com/office/officeart/2005/8/layout/hierarchy4"/>
    <dgm:cxn modelId="{C64F07EE-6FC5-45E0-AD05-2E5BB9A91482}" type="presParOf" srcId="{33FDCE16-D5D6-477A-9F23-69A53A3993EA}" destId="{1429A464-1C4D-4C8D-8A71-817821A917E5}" srcOrd="1" destOrd="0" presId="urn:microsoft.com/office/officeart/2005/8/layout/hierarchy4"/>
    <dgm:cxn modelId="{C13B4136-101D-4590-A176-52CEB2C391B7}" type="presParOf" srcId="{33FDCE16-D5D6-477A-9F23-69A53A3993EA}" destId="{2BBB50F2-A1D4-4A3B-BF9B-29160F0B8FFA}" srcOrd="2" destOrd="0" presId="urn:microsoft.com/office/officeart/2005/8/layout/hierarchy4"/>
    <dgm:cxn modelId="{F8695A14-A48D-4B3A-BD83-E6824C73E605}" type="presParOf" srcId="{2BBB50F2-A1D4-4A3B-BF9B-29160F0B8FFA}" destId="{590B5CE0-DD8B-4830-9BB7-F3E389CF3819}" srcOrd="0" destOrd="0" presId="urn:microsoft.com/office/officeart/2005/8/layout/hierarchy4"/>
    <dgm:cxn modelId="{72286017-FEA9-4599-8C44-631C14291ED4}" type="presParOf" srcId="{590B5CE0-DD8B-4830-9BB7-F3E389CF3819}" destId="{D1732245-639E-4DCB-8B0B-2665F60FEFB3}" srcOrd="0" destOrd="0" presId="urn:microsoft.com/office/officeart/2005/8/layout/hierarchy4"/>
    <dgm:cxn modelId="{CD1C8FEB-E046-4E2B-BB01-BD699B461FB2}" type="presParOf" srcId="{590B5CE0-DD8B-4830-9BB7-F3E389CF3819}" destId="{1A680AD4-8C78-4FAC-91B2-E8F7FA0768ED}" srcOrd="1" destOrd="0" presId="urn:microsoft.com/office/officeart/2005/8/layout/hierarchy4"/>
    <dgm:cxn modelId="{FD6EB7FB-DAE9-4275-BB45-C98D755397F4}" type="presParOf" srcId="{2BBB50F2-A1D4-4A3B-BF9B-29160F0B8FFA}" destId="{B507F56F-A42A-4984-B260-94F54911F7BE}" srcOrd="1" destOrd="0" presId="urn:microsoft.com/office/officeart/2005/8/layout/hierarchy4"/>
    <dgm:cxn modelId="{6C2A5B29-48B9-4C46-A559-FBF5C53CB761}" type="presParOf" srcId="{2BBB50F2-A1D4-4A3B-BF9B-29160F0B8FFA}" destId="{434C56D5-BF70-40D5-90D0-FBE92AE77466}" srcOrd="2" destOrd="0" presId="urn:microsoft.com/office/officeart/2005/8/layout/hierarchy4"/>
    <dgm:cxn modelId="{C3075241-9107-4D9E-9A22-599D9F903097}" type="presParOf" srcId="{434C56D5-BF70-40D5-90D0-FBE92AE77466}" destId="{7FA61BCB-FBE2-4B51-B9D9-34A09C3C1602}" srcOrd="0" destOrd="0" presId="urn:microsoft.com/office/officeart/2005/8/layout/hierarchy4"/>
    <dgm:cxn modelId="{7E4E05E8-9F32-424F-92D6-C0D9B6D0D1F5}" type="presParOf" srcId="{434C56D5-BF70-40D5-90D0-FBE92AE77466}" destId="{E897BA74-1C11-4128-B7C0-4D03BBCFF654}" srcOrd="1" destOrd="0" presId="urn:microsoft.com/office/officeart/2005/8/layout/hierarchy4"/>
  </dgm:cxnLst>
  <dgm:bg/>
  <dgm:whole/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DADE5931-F20C-4A50-926B-5947635D6878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CD250EC8-4821-4CFC-B040-B549BF1E7791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800" i="1" dirty="0" smtClean="0"/>
            <a:t>Francisco Peláez de la Cámara</a:t>
          </a:r>
          <a:endParaRPr lang="es-CO" sz="2800" i="1" dirty="0"/>
        </a:p>
      </dgm:t>
    </dgm:pt>
    <dgm:pt modelId="{EA2C48DF-61E5-432D-9B38-E5FBE999BC83}" type="parTrans" cxnId="{5426DD84-C2A3-4391-BB7D-172F507A3706}">
      <dgm:prSet/>
      <dgm:spPr/>
      <dgm:t>
        <a:bodyPr/>
        <a:lstStyle/>
        <a:p>
          <a:endParaRPr lang="es-CO"/>
        </a:p>
      </dgm:t>
    </dgm:pt>
    <dgm:pt modelId="{7C77C3F6-5890-420D-A0F7-AD19457E4454}" type="sibTrans" cxnId="{5426DD84-C2A3-4391-BB7D-172F507A3706}">
      <dgm:prSet/>
      <dgm:spPr/>
      <dgm:t>
        <a:bodyPr/>
        <a:lstStyle/>
        <a:p>
          <a:endParaRPr lang="es-CO"/>
        </a:p>
      </dgm:t>
    </dgm:pt>
    <dgm:pt modelId="{4C6D774B-02A7-4399-B050-746F51273478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Lorenzo Peláez Hernández                      </a:t>
          </a:r>
          <a:r>
            <a:rPr lang="es-CO" sz="1200" dirty="0" smtClean="0">
              <a:sym typeface="Wingdings" pitchFamily="2" charset="2"/>
            </a:rPr>
            <a:t> D 17</a:t>
          </a:r>
          <a:endParaRPr lang="es-CO" sz="1200" dirty="0"/>
        </a:p>
      </dgm:t>
    </dgm:pt>
    <dgm:pt modelId="{7C455DB5-8E3C-4AA0-A1A0-0F81FD6670B2}" type="parTrans" cxnId="{886BC6EC-7DD9-470A-BB52-CD62891D5471}">
      <dgm:prSet/>
      <dgm:spPr/>
      <dgm:t>
        <a:bodyPr/>
        <a:lstStyle/>
        <a:p>
          <a:endParaRPr lang="es-CO"/>
        </a:p>
      </dgm:t>
    </dgm:pt>
    <dgm:pt modelId="{262C27C9-51EB-410F-ACF2-EC5F87EB5AF9}" type="sibTrans" cxnId="{886BC6EC-7DD9-470A-BB52-CD62891D5471}">
      <dgm:prSet/>
      <dgm:spPr/>
      <dgm:t>
        <a:bodyPr/>
        <a:lstStyle/>
        <a:p>
          <a:endParaRPr lang="es-CO"/>
        </a:p>
      </dgm:t>
    </dgm:pt>
    <dgm:pt modelId="{32967725-AC66-4745-B5C0-970A19EB24E7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Ana                                                   Ruiz de la Cámara Carvajal                        </a:t>
          </a:r>
          <a:r>
            <a:rPr lang="es-CO" sz="1200" dirty="0" smtClean="0">
              <a:sym typeface="Wingdings" pitchFamily="2" charset="2"/>
            </a:rPr>
            <a:t> D 18</a:t>
          </a:r>
          <a:endParaRPr lang="es-CO" sz="1200" dirty="0"/>
        </a:p>
      </dgm:t>
    </dgm:pt>
    <dgm:pt modelId="{AAF07684-F2B0-49B8-9ECA-DC2E8D104467}" type="parTrans" cxnId="{51922762-C617-42D5-843F-6489F0919636}">
      <dgm:prSet/>
      <dgm:spPr/>
      <dgm:t>
        <a:bodyPr/>
        <a:lstStyle/>
        <a:p>
          <a:endParaRPr lang="es-CO"/>
        </a:p>
      </dgm:t>
    </dgm:pt>
    <dgm:pt modelId="{315A3D16-9553-4847-8E3D-7FEEDAA18F67}" type="sibTrans" cxnId="{51922762-C617-42D5-843F-6489F0919636}">
      <dgm:prSet/>
      <dgm:spPr/>
      <dgm:t>
        <a:bodyPr/>
        <a:lstStyle/>
        <a:p>
          <a:endParaRPr lang="es-CO"/>
        </a:p>
      </dgm:t>
    </dgm:pt>
    <dgm:pt modelId="{EC8830D5-02C6-447D-940F-4BFE41F4CF63}" type="pres">
      <dgm:prSet presAssocID="{DADE5931-F20C-4A50-926B-5947635D6878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C946FA55-2D67-4262-AC13-4857DB118979}" type="pres">
      <dgm:prSet presAssocID="{CD250EC8-4821-4CFC-B040-B549BF1E7791}" presName="vertOne" presStyleCnt="0"/>
      <dgm:spPr/>
    </dgm:pt>
    <dgm:pt modelId="{AE048491-62C9-4FEA-93D2-BEAD86DB89B0}" type="pres">
      <dgm:prSet presAssocID="{CD250EC8-4821-4CFC-B040-B549BF1E7791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96C545F0-834A-4CAD-881C-C82B900E723E}" type="pres">
      <dgm:prSet presAssocID="{CD250EC8-4821-4CFC-B040-B549BF1E7791}" presName="parTransOne" presStyleCnt="0"/>
      <dgm:spPr/>
    </dgm:pt>
    <dgm:pt modelId="{C62F3A02-D093-4EDD-BEF9-F5BE212B902E}" type="pres">
      <dgm:prSet presAssocID="{CD250EC8-4821-4CFC-B040-B549BF1E7791}" presName="horzOne" presStyleCnt="0"/>
      <dgm:spPr/>
    </dgm:pt>
    <dgm:pt modelId="{C98B194B-1674-41DA-9976-AC15E1832117}" type="pres">
      <dgm:prSet presAssocID="{4C6D774B-02A7-4399-B050-746F51273478}" presName="vertTwo" presStyleCnt="0"/>
      <dgm:spPr/>
    </dgm:pt>
    <dgm:pt modelId="{A38A613D-BFC7-46A6-B5D7-C722C9F3F5CA}" type="pres">
      <dgm:prSet presAssocID="{4C6D774B-02A7-4399-B050-746F51273478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5050679A-4120-482D-B989-75CF0709F31F}" type="pres">
      <dgm:prSet presAssocID="{4C6D774B-02A7-4399-B050-746F51273478}" presName="horzTwo" presStyleCnt="0"/>
      <dgm:spPr/>
    </dgm:pt>
    <dgm:pt modelId="{C07D7F8F-68CF-46E9-98A1-B5F5EFECF7E2}" type="pres">
      <dgm:prSet presAssocID="{262C27C9-51EB-410F-ACF2-EC5F87EB5AF9}" presName="sibSpaceTwo" presStyleCnt="0"/>
      <dgm:spPr/>
    </dgm:pt>
    <dgm:pt modelId="{8765E5A3-7BD3-42A7-9B59-CD9DF991870E}" type="pres">
      <dgm:prSet presAssocID="{32967725-AC66-4745-B5C0-970A19EB24E7}" presName="vertTwo" presStyleCnt="0"/>
      <dgm:spPr/>
    </dgm:pt>
    <dgm:pt modelId="{B2E0B415-70F8-41CA-960E-368F156B4A6A}" type="pres">
      <dgm:prSet presAssocID="{32967725-AC66-4745-B5C0-970A19EB24E7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7713CF6C-38A0-441C-9506-8872C20B14F6}" type="pres">
      <dgm:prSet presAssocID="{32967725-AC66-4745-B5C0-970A19EB24E7}" presName="horzTwo" presStyleCnt="0"/>
      <dgm:spPr/>
    </dgm:pt>
  </dgm:ptLst>
  <dgm:cxnLst>
    <dgm:cxn modelId="{5426DD84-C2A3-4391-BB7D-172F507A3706}" srcId="{DADE5931-F20C-4A50-926B-5947635D6878}" destId="{CD250EC8-4821-4CFC-B040-B549BF1E7791}" srcOrd="0" destOrd="0" parTransId="{EA2C48DF-61E5-432D-9B38-E5FBE999BC83}" sibTransId="{7C77C3F6-5890-420D-A0F7-AD19457E4454}"/>
    <dgm:cxn modelId="{E88385A5-0873-448F-9AC6-41A1A40AEDC6}" type="presOf" srcId="{4C6D774B-02A7-4399-B050-746F51273478}" destId="{A38A613D-BFC7-46A6-B5D7-C722C9F3F5CA}" srcOrd="0" destOrd="0" presId="urn:microsoft.com/office/officeart/2005/8/layout/hierarchy4"/>
    <dgm:cxn modelId="{8E27AE88-4A18-460D-8CB2-067952FE6AA3}" type="presOf" srcId="{32967725-AC66-4745-B5C0-970A19EB24E7}" destId="{B2E0B415-70F8-41CA-960E-368F156B4A6A}" srcOrd="0" destOrd="0" presId="urn:microsoft.com/office/officeart/2005/8/layout/hierarchy4"/>
    <dgm:cxn modelId="{51922762-C617-42D5-843F-6489F0919636}" srcId="{CD250EC8-4821-4CFC-B040-B549BF1E7791}" destId="{32967725-AC66-4745-B5C0-970A19EB24E7}" srcOrd="1" destOrd="0" parTransId="{AAF07684-F2B0-49B8-9ECA-DC2E8D104467}" sibTransId="{315A3D16-9553-4847-8E3D-7FEEDAA18F67}"/>
    <dgm:cxn modelId="{886BC6EC-7DD9-470A-BB52-CD62891D5471}" srcId="{CD250EC8-4821-4CFC-B040-B549BF1E7791}" destId="{4C6D774B-02A7-4399-B050-746F51273478}" srcOrd="0" destOrd="0" parTransId="{7C455DB5-8E3C-4AA0-A1A0-0F81FD6670B2}" sibTransId="{262C27C9-51EB-410F-ACF2-EC5F87EB5AF9}"/>
    <dgm:cxn modelId="{FE1F58E8-D181-4634-9914-03123C0B8582}" type="presOf" srcId="{DADE5931-F20C-4A50-926B-5947635D6878}" destId="{EC8830D5-02C6-447D-940F-4BFE41F4CF63}" srcOrd="0" destOrd="0" presId="urn:microsoft.com/office/officeart/2005/8/layout/hierarchy4"/>
    <dgm:cxn modelId="{DF3A10EF-3264-4598-9EA7-431A08D6CC2B}" type="presOf" srcId="{CD250EC8-4821-4CFC-B040-B549BF1E7791}" destId="{AE048491-62C9-4FEA-93D2-BEAD86DB89B0}" srcOrd="0" destOrd="0" presId="urn:microsoft.com/office/officeart/2005/8/layout/hierarchy4"/>
    <dgm:cxn modelId="{88C95A7A-E117-4BEB-8954-3F75D1D38EAC}" type="presParOf" srcId="{EC8830D5-02C6-447D-940F-4BFE41F4CF63}" destId="{C946FA55-2D67-4262-AC13-4857DB118979}" srcOrd="0" destOrd="0" presId="urn:microsoft.com/office/officeart/2005/8/layout/hierarchy4"/>
    <dgm:cxn modelId="{C060F510-805D-4829-9F1A-DBB2060CE8A7}" type="presParOf" srcId="{C946FA55-2D67-4262-AC13-4857DB118979}" destId="{AE048491-62C9-4FEA-93D2-BEAD86DB89B0}" srcOrd="0" destOrd="0" presId="urn:microsoft.com/office/officeart/2005/8/layout/hierarchy4"/>
    <dgm:cxn modelId="{AAFD1C1B-AFBB-4CDC-B0F0-A716EF5E51E1}" type="presParOf" srcId="{C946FA55-2D67-4262-AC13-4857DB118979}" destId="{96C545F0-834A-4CAD-881C-C82B900E723E}" srcOrd="1" destOrd="0" presId="urn:microsoft.com/office/officeart/2005/8/layout/hierarchy4"/>
    <dgm:cxn modelId="{3687535C-ED60-42E0-A3B5-36A9A4FEF75C}" type="presParOf" srcId="{C946FA55-2D67-4262-AC13-4857DB118979}" destId="{C62F3A02-D093-4EDD-BEF9-F5BE212B902E}" srcOrd="2" destOrd="0" presId="urn:microsoft.com/office/officeart/2005/8/layout/hierarchy4"/>
    <dgm:cxn modelId="{86F4C73B-6161-4479-A893-FD5165814C12}" type="presParOf" srcId="{C62F3A02-D093-4EDD-BEF9-F5BE212B902E}" destId="{C98B194B-1674-41DA-9976-AC15E1832117}" srcOrd="0" destOrd="0" presId="urn:microsoft.com/office/officeart/2005/8/layout/hierarchy4"/>
    <dgm:cxn modelId="{4EED31ED-A149-4BE1-8B9C-8DACF1C67807}" type="presParOf" srcId="{C98B194B-1674-41DA-9976-AC15E1832117}" destId="{A38A613D-BFC7-46A6-B5D7-C722C9F3F5CA}" srcOrd="0" destOrd="0" presId="urn:microsoft.com/office/officeart/2005/8/layout/hierarchy4"/>
    <dgm:cxn modelId="{C3BD82A3-7E19-41BF-A92F-ECADDE532D5A}" type="presParOf" srcId="{C98B194B-1674-41DA-9976-AC15E1832117}" destId="{5050679A-4120-482D-B989-75CF0709F31F}" srcOrd="1" destOrd="0" presId="urn:microsoft.com/office/officeart/2005/8/layout/hierarchy4"/>
    <dgm:cxn modelId="{C0DF8B8C-36A7-4386-A389-AF9858D622CB}" type="presParOf" srcId="{C62F3A02-D093-4EDD-BEF9-F5BE212B902E}" destId="{C07D7F8F-68CF-46E9-98A1-B5F5EFECF7E2}" srcOrd="1" destOrd="0" presId="urn:microsoft.com/office/officeart/2005/8/layout/hierarchy4"/>
    <dgm:cxn modelId="{36BAD4C8-1132-416B-9C4D-83F47E3C0121}" type="presParOf" srcId="{C62F3A02-D093-4EDD-BEF9-F5BE212B902E}" destId="{8765E5A3-7BD3-42A7-9B59-CD9DF991870E}" srcOrd="2" destOrd="0" presId="urn:microsoft.com/office/officeart/2005/8/layout/hierarchy4"/>
    <dgm:cxn modelId="{E0ACAF00-3C3F-4C98-9F02-5FB70E1E7A38}" type="presParOf" srcId="{8765E5A3-7BD3-42A7-9B59-CD9DF991870E}" destId="{B2E0B415-70F8-41CA-960E-368F156B4A6A}" srcOrd="0" destOrd="0" presId="urn:microsoft.com/office/officeart/2005/8/layout/hierarchy4"/>
    <dgm:cxn modelId="{9C43A3EA-A8DB-4878-B034-B8233D82AF1E}" type="presParOf" srcId="{8765E5A3-7BD3-42A7-9B59-CD9DF991870E}" destId="{7713CF6C-38A0-441C-9506-8872C20B14F6}" srcOrd="1" destOrd="0" presId="urn:microsoft.com/office/officeart/2005/8/layout/hierarchy4"/>
  </dgm:cxnLst>
  <dgm:bg/>
  <dgm:whole/>
</dgm:dataModel>
</file>

<file path=ppt/diagrams/data150.xml><?xml version="1.0" encoding="utf-8"?>
<dgm:dataModel xmlns:dgm="http://schemas.openxmlformats.org/drawingml/2006/diagram" xmlns:a="http://schemas.openxmlformats.org/drawingml/2006/main">
  <dgm:ptLst>
    <dgm:pt modelId="{E5CC63EA-6020-402F-B827-91196807AF4D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484B5588-892A-4801-87D3-261BAC80E426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800" i="1" dirty="0" smtClean="0"/>
            <a:t>Juana Martínez</a:t>
          </a:r>
          <a:endParaRPr lang="es-CO" sz="2800" i="1" dirty="0"/>
        </a:p>
      </dgm:t>
    </dgm:pt>
    <dgm:pt modelId="{2E0E3219-F464-43B0-87D8-AFF6F32FE2CB}" type="parTrans" cxnId="{F06EFE60-336A-477F-96BD-4A5C07C0BFDC}">
      <dgm:prSet/>
      <dgm:spPr/>
      <dgm:t>
        <a:bodyPr/>
        <a:lstStyle/>
        <a:p>
          <a:endParaRPr lang="es-CO"/>
        </a:p>
      </dgm:t>
    </dgm:pt>
    <dgm:pt modelId="{DA3DF22D-B6EA-4FD0-988B-FCA4A8A55218}" type="sibTrans" cxnId="{F06EFE60-336A-477F-96BD-4A5C07C0BFDC}">
      <dgm:prSet/>
      <dgm:spPr/>
      <dgm:t>
        <a:bodyPr/>
        <a:lstStyle/>
        <a:p>
          <a:endParaRPr lang="es-CO"/>
        </a:p>
      </dgm:t>
    </dgm:pt>
    <dgm:pt modelId="{28437AEC-C9F5-4C93-8CA5-221E8C82D52B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Pedro Martín de Ávila</a:t>
          </a:r>
          <a:endParaRPr lang="es-CO" sz="2000" dirty="0"/>
        </a:p>
      </dgm:t>
    </dgm:pt>
    <dgm:pt modelId="{3A97B039-2811-44D1-BFF4-F7A997BB6A9A}" type="parTrans" cxnId="{3C7650FC-4967-401C-AFFE-6517C6D15E2F}">
      <dgm:prSet/>
      <dgm:spPr/>
      <dgm:t>
        <a:bodyPr/>
        <a:lstStyle/>
        <a:p>
          <a:endParaRPr lang="es-CO"/>
        </a:p>
      </dgm:t>
    </dgm:pt>
    <dgm:pt modelId="{410159D7-EA19-4774-9AC4-B07776A3EA71}" type="sibTrans" cxnId="{3C7650FC-4967-401C-AFFE-6517C6D15E2F}">
      <dgm:prSet/>
      <dgm:spPr/>
      <dgm:t>
        <a:bodyPr/>
        <a:lstStyle/>
        <a:p>
          <a:endParaRPr lang="es-CO"/>
        </a:p>
      </dgm:t>
    </dgm:pt>
    <dgm:pt modelId="{15AA9072-1E8B-4EF5-895C-B894A7AECA04}">
      <dgm:prSet phldrT="[Texto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dirty="0" smtClean="0"/>
            <a:t>Pedro Martín Hernández</a:t>
          </a:r>
          <a:endParaRPr lang="es-CO" sz="1800" dirty="0"/>
        </a:p>
      </dgm:t>
    </dgm:pt>
    <dgm:pt modelId="{877D894C-231D-4B27-9E88-7540E71CD054}" type="parTrans" cxnId="{2152A971-B3BF-4C71-B5C6-4A1D945F9431}">
      <dgm:prSet/>
      <dgm:spPr/>
      <dgm:t>
        <a:bodyPr/>
        <a:lstStyle/>
        <a:p>
          <a:endParaRPr lang="es-CO"/>
        </a:p>
      </dgm:t>
    </dgm:pt>
    <dgm:pt modelId="{5D603B71-6435-4AC7-81B1-CB5C38FC2A95}" type="sibTrans" cxnId="{2152A971-B3BF-4C71-B5C6-4A1D945F9431}">
      <dgm:prSet/>
      <dgm:spPr/>
      <dgm:t>
        <a:bodyPr/>
        <a:lstStyle/>
        <a:p>
          <a:endParaRPr lang="es-CO"/>
        </a:p>
      </dgm:t>
    </dgm:pt>
    <dgm:pt modelId="{EF17DA66-0DB1-43BF-864A-1501CC692331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rgbClr val="FFFFD1"/>
        </a:solidFill>
      </dgm:spPr>
      <dgm:t>
        <a:bodyPr/>
        <a:lstStyle/>
        <a:p>
          <a:r>
            <a:rPr lang="es-CO" sz="1800" dirty="0" smtClean="0"/>
            <a:t>N. N. 1</a:t>
          </a:r>
          <a:endParaRPr lang="es-CO" sz="1800" dirty="0"/>
        </a:p>
      </dgm:t>
    </dgm:pt>
    <dgm:pt modelId="{D18CB7B1-91B2-4635-B60E-BE59BFA58366}" type="parTrans" cxnId="{8C22E4EF-B022-42FA-AE22-1C5ED1B671A7}">
      <dgm:prSet/>
      <dgm:spPr/>
      <dgm:t>
        <a:bodyPr/>
        <a:lstStyle/>
        <a:p>
          <a:endParaRPr lang="es-CO"/>
        </a:p>
      </dgm:t>
    </dgm:pt>
    <dgm:pt modelId="{5AE8D057-65CF-4B10-ABA9-3FD1A931F86D}" type="sibTrans" cxnId="{8C22E4EF-B022-42FA-AE22-1C5ED1B671A7}">
      <dgm:prSet/>
      <dgm:spPr/>
      <dgm:t>
        <a:bodyPr/>
        <a:lstStyle/>
        <a:p>
          <a:endParaRPr lang="es-CO"/>
        </a:p>
      </dgm:t>
    </dgm:pt>
    <dgm:pt modelId="{230CFEA4-F1F1-4485-B029-C449733C2823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CO" sz="1900" baseline="0" dirty="0" smtClean="0"/>
            <a:t>Francisca Martínez</a:t>
          </a:r>
          <a:endParaRPr lang="es-CO" sz="1900" baseline="0" dirty="0"/>
        </a:p>
      </dgm:t>
    </dgm:pt>
    <dgm:pt modelId="{3836750D-1B57-454E-A3CD-83BCA03A1DAB}" type="parTrans" cxnId="{0CAE1E55-7DE6-42BF-8FDA-1CD352C8020E}">
      <dgm:prSet/>
      <dgm:spPr/>
      <dgm:t>
        <a:bodyPr/>
        <a:lstStyle/>
        <a:p>
          <a:endParaRPr lang="es-CO"/>
        </a:p>
      </dgm:t>
    </dgm:pt>
    <dgm:pt modelId="{D293B86D-5697-44B2-B41F-DF091E10969A}" type="sibTrans" cxnId="{0CAE1E55-7DE6-42BF-8FDA-1CD352C8020E}">
      <dgm:prSet/>
      <dgm:spPr/>
      <dgm:t>
        <a:bodyPr/>
        <a:lstStyle/>
        <a:p>
          <a:endParaRPr lang="es-CO"/>
        </a:p>
      </dgm:t>
    </dgm:pt>
    <dgm:pt modelId="{3307486C-B73F-43A7-82FB-075558C5AD61}" type="pres">
      <dgm:prSet presAssocID="{E5CC63EA-6020-402F-B827-91196807AF4D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9AECEF36-EBF0-4346-8071-C6B1AE7CE00C}" type="pres">
      <dgm:prSet presAssocID="{484B5588-892A-4801-87D3-261BAC80E426}" presName="vertOne" presStyleCnt="0"/>
      <dgm:spPr/>
    </dgm:pt>
    <dgm:pt modelId="{9FAE4BEA-FD8E-42AE-BFE3-2ED6E52CF834}" type="pres">
      <dgm:prSet presAssocID="{484B5588-892A-4801-87D3-261BAC80E426}" presName="txOne" presStyleLbl="node0" presStyleIdx="0" presStyleCnt="1" custLinFactNeighborX="-2122" custLinFactNeighborY="2913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5CAB96B9-9CD1-452A-95CF-EA23A402E82D}" type="pres">
      <dgm:prSet presAssocID="{484B5588-892A-4801-87D3-261BAC80E426}" presName="parTransOne" presStyleCnt="0"/>
      <dgm:spPr/>
    </dgm:pt>
    <dgm:pt modelId="{172FE301-A981-4D10-ACF4-4080802552F2}" type="pres">
      <dgm:prSet presAssocID="{484B5588-892A-4801-87D3-261BAC80E426}" presName="horzOne" presStyleCnt="0"/>
      <dgm:spPr/>
    </dgm:pt>
    <dgm:pt modelId="{3358A550-A6DF-416A-8FEE-ABCC9827BB57}" type="pres">
      <dgm:prSet presAssocID="{28437AEC-C9F5-4C93-8CA5-221E8C82D52B}" presName="vertTwo" presStyleCnt="0"/>
      <dgm:spPr/>
    </dgm:pt>
    <dgm:pt modelId="{06FDE353-9F73-44AA-BB8D-AD11261E9B90}" type="pres">
      <dgm:prSet presAssocID="{28437AEC-C9F5-4C93-8CA5-221E8C82D52B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063B015E-8C38-456C-8489-4A9F5F262B7B}" type="pres">
      <dgm:prSet presAssocID="{28437AEC-C9F5-4C93-8CA5-221E8C82D52B}" presName="parTransTwo" presStyleCnt="0"/>
      <dgm:spPr/>
    </dgm:pt>
    <dgm:pt modelId="{3B4FDAF9-E888-4791-A244-22669239E9CC}" type="pres">
      <dgm:prSet presAssocID="{28437AEC-C9F5-4C93-8CA5-221E8C82D52B}" presName="horzTwo" presStyleCnt="0"/>
      <dgm:spPr/>
    </dgm:pt>
    <dgm:pt modelId="{B5278E9B-C4A6-46A8-8506-F163BA29A59F}" type="pres">
      <dgm:prSet presAssocID="{15AA9072-1E8B-4EF5-895C-B894A7AECA04}" presName="vertThree" presStyleCnt="0"/>
      <dgm:spPr/>
    </dgm:pt>
    <dgm:pt modelId="{CC362573-128C-4603-BBCB-97B036B059D7}" type="pres">
      <dgm:prSet presAssocID="{15AA9072-1E8B-4EF5-895C-B894A7AECA04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CF5A7BEC-61F6-4D5B-A3E7-F4643EEEC29C}" type="pres">
      <dgm:prSet presAssocID="{15AA9072-1E8B-4EF5-895C-B894A7AECA04}" presName="horzThree" presStyleCnt="0"/>
      <dgm:spPr/>
    </dgm:pt>
    <dgm:pt modelId="{B12559D8-E04E-4856-8FA7-ACBB2A7C91C7}" type="pres">
      <dgm:prSet presAssocID="{5D603B71-6435-4AC7-81B1-CB5C38FC2A95}" presName="sibSpaceThree" presStyleCnt="0"/>
      <dgm:spPr/>
    </dgm:pt>
    <dgm:pt modelId="{513A277A-B428-469D-AD04-E296E08C3972}" type="pres">
      <dgm:prSet presAssocID="{EF17DA66-0DB1-43BF-864A-1501CC692331}" presName="vertThree" presStyleCnt="0"/>
      <dgm:spPr/>
    </dgm:pt>
    <dgm:pt modelId="{885F0EEF-EA00-4930-A602-27467958392C}" type="pres">
      <dgm:prSet presAssocID="{EF17DA66-0DB1-43BF-864A-1501CC692331}" presName="txThre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952DA563-1FA7-4DD1-B546-F54BA61B6E88}" type="pres">
      <dgm:prSet presAssocID="{EF17DA66-0DB1-43BF-864A-1501CC692331}" presName="horzThree" presStyleCnt="0"/>
      <dgm:spPr/>
    </dgm:pt>
    <dgm:pt modelId="{0E3A1C78-04E0-4568-9D28-87ACB570B146}" type="pres">
      <dgm:prSet presAssocID="{410159D7-EA19-4774-9AC4-B07776A3EA71}" presName="sibSpaceTwo" presStyleCnt="0"/>
      <dgm:spPr/>
    </dgm:pt>
    <dgm:pt modelId="{5F6C2988-E2F7-4971-A4EB-05A8701FE930}" type="pres">
      <dgm:prSet presAssocID="{230CFEA4-F1F1-4485-B029-C449733C2823}" presName="vertTwo" presStyleCnt="0"/>
      <dgm:spPr/>
    </dgm:pt>
    <dgm:pt modelId="{702D8880-7C30-461E-A7D2-6AEB6D1FCC38}" type="pres">
      <dgm:prSet presAssocID="{230CFEA4-F1F1-4485-B029-C449733C2823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1188D225-A313-446E-BA5D-38F9C0A5C08A}" type="pres">
      <dgm:prSet presAssocID="{230CFEA4-F1F1-4485-B029-C449733C2823}" presName="horzTwo" presStyleCnt="0"/>
      <dgm:spPr/>
    </dgm:pt>
  </dgm:ptLst>
  <dgm:cxnLst>
    <dgm:cxn modelId="{1E4372F9-B133-45AE-A33C-E13D668A4B58}" type="presOf" srcId="{28437AEC-C9F5-4C93-8CA5-221E8C82D52B}" destId="{06FDE353-9F73-44AA-BB8D-AD11261E9B90}" srcOrd="0" destOrd="0" presId="urn:microsoft.com/office/officeart/2005/8/layout/hierarchy4"/>
    <dgm:cxn modelId="{8C22E4EF-B022-42FA-AE22-1C5ED1B671A7}" srcId="{28437AEC-C9F5-4C93-8CA5-221E8C82D52B}" destId="{EF17DA66-0DB1-43BF-864A-1501CC692331}" srcOrd="1" destOrd="0" parTransId="{D18CB7B1-91B2-4635-B60E-BE59BFA58366}" sibTransId="{5AE8D057-65CF-4B10-ABA9-3FD1A931F86D}"/>
    <dgm:cxn modelId="{1B659EBE-7A2C-41C9-8469-2A11C687622F}" type="presOf" srcId="{E5CC63EA-6020-402F-B827-91196807AF4D}" destId="{3307486C-B73F-43A7-82FB-075558C5AD61}" srcOrd="0" destOrd="0" presId="urn:microsoft.com/office/officeart/2005/8/layout/hierarchy4"/>
    <dgm:cxn modelId="{34C38451-6D1E-4779-8CAC-743716D072C9}" type="presOf" srcId="{EF17DA66-0DB1-43BF-864A-1501CC692331}" destId="{885F0EEF-EA00-4930-A602-27467958392C}" srcOrd="0" destOrd="0" presId="urn:microsoft.com/office/officeart/2005/8/layout/hierarchy4"/>
    <dgm:cxn modelId="{F06EFE60-336A-477F-96BD-4A5C07C0BFDC}" srcId="{E5CC63EA-6020-402F-B827-91196807AF4D}" destId="{484B5588-892A-4801-87D3-261BAC80E426}" srcOrd="0" destOrd="0" parTransId="{2E0E3219-F464-43B0-87D8-AFF6F32FE2CB}" sibTransId="{DA3DF22D-B6EA-4FD0-988B-FCA4A8A55218}"/>
    <dgm:cxn modelId="{00924B4E-56C2-47C4-AC4A-B974D3FF6A9F}" type="presOf" srcId="{230CFEA4-F1F1-4485-B029-C449733C2823}" destId="{702D8880-7C30-461E-A7D2-6AEB6D1FCC38}" srcOrd="0" destOrd="0" presId="urn:microsoft.com/office/officeart/2005/8/layout/hierarchy4"/>
    <dgm:cxn modelId="{0CAE1E55-7DE6-42BF-8FDA-1CD352C8020E}" srcId="{484B5588-892A-4801-87D3-261BAC80E426}" destId="{230CFEA4-F1F1-4485-B029-C449733C2823}" srcOrd="1" destOrd="0" parTransId="{3836750D-1B57-454E-A3CD-83BCA03A1DAB}" sibTransId="{D293B86D-5697-44B2-B41F-DF091E10969A}"/>
    <dgm:cxn modelId="{CE0639E7-2DEC-49F0-8100-B9CBDA6E4F0F}" type="presOf" srcId="{484B5588-892A-4801-87D3-261BAC80E426}" destId="{9FAE4BEA-FD8E-42AE-BFE3-2ED6E52CF834}" srcOrd="0" destOrd="0" presId="urn:microsoft.com/office/officeart/2005/8/layout/hierarchy4"/>
    <dgm:cxn modelId="{00DE334B-17E0-46EA-AC22-439221AD37E3}" type="presOf" srcId="{15AA9072-1E8B-4EF5-895C-B894A7AECA04}" destId="{CC362573-128C-4603-BBCB-97B036B059D7}" srcOrd="0" destOrd="0" presId="urn:microsoft.com/office/officeart/2005/8/layout/hierarchy4"/>
    <dgm:cxn modelId="{2152A971-B3BF-4C71-B5C6-4A1D945F9431}" srcId="{28437AEC-C9F5-4C93-8CA5-221E8C82D52B}" destId="{15AA9072-1E8B-4EF5-895C-B894A7AECA04}" srcOrd="0" destOrd="0" parTransId="{877D894C-231D-4B27-9E88-7540E71CD054}" sibTransId="{5D603B71-6435-4AC7-81B1-CB5C38FC2A95}"/>
    <dgm:cxn modelId="{3C7650FC-4967-401C-AFFE-6517C6D15E2F}" srcId="{484B5588-892A-4801-87D3-261BAC80E426}" destId="{28437AEC-C9F5-4C93-8CA5-221E8C82D52B}" srcOrd="0" destOrd="0" parTransId="{3A97B039-2811-44D1-BFF4-F7A997BB6A9A}" sibTransId="{410159D7-EA19-4774-9AC4-B07776A3EA71}"/>
    <dgm:cxn modelId="{A2392B05-899E-4220-816A-141F921942BF}" type="presParOf" srcId="{3307486C-B73F-43A7-82FB-075558C5AD61}" destId="{9AECEF36-EBF0-4346-8071-C6B1AE7CE00C}" srcOrd="0" destOrd="0" presId="urn:microsoft.com/office/officeart/2005/8/layout/hierarchy4"/>
    <dgm:cxn modelId="{7835A849-09B8-41A5-9B5A-927E302B9D40}" type="presParOf" srcId="{9AECEF36-EBF0-4346-8071-C6B1AE7CE00C}" destId="{9FAE4BEA-FD8E-42AE-BFE3-2ED6E52CF834}" srcOrd="0" destOrd="0" presId="urn:microsoft.com/office/officeart/2005/8/layout/hierarchy4"/>
    <dgm:cxn modelId="{C66DA862-FEC7-4DB3-B25E-90590B1A7349}" type="presParOf" srcId="{9AECEF36-EBF0-4346-8071-C6B1AE7CE00C}" destId="{5CAB96B9-9CD1-452A-95CF-EA23A402E82D}" srcOrd="1" destOrd="0" presId="urn:microsoft.com/office/officeart/2005/8/layout/hierarchy4"/>
    <dgm:cxn modelId="{2899EC58-35A5-40E7-BDA3-9B4125358579}" type="presParOf" srcId="{9AECEF36-EBF0-4346-8071-C6B1AE7CE00C}" destId="{172FE301-A981-4D10-ACF4-4080802552F2}" srcOrd="2" destOrd="0" presId="urn:microsoft.com/office/officeart/2005/8/layout/hierarchy4"/>
    <dgm:cxn modelId="{06C68E4A-5EA7-4CB2-8823-74760734610C}" type="presParOf" srcId="{172FE301-A981-4D10-ACF4-4080802552F2}" destId="{3358A550-A6DF-416A-8FEE-ABCC9827BB57}" srcOrd="0" destOrd="0" presId="urn:microsoft.com/office/officeart/2005/8/layout/hierarchy4"/>
    <dgm:cxn modelId="{E3F7B9B4-19C7-4B86-B347-5AE83555A0D1}" type="presParOf" srcId="{3358A550-A6DF-416A-8FEE-ABCC9827BB57}" destId="{06FDE353-9F73-44AA-BB8D-AD11261E9B90}" srcOrd="0" destOrd="0" presId="urn:microsoft.com/office/officeart/2005/8/layout/hierarchy4"/>
    <dgm:cxn modelId="{C7E70E4A-6E0B-4989-99D5-827D26D7B4F5}" type="presParOf" srcId="{3358A550-A6DF-416A-8FEE-ABCC9827BB57}" destId="{063B015E-8C38-456C-8489-4A9F5F262B7B}" srcOrd="1" destOrd="0" presId="urn:microsoft.com/office/officeart/2005/8/layout/hierarchy4"/>
    <dgm:cxn modelId="{6E39CC15-58E3-4779-866C-689B1F0EE922}" type="presParOf" srcId="{3358A550-A6DF-416A-8FEE-ABCC9827BB57}" destId="{3B4FDAF9-E888-4791-A244-22669239E9CC}" srcOrd="2" destOrd="0" presId="urn:microsoft.com/office/officeart/2005/8/layout/hierarchy4"/>
    <dgm:cxn modelId="{6A839218-103C-4E56-A38C-7A3354E3704B}" type="presParOf" srcId="{3B4FDAF9-E888-4791-A244-22669239E9CC}" destId="{B5278E9B-C4A6-46A8-8506-F163BA29A59F}" srcOrd="0" destOrd="0" presId="urn:microsoft.com/office/officeart/2005/8/layout/hierarchy4"/>
    <dgm:cxn modelId="{51195D5C-08B4-4EF8-8359-29F02834600D}" type="presParOf" srcId="{B5278E9B-C4A6-46A8-8506-F163BA29A59F}" destId="{CC362573-128C-4603-BBCB-97B036B059D7}" srcOrd="0" destOrd="0" presId="urn:microsoft.com/office/officeart/2005/8/layout/hierarchy4"/>
    <dgm:cxn modelId="{F1C44C89-2B23-4B23-9D48-15A3A67203F7}" type="presParOf" srcId="{B5278E9B-C4A6-46A8-8506-F163BA29A59F}" destId="{CF5A7BEC-61F6-4D5B-A3E7-F4643EEEC29C}" srcOrd="1" destOrd="0" presId="urn:microsoft.com/office/officeart/2005/8/layout/hierarchy4"/>
    <dgm:cxn modelId="{743B35B2-99C8-4AE2-A635-54CBBFC8434D}" type="presParOf" srcId="{3B4FDAF9-E888-4791-A244-22669239E9CC}" destId="{B12559D8-E04E-4856-8FA7-ACBB2A7C91C7}" srcOrd="1" destOrd="0" presId="urn:microsoft.com/office/officeart/2005/8/layout/hierarchy4"/>
    <dgm:cxn modelId="{B1A5AB9C-D2C3-4AA1-980B-5CF2E165EF71}" type="presParOf" srcId="{3B4FDAF9-E888-4791-A244-22669239E9CC}" destId="{513A277A-B428-469D-AD04-E296E08C3972}" srcOrd="2" destOrd="0" presId="urn:microsoft.com/office/officeart/2005/8/layout/hierarchy4"/>
    <dgm:cxn modelId="{04B0C5E7-2025-4375-8BC3-75646121FDE9}" type="presParOf" srcId="{513A277A-B428-469D-AD04-E296E08C3972}" destId="{885F0EEF-EA00-4930-A602-27467958392C}" srcOrd="0" destOrd="0" presId="urn:microsoft.com/office/officeart/2005/8/layout/hierarchy4"/>
    <dgm:cxn modelId="{9BEE37AC-BB4D-4CEC-B508-8D5F7F64235D}" type="presParOf" srcId="{513A277A-B428-469D-AD04-E296E08C3972}" destId="{952DA563-1FA7-4DD1-B546-F54BA61B6E88}" srcOrd="1" destOrd="0" presId="urn:microsoft.com/office/officeart/2005/8/layout/hierarchy4"/>
    <dgm:cxn modelId="{3DDC2B18-F5ED-4564-A7AA-798594F5FFB3}" type="presParOf" srcId="{172FE301-A981-4D10-ACF4-4080802552F2}" destId="{0E3A1C78-04E0-4568-9D28-87ACB570B146}" srcOrd="1" destOrd="0" presId="urn:microsoft.com/office/officeart/2005/8/layout/hierarchy4"/>
    <dgm:cxn modelId="{4604E042-34B4-42F6-94E0-115660C90F87}" type="presParOf" srcId="{172FE301-A981-4D10-ACF4-4080802552F2}" destId="{5F6C2988-E2F7-4971-A4EB-05A8701FE930}" srcOrd="2" destOrd="0" presId="urn:microsoft.com/office/officeart/2005/8/layout/hierarchy4"/>
    <dgm:cxn modelId="{98D1F547-F0CA-4B28-90BE-20755426AA1C}" type="presParOf" srcId="{5F6C2988-E2F7-4971-A4EB-05A8701FE930}" destId="{702D8880-7C30-461E-A7D2-6AEB6D1FCC38}" srcOrd="0" destOrd="0" presId="urn:microsoft.com/office/officeart/2005/8/layout/hierarchy4"/>
    <dgm:cxn modelId="{74CFB395-00F2-4FC2-AEAB-7726952FFBFA}" type="presParOf" srcId="{5F6C2988-E2F7-4971-A4EB-05A8701FE930}" destId="{1188D225-A313-446E-BA5D-38F9C0A5C08A}" srcOrd="1" destOrd="0" presId="urn:microsoft.com/office/officeart/2005/8/layout/hierarchy4"/>
  </dgm:cxnLst>
  <dgm:bg/>
  <dgm:whole/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10ED40AF-DFB1-4943-B6DB-2A904FAA918A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34692EC5-A4B2-4233-B4D6-050D93265FAD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800" i="1" baseline="0" dirty="0" smtClean="0"/>
            <a:t>Lorenzo Peláez Hernández</a:t>
          </a:r>
          <a:endParaRPr lang="es-CO" sz="2800" i="1" baseline="0" dirty="0"/>
        </a:p>
      </dgm:t>
    </dgm:pt>
    <dgm:pt modelId="{BA4420AA-FE36-451F-B7B0-3990B2690671}" type="parTrans" cxnId="{D1C9EFF2-D221-4F1F-B44E-EFA8DA5338E0}">
      <dgm:prSet/>
      <dgm:spPr/>
      <dgm:t>
        <a:bodyPr/>
        <a:lstStyle/>
        <a:p>
          <a:endParaRPr lang="es-CO"/>
        </a:p>
      </dgm:t>
    </dgm:pt>
    <dgm:pt modelId="{397D770A-6365-44B0-9F9A-350B79A4ED88}" type="sibTrans" cxnId="{D1C9EFF2-D221-4F1F-B44E-EFA8DA5338E0}">
      <dgm:prSet/>
      <dgm:spPr/>
      <dgm:t>
        <a:bodyPr/>
        <a:lstStyle/>
        <a:p>
          <a:endParaRPr lang="es-CO"/>
        </a:p>
      </dgm:t>
    </dgm:pt>
    <dgm:pt modelId="{22764620-BC98-495D-AC60-B4068B0DD50A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Juan Peláez </a:t>
          </a:r>
          <a:r>
            <a:rPr lang="es-CO" sz="2000" dirty="0" err="1" smtClean="0"/>
            <a:t>Abeu</a:t>
          </a:r>
          <a:endParaRPr lang="es-CO" sz="2000" dirty="0"/>
        </a:p>
      </dgm:t>
    </dgm:pt>
    <dgm:pt modelId="{6C5518F1-63CC-4E7E-A0D0-A55753AC79A4}" type="parTrans" cxnId="{13C1DAFD-BBE4-4967-B59F-5BE39A16EB28}">
      <dgm:prSet/>
      <dgm:spPr/>
      <dgm:t>
        <a:bodyPr/>
        <a:lstStyle/>
        <a:p>
          <a:endParaRPr lang="es-CO"/>
        </a:p>
      </dgm:t>
    </dgm:pt>
    <dgm:pt modelId="{B037B159-4B1A-4A64-9886-3B97A461B979}" type="sibTrans" cxnId="{13C1DAFD-BBE4-4967-B59F-5BE39A16EB28}">
      <dgm:prSet/>
      <dgm:spPr/>
      <dgm:t>
        <a:bodyPr/>
        <a:lstStyle/>
        <a:p>
          <a:endParaRPr lang="es-CO"/>
        </a:p>
      </dgm:t>
    </dgm:pt>
    <dgm:pt modelId="{E3FA80C9-E11A-4C37-9B15-8FF4DFE94A60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María Hernández De La Vera</a:t>
          </a:r>
          <a:endParaRPr lang="es-CO" sz="2000" dirty="0"/>
        </a:p>
      </dgm:t>
    </dgm:pt>
    <dgm:pt modelId="{12A2A9D7-5746-497E-B96F-D23B68D02D67}" type="parTrans" cxnId="{284D9CC2-D4CD-471A-A022-502E0898BABE}">
      <dgm:prSet/>
      <dgm:spPr/>
      <dgm:t>
        <a:bodyPr/>
        <a:lstStyle/>
        <a:p>
          <a:endParaRPr lang="es-CO"/>
        </a:p>
      </dgm:t>
    </dgm:pt>
    <dgm:pt modelId="{79DA6660-AEBE-4DA7-8A69-18EBCEFEC26A}" type="sibTrans" cxnId="{284D9CC2-D4CD-471A-A022-502E0898BABE}">
      <dgm:prSet/>
      <dgm:spPr/>
      <dgm:t>
        <a:bodyPr/>
        <a:lstStyle/>
        <a:p>
          <a:endParaRPr lang="es-CO"/>
        </a:p>
      </dgm:t>
    </dgm:pt>
    <dgm:pt modelId="{E75BF49A-0BBD-418B-A465-D5C73CDDC862}" type="pres">
      <dgm:prSet presAssocID="{10ED40AF-DFB1-4943-B6DB-2A904FAA918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A52A4CB3-C97A-4F38-BA55-13A357284E53}" type="pres">
      <dgm:prSet presAssocID="{34692EC5-A4B2-4233-B4D6-050D93265FAD}" presName="vertOne" presStyleCnt="0"/>
      <dgm:spPr/>
    </dgm:pt>
    <dgm:pt modelId="{E893EA67-3AB4-4D47-9D00-9C0871BA1D0B}" type="pres">
      <dgm:prSet presAssocID="{34692EC5-A4B2-4233-B4D6-050D93265FAD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A4E8BDCF-EBA4-4E09-8E39-8FCFE54DDA84}" type="pres">
      <dgm:prSet presAssocID="{34692EC5-A4B2-4233-B4D6-050D93265FAD}" presName="parTransOne" presStyleCnt="0"/>
      <dgm:spPr/>
    </dgm:pt>
    <dgm:pt modelId="{C41AD8DA-071F-4B32-BA75-D5980DAD4E3A}" type="pres">
      <dgm:prSet presAssocID="{34692EC5-A4B2-4233-B4D6-050D93265FAD}" presName="horzOne" presStyleCnt="0"/>
      <dgm:spPr/>
    </dgm:pt>
    <dgm:pt modelId="{B26BFE23-F5A1-4336-9BB3-DD39B89D5913}" type="pres">
      <dgm:prSet presAssocID="{22764620-BC98-495D-AC60-B4068B0DD50A}" presName="vertTwo" presStyleCnt="0"/>
      <dgm:spPr/>
    </dgm:pt>
    <dgm:pt modelId="{EAA09008-C4FD-4B5A-88FF-C4FD906F1340}" type="pres">
      <dgm:prSet presAssocID="{22764620-BC98-495D-AC60-B4068B0DD50A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99DD0435-743A-4515-B467-6C695B52F2D2}" type="pres">
      <dgm:prSet presAssocID="{22764620-BC98-495D-AC60-B4068B0DD50A}" presName="horzTwo" presStyleCnt="0"/>
      <dgm:spPr/>
    </dgm:pt>
    <dgm:pt modelId="{26F5FC19-92E9-41A4-BB8F-C47494B6F2B1}" type="pres">
      <dgm:prSet presAssocID="{B037B159-4B1A-4A64-9886-3B97A461B979}" presName="sibSpaceTwo" presStyleCnt="0"/>
      <dgm:spPr/>
    </dgm:pt>
    <dgm:pt modelId="{304CF6B4-0E09-48F2-8FA7-8FA0FE78C0AF}" type="pres">
      <dgm:prSet presAssocID="{E3FA80C9-E11A-4C37-9B15-8FF4DFE94A60}" presName="vertTwo" presStyleCnt="0"/>
      <dgm:spPr/>
    </dgm:pt>
    <dgm:pt modelId="{E5281177-E237-42BE-822A-5AC32ABF5768}" type="pres">
      <dgm:prSet presAssocID="{E3FA80C9-E11A-4C37-9B15-8FF4DFE94A60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635E1B02-BB7B-419E-93C8-37F83735534C}" type="pres">
      <dgm:prSet presAssocID="{E3FA80C9-E11A-4C37-9B15-8FF4DFE94A60}" presName="horzTwo" presStyleCnt="0"/>
      <dgm:spPr/>
    </dgm:pt>
  </dgm:ptLst>
  <dgm:cxnLst>
    <dgm:cxn modelId="{13C1DAFD-BBE4-4967-B59F-5BE39A16EB28}" srcId="{34692EC5-A4B2-4233-B4D6-050D93265FAD}" destId="{22764620-BC98-495D-AC60-B4068B0DD50A}" srcOrd="0" destOrd="0" parTransId="{6C5518F1-63CC-4E7E-A0D0-A55753AC79A4}" sibTransId="{B037B159-4B1A-4A64-9886-3B97A461B979}"/>
    <dgm:cxn modelId="{50E449E7-81D8-42EE-9B74-8A07699CBCB0}" type="presOf" srcId="{34692EC5-A4B2-4233-B4D6-050D93265FAD}" destId="{E893EA67-3AB4-4D47-9D00-9C0871BA1D0B}" srcOrd="0" destOrd="0" presId="urn:microsoft.com/office/officeart/2005/8/layout/hierarchy4"/>
    <dgm:cxn modelId="{D1C9EFF2-D221-4F1F-B44E-EFA8DA5338E0}" srcId="{10ED40AF-DFB1-4943-B6DB-2A904FAA918A}" destId="{34692EC5-A4B2-4233-B4D6-050D93265FAD}" srcOrd="0" destOrd="0" parTransId="{BA4420AA-FE36-451F-B7B0-3990B2690671}" sibTransId="{397D770A-6365-44B0-9F9A-350B79A4ED88}"/>
    <dgm:cxn modelId="{0D82BA65-9610-4003-8494-98CEF45C5AA9}" type="presOf" srcId="{10ED40AF-DFB1-4943-B6DB-2A904FAA918A}" destId="{E75BF49A-0BBD-418B-A465-D5C73CDDC862}" srcOrd="0" destOrd="0" presId="urn:microsoft.com/office/officeart/2005/8/layout/hierarchy4"/>
    <dgm:cxn modelId="{C0F5B939-C85C-461F-872D-B4DDD2353971}" type="presOf" srcId="{E3FA80C9-E11A-4C37-9B15-8FF4DFE94A60}" destId="{E5281177-E237-42BE-822A-5AC32ABF5768}" srcOrd="0" destOrd="0" presId="urn:microsoft.com/office/officeart/2005/8/layout/hierarchy4"/>
    <dgm:cxn modelId="{284D9CC2-D4CD-471A-A022-502E0898BABE}" srcId="{34692EC5-A4B2-4233-B4D6-050D93265FAD}" destId="{E3FA80C9-E11A-4C37-9B15-8FF4DFE94A60}" srcOrd="1" destOrd="0" parTransId="{12A2A9D7-5746-497E-B96F-D23B68D02D67}" sibTransId="{79DA6660-AEBE-4DA7-8A69-18EBCEFEC26A}"/>
    <dgm:cxn modelId="{2D95F8D8-CE9B-43FD-8125-724FD7BCC413}" type="presOf" srcId="{22764620-BC98-495D-AC60-B4068B0DD50A}" destId="{EAA09008-C4FD-4B5A-88FF-C4FD906F1340}" srcOrd="0" destOrd="0" presId="urn:microsoft.com/office/officeart/2005/8/layout/hierarchy4"/>
    <dgm:cxn modelId="{6EB7ABE3-FF4B-46AC-A007-0306D45A0B33}" type="presParOf" srcId="{E75BF49A-0BBD-418B-A465-D5C73CDDC862}" destId="{A52A4CB3-C97A-4F38-BA55-13A357284E53}" srcOrd="0" destOrd="0" presId="urn:microsoft.com/office/officeart/2005/8/layout/hierarchy4"/>
    <dgm:cxn modelId="{15BCAF1C-E8E5-454E-8850-817EF7C77301}" type="presParOf" srcId="{A52A4CB3-C97A-4F38-BA55-13A357284E53}" destId="{E893EA67-3AB4-4D47-9D00-9C0871BA1D0B}" srcOrd="0" destOrd="0" presId="urn:microsoft.com/office/officeart/2005/8/layout/hierarchy4"/>
    <dgm:cxn modelId="{31F07021-4CDF-4845-BCD2-42B0DB9DA6BB}" type="presParOf" srcId="{A52A4CB3-C97A-4F38-BA55-13A357284E53}" destId="{A4E8BDCF-EBA4-4E09-8E39-8FCFE54DDA84}" srcOrd="1" destOrd="0" presId="urn:microsoft.com/office/officeart/2005/8/layout/hierarchy4"/>
    <dgm:cxn modelId="{B6A8D0C9-2818-468B-A441-232568AE760D}" type="presParOf" srcId="{A52A4CB3-C97A-4F38-BA55-13A357284E53}" destId="{C41AD8DA-071F-4B32-BA75-D5980DAD4E3A}" srcOrd="2" destOrd="0" presId="urn:microsoft.com/office/officeart/2005/8/layout/hierarchy4"/>
    <dgm:cxn modelId="{F05DF373-2E7E-4DC6-80FE-579C7058097A}" type="presParOf" srcId="{C41AD8DA-071F-4B32-BA75-D5980DAD4E3A}" destId="{B26BFE23-F5A1-4336-9BB3-DD39B89D5913}" srcOrd="0" destOrd="0" presId="urn:microsoft.com/office/officeart/2005/8/layout/hierarchy4"/>
    <dgm:cxn modelId="{0BB7399A-5950-4B54-8999-F184CC709816}" type="presParOf" srcId="{B26BFE23-F5A1-4336-9BB3-DD39B89D5913}" destId="{EAA09008-C4FD-4B5A-88FF-C4FD906F1340}" srcOrd="0" destOrd="0" presId="urn:microsoft.com/office/officeart/2005/8/layout/hierarchy4"/>
    <dgm:cxn modelId="{1B21610C-3B49-4DFF-AD5C-E01DA80BE9E5}" type="presParOf" srcId="{B26BFE23-F5A1-4336-9BB3-DD39B89D5913}" destId="{99DD0435-743A-4515-B467-6C695B52F2D2}" srcOrd="1" destOrd="0" presId="urn:microsoft.com/office/officeart/2005/8/layout/hierarchy4"/>
    <dgm:cxn modelId="{61BA35D9-744C-479D-9095-5AE9E20A73CB}" type="presParOf" srcId="{C41AD8DA-071F-4B32-BA75-D5980DAD4E3A}" destId="{26F5FC19-92E9-41A4-BB8F-C47494B6F2B1}" srcOrd="1" destOrd="0" presId="urn:microsoft.com/office/officeart/2005/8/layout/hierarchy4"/>
    <dgm:cxn modelId="{FAEB9834-0B7A-404C-99CA-CA7EA6477F4A}" type="presParOf" srcId="{C41AD8DA-071F-4B32-BA75-D5980DAD4E3A}" destId="{304CF6B4-0E09-48F2-8FA7-8FA0FE78C0AF}" srcOrd="2" destOrd="0" presId="urn:microsoft.com/office/officeart/2005/8/layout/hierarchy4"/>
    <dgm:cxn modelId="{079FBB8D-E00C-4752-AB1C-52FE635CCDE7}" type="presParOf" srcId="{304CF6B4-0E09-48F2-8FA7-8FA0FE78C0AF}" destId="{E5281177-E237-42BE-822A-5AC32ABF5768}" srcOrd="0" destOrd="0" presId="urn:microsoft.com/office/officeart/2005/8/layout/hierarchy4"/>
    <dgm:cxn modelId="{218920FA-CF48-4485-91F2-3A8DBDBD0E27}" type="presParOf" srcId="{304CF6B4-0E09-48F2-8FA7-8FA0FE78C0AF}" destId="{635E1B02-BB7B-419E-93C8-37F83735534C}" srcOrd="1" destOrd="0" presId="urn:microsoft.com/office/officeart/2005/8/layout/hierarchy4"/>
  </dgm:cxnLst>
  <dgm:bg/>
  <dgm:whole/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10ED40AF-DFB1-4943-B6DB-2A904FAA918A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B40DDF1D-403B-4ADE-9CCE-443745F4BD9F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800" i="1" dirty="0" smtClean="0"/>
            <a:t>Ana Ruiz De La Cámara Carvajal</a:t>
          </a:r>
          <a:endParaRPr lang="es-CO" sz="2800" i="1" dirty="0"/>
        </a:p>
      </dgm:t>
    </dgm:pt>
    <dgm:pt modelId="{61F7A5A2-B5F0-4C37-8545-73C646D448AA}" type="parTrans" cxnId="{2B897DA5-BF96-4D18-A14F-E3748FB6E020}">
      <dgm:prSet/>
      <dgm:spPr/>
      <dgm:t>
        <a:bodyPr/>
        <a:lstStyle/>
        <a:p>
          <a:endParaRPr lang="es-CO"/>
        </a:p>
      </dgm:t>
    </dgm:pt>
    <dgm:pt modelId="{586C8DD5-0CC0-4D8C-B853-E42EF6C854D4}" type="sibTrans" cxnId="{2B897DA5-BF96-4D18-A14F-E3748FB6E020}">
      <dgm:prSet/>
      <dgm:spPr/>
      <dgm:t>
        <a:bodyPr/>
        <a:lstStyle/>
        <a:p>
          <a:endParaRPr lang="es-CO"/>
        </a:p>
      </dgm:t>
    </dgm:pt>
    <dgm:pt modelId="{2719B757-C8A0-447C-A9C1-521389536A6C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baseline="0" dirty="0" smtClean="0"/>
            <a:t>Diego                                          Ruiz De La Cámara</a:t>
          </a:r>
          <a:endParaRPr lang="es-CO" sz="1800" baseline="0" dirty="0"/>
        </a:p>
      </dgm:t>
    </dgm:pt>
    <dgm:pt modelId="{E1323315-13EB-4E03-B1D2-6E75EE212F86}" type="parTrans" cxnId="{73876787-8436-4302-B4DA-05A8039600C0}">
      <dgm:prSet/>
      <dgm:spPr/>
      <dgm:t>
        <a:bodyPr/>
        <a:lstStyle/>
        <a:p>
          <a:endParaRPr lang="es-CO"/>
        </a:p>
      </dgm:t>
    </dgm:pt>
    <dgm:pt modelId="{21EFF6D3-FEFD-4B8E-A760-52BAFF03831E}" type="sibTrans" cxnId="{73876787-8436-4302-B4DA-05A8039600C0}">
      <dgm:prSet/>
      <dgm:spPr/>
      <dgm:t>
        <a:bodyPr/>
        <a:lstStyle/>
        <a:p>
          <a:endParaRPr lang="es-CO"/>
        </a:p>
      </dgm:t>
    </dgm:pt>
    <dgm:pt modelId="{1BA6458F-41CF-4916-A395-D9FE1B707C3A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Mencia De Carvajal Martínez</a:t>
          </a:r>
          <a:endParaRPr lang="es-CO" sz="2000" dirty="0"/>
        </a:p>
      </dgm:t>
    </dgm:pt>
    <dgm:pt modelId="{370B9618-B76C-46E9-AE74-57CF653D9762}" type="parTrans" cxnId="{BEB0EA0A-6B61-48CB-9693-EECF128CF123}">
      <dgm:prSet/>
      <dgm:spPr/>
      <dgm:t>
        <a:bodyPr/>
        <a:lstStyle/>
        <a:p>
          <a:endParaRPr lang="es-CO"/>
        </a:p>
      </dgm:t>
    </dgm:pt>
    <dgm:pt modelId="{9958C14E-9557-42F9-A62D-E87FE078CC2D}" type="sibTrans" cxnId="{BEB0EA0A-6B61-48CB-9693-EECF128CF123}">
      <dgm:prSet/>
      <dgm:spPr/>
      <dgm:t>
        <a:bodyPr/>
        <a:lstStyle/>
        <a:p>
          <a:endParaRPr lang="es-CO"/>
        </a:p>
      </dgm:t>
    </dgm:pt>
    <dgm:pt modelId="{7ECF0C56-19BB-4E52-B716-995C3C66B3CB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400" dirty="0" smtClean="0"/>
            <a:t>Juan                      Ruiz De La Parra</a:t>
          </a:r>
          <a:endParaRPr lang="es-CO" sz="1400" dirty="0"/>
        </a:p>
      </dgm:t>
    </dgm:pt>
    <dgm:pt modelId="{3F6FB986-F817-4978-9918-AF4F48F7CA60}" type="parTrans" cxnId="{1454F2DE-500E-4B56-9185-C3123B7B02BE}">
      <dgm:prSet/>
      <dgm:spPr/>
      <dgm:t>
        <a:bodyPr/>
        <a:lstStyle/>
        <a:p>
          <a:endParaRPr lang="es-CO"/>
        </a:p>
      </dgm:t>
    </dgm:pt>
    <dgm:pt modelId="{728B2B22-DF92-42D1-87F8-780AEB26E873}" type="sibTrans" cxnId="{1454F2DE-500E-4B56-9185-C3123B7B02BE}">
      <dgm:prSet/>
      <dgm:spPr/>
      <dgm:t>
        <a:bodyPr/>
        <a:lstStyle/>
        <a:p>
          <a:endParaRPr lang="es-CO"/>
        </a:p>
      </dgm:t>
    </dgm:pt>
    <dgm:pt modelId="{F5C01440-C4E0-4522-B410-E29F010745E1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400" dirty="0" smtClean="0"/>
            <a:t>Elvira Martínez De Cárdenas</a:t>
          </a:r>
          <a:endParaRPr lang="es-CO" sz="1400" dirty="0"/>
        </a:p>
      </dgm:t>
    </dgm:pt>
    <dgm:pt modelId="{20047DBE-7A86-43B5-9DE2-4DC18C77111B}" type="parTrans" cxnId="{E76CF380-EB92-4814-B56D-DC799E397441}">
      <dgm:prSet/>
      <dgm:spPr/>
      <dgm:t>
        <a:bodyPr/>
        <a:lstStyle/>
        <a:p>
          <a:endParaRPr lang="es-CO"/>
        </a:p>
      </dgm:t>
    </dgm:pt>
    <dgm:pt modelId="{C12CB3DA-FA9A-47C5-9D99-5B4206343734}" type="sibTrans" cxnId="{E76CF380-EB92-4814-B56D-DC799E397441}">
      <dgm:prSet/>
      <dgm:spPr/>
      <dgm:t>
        <a:bodyPr/>
        <a:lstStyle/>
        <a:p>
          <a:endParaRPr lang="es-CO"/>
        </a:p>
      </dgm:t>
    </dgm:pt>
    <dgm:pt modelId="{93FD0B5A-2E6C-4316-8B4B-84952C64596A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dirty="0" smtClean="0"/>
            <a:t>Rodrigo                        Sánchez </a:t>
          </a:r>
          <a:r>
            <a:rPr lang="es-CO" sz="1600" dirty="0" err="1" smtClean="0"/>
            <a:t>Torreblanca</a:t>
          </a:r>
          <a:r>
            <a:rPr lang="es-CO" sz="1600" dirty="0" smtClean="0"/>
            <a:t>            De Carvajal</a:t>
          </a:r>
          <a:endParaRPr lang="es-CO" sz="1600" dirty="0"/>
        </a:p>
      </dgm:t>
    </dgm:pt>
    <dgm:pt modelId="{2737A55F-93D0-4BE8-83AF-73A42F061881}" type="parTrans" cxnId="{8ACF0CF9-0FDB-4B21-8C5F-423F7982D0A9}">
      <dgm:prSet/>
      <dgm:spPr/>
      <dgm:t>
        <a:bodyPr/>
        <a:lstStyle/>
        <a:p>
          <a:endParaRPr lang="es-CO"/>
        </a:p>
      </dgm:t>
    </dgm:pt>
    <dgm:pt modelId="{E3721F01-557F-4073-9A0A-4DE3A69B36E1}" type="sibTrans" cxnId="{8ACF0CF9-0FDB-4B21-8C5F-423F7982D0A9}">
      <dgm:prSet/>
      <dgm:spPr/>
      <dgm:t>
        <a:bodyPr/>
        <a:lstStyle/>
        <a:p>
          <a:endParaRPr lang="es-CO"/>
        </a:p>
      </dgm:t>
    </dgm:pt>
    <dgm:pt modelId="{4874EE93-BD3F-46A7-9973-F684A80CFAE9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dirty="0" smtClean="0"/>
            <a:t>Juana Martínez</a:t>
          </a:r>
          <a:endParaRPr lang="es-CO" sz="1800" dirty="0"/>
        </a:p>
      </dgm:t>
    </dgm:pt>
    <dgm:pt modelId="{A7CE9B24-106B-4F51-B174-993FF2F7AC39}" type="parTrans" cxnId="{616057CF-4147-41C2-8C83-7E89CCC40DC4}">
      <dgm:prSet/>
      <dgm:spPr/>
      <dgm:t>
        <a:bodyPr/>
        <a:lstStyle/>
        <a:p>
          <a:endParaRPr lang="es-CO"/>
        </a:p>
      </dgm:t>
    </dgm:pt>
    <dgm:pt modelId="{B14624CC-74EE-4413-A782-895785926F03}" type="sibTrans" cxnId="{616057CF-4147-41C2-8C83-7E89CCC40DC4}">
      <dgm:prSet/>
      <dgm:spPr/>
      <dgm:t>
        <a:bodyPr/>
        <a:lstStyle/>
        <a:p>
          <a:endParaRPr lang="es-CO"/>
        </a:p>
      </dgm:t>
    </dgm:pt>
    <dgm:pt modelId="{DCEC48FE-F476-40CB-A709-2D3A03C1DB9E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dirty="0" smtClean="0"/>
            <a:t>Pedro                          Martín De Ávila</a:t>
          </a:r>
          <a:endParaRPr lang="es-CO" sz="1600" dirty="0"/>
        </a:p>
      </dgm:t>
    </dgm:pt>
    <dgm:pt modelId="{13D8FE76-F50E-46A7-A307-5E1D7C8392D2}" type="parTrans" cxnId="{4BC0A746-D22F-4675-8344-647D6318180C}">
      <dgm:prSet/>
      <dgm:spPr/>
      <dgm:t>
        <a:bodyPr/>
        <a:lstStyle/>
        <a:p>
          <a:endParaRPr lang="es-CO"/>
        </a:p>
      </dgm:t>
    </dgm:pt>
    <dgm:pt modelId="{CD437ACC-19B7-41B2-86C0-A63EB79CFC35}" type="sibTrans" cxnId="{4BC0A746-D22F-4675-8344-647D6318180C}">
      <dgm:prSet/>
      <dgm:spPr/>
      <dgm:t>
        <a:bodyPr/>
        <a:lstStyle/>
        <a:p>
          <a:endParaRPr lang="es-CO"/>
        </a:p>
      </dgm:t>
    </dgm:pt>
    <dgm:pt modelId="{CC2F4CDE-146B-47F7-A665-22B64D27D3DB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CO" sz="1400" dirty="0" smtClean="0"/>
            <a:t>Francisca Martínez</a:t>
          </a:r>
          <a:endParaRPr lang="es-CO" sz="1400" dirty="0"/>
        </a:p>
      </dgm:t>
    </dgm:pt>
    <dgm:pt modelId="{1324AA8E-C91D-49D9-B034-0A2045076FF9}" type="parTrans" cxnId="{7F5BAB1A-98AE-4D96-BE74-093E407636E5}">
      <dgm:prSet/>
      <dgm:spPr/>
      <dgm:t>
        <a:bodyPr/>
        <a:lstStyle/>
        <a:p>
          <a:endParaRPr lang="es-CO"/>
        </a:p>
      </dgm:t>
    </dgm:pt>
    <dgm:pt modelId="{AB357DF1-DFBA-4168-B57C-AE21CE0FE7E8}" type="sibTrans" cxnId="{7F5BAB1A-98AE-4D96-BE74-093E407636E5}">
      <dgm:prSet/>
      <dgm:spPr/>
      <dgm:t>
        <a:bodyPr/>
        <a:lstStyle/>
        <a:p>
          <a:endParaRPr lang="es-CO"/>
        </a:p>
      </dgm:t>
    </dgm:pt>
    <dgm:pt modelId="{E8FB2FF2-B836-4901-9834-C2D8DCD7152D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400" baseline="0" dirty="0" smtClean="0"/>
            <a:t>Pedro     Martín Hernández</a:t>
          </a:r>
          <a:endParaRPr lang="es-CO" sz="1400" baseline="0" dirty="0"/>
        </a:p>
      </dgm:t>
    </dgm:pt>
    <dgm:pt modelId="{1BA415F3-5FF5-4F69-A5E6-46EE3D5AB430}" type="parTrans" cxnId="{F7F4E655-1830-4EDD-BA9E-AF13888D4750}">
      <dgm:prSet/>
      <dgm:spPr/>
      <dgm:t>
        <a:bodyPr/>
        <a:lstStyle/>
        <a:p>
          <a:endParaRPr lang="es-CO"/>
        </a:p>
      </dgm:t>
    </dgm:pt>
    <dgm:pt modelId="{FDD089CC-B94F-438B-8C06-1AF6A3865A03}" type="sibTrans" cxnId="{F7F4E655-1830-4EDD-BA9E-AF13888D4750}">
      <dgm:prSet/>
      <dgm:spPr/>
      <dgm:t>
        <a:bodyPr/>
        <a:lstStyle/>
        <a:p>
          <a:endParaRPr lang="es-CO"/>
        </a:p>
      </dgm:t>
    </dgm:pt>
    <dgm:pt modelId="{6645712D-1B0E-4C5C-BCCA-BBFD49F1531D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rgbClr val="FFFFD1"/>
        </a:solidFill>
      </dgm:spPr>
      <dgm:t>
        <a:bodyPr/>
        <a:lstStyle/>
        <a:p>
          <a:r>
            <a:rPr lang="es-CO" sz="1400" baseline="0" dirty="0" smtClean="0"/>
            <a:t>N. N. 1</a:t>
          </a:r>
          <a:endParaRPr lang="es-CO" sz="1400" baseline="0" dirty="0"/>
        </a:p>
      </dgm:t>
    </dgm:pt>
    <dgm:pt modelId="{74BDB61B-A9F6-4145-A344-22F3562B8C24}" type="parTrans" cxnId="{CF4264A0-913F-4959-B9C8-C8688A1F6937}">
      <dgm:prSet/>
      <dgm:spPr/>
      <dgm:t>
        <a:bodyPr/>
        <a:lstStyle/>
        <a:p>
          <a:endParaRPr lang="es-CO"/>
        </a:p>
      </dgm:t>
    </dgm:pt>
    <dgm:pt modelId="{2296A9F2-8D3E-4F42-A17D-5DA6892B5117}" type="sibTrans" cxnId="{CF4264A0-913F-4959-B9C8-C8688A1F6937}">
      <dgm:prSet/>
      <dgm:spPr/>
      <dgm:t>
        <a:bodyPr/>
        <a:lstStyle/>
        <a:p>
          <a:endParaRPr lang="es-CO"/>
        </a:p>
      </dgm:t>
    </dgm:pt>
    <dgm:pt modelId="{B86CAE1D-C9D7-47E5-B69D-4B2485E81CE6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400" dirty="0" smtClean="0"/>
            <a:t>Bartolomé Sánchez </a:t>
          </a:r>
          <a:r>
            <a:rPr lang="es-CO" sz="1400" dirty="0" err="1" smtClean="0"/>
            <a:t>Torreblanca</a:t>
          </a:r>
          <a:endParaRPr lang="es-CO" sz="1400" dirty="0"/>
        </a:p>
      </dgm:t>
    </dgm:pt>
    <dgm:pt modelId="{9E8CDEE8-EE0A-48CA-8CA6-18FD2516F3F2}" type="parTrans" cxnId="{A0DE04A0-B180-466C-833A-8056806C3138}">
      <dgm:prSet/>
      <dgm:spPr/>
      <dgm:t>
        <a:bodyPr/>
        <a:lstStyle/>
        <a:p>
          <a:endParaRPr lang="es-CO"/>
        </a:p>
      </dgm:t>
    </dgm:pt>
    <dgm:pt modelId="{B24FD8E6-9225-4396-B198-7F02FF22E708}" type="sibTrans" cxnId="{A0DE04A0-B180-466C-833A-8056806C3138}">
      <dgm:prSet/>
      <dgm:spPr/>
      <dgm:t>
        <a:bodyPr/>
        <a:lstStyle/>
        <a:p>
          <a:endParaRPr lang="es-CO"/>
        </a:p>
      </dgm:t>
    </dgm:pt>
    <dgm:pt modelId="{6F767FF4-487A-418F-9264-0F20DF71BCEC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400" dirty="0" smtClean="0"/>
            <a:t>Mencia                 De Carvajal Vásquez</a:t>
          </a:r>
          <a:endParaRPr lang="es-CO" sz="1400" dirty="0"/>
        </a:p>
      </dgm:t>
    </dgm:pt>
    <dgm:pt modelId="{B74276BB-95D9-45EA-A8AD-0805E90127A3}" type="parTrans" cxnId="{3AF3C2A2-6916-4D18-AC85-7EABF32EC0DC}">
      <dgm:prSet/>
      <dgm:spPr/>
      <dgm:t>
        <a:bodyPr/>
        <a:lstStyle/>
        <a:p>
          <a:endParaRPr lang="es-CO"/>
        </a:p>
      </dgm:t>
    </dgm:pt>
    <dgm:pt modelId="{8495484B-D678-42E5-A7E8-9D3FF1B072A4}" type="sibTrans" cxnId="{3AF3C2A2-6916-4D18-AC85-7EABF32EC0DC}">
      <dgm:prSet/>
      <dgm:spPr/>
      <dgm:t>
        <a:bodyPr/>
        <a:lstStyle/>
        <a:p>
          <a:endParaRPr lang="es-CO"/>
        </a:p>
      </dgm:t>
    </dgm:pt>
    <dgm:pt modelId="{E75BF49A-0BBD-418B-A465-D5C73CDDC862}" type="pres">
      <dgm:prSet presAssocID="{10ED40AF-DFB1-4943-B6DB-2A904FAA918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D4DAAFB3-DF6A-4A53-95A6-23D983AC6B75}" type="pres">
      <dgm:prSet presAssocID="{B40DDF1D-403B-4ADE-9CCE-443745F4BD9F}" presName="vertOne" presStyleCnt="0"/>
      <dgm:spPr/>
    </dgm:pt>
    <dgm:pt modelId="{11E4E1D2-58FF-447E-9E71-571B09630B54}" type="pres">
      <dgm:prSet presAssocID="{B40DDF1D-403B-4ADE-9CCE-443745F4BD9F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39AA8782-0BA0-45BD-97A7-6DFE9243562C}" type="pres">
      <dgm:prSet presAssocID="{B40DDF1D-403B-4ADE-9CCE-443745F4BD9F}" presName="parTransOne" presStyleCnt="0"/>
      <dgm:spPr/>
    </dgm:pt>
    <dgm:pt modelId="{49472DB6-8148-447A-A29A-643996242212}" type="pres">
      <dgm:prSet presAssocID="{B40DDF1D-403B-4ADE-9CCE-443745F4BD9F}" presName="horzOne" presStyleCnt="0"/>
      <dgm:spPr/>
    </dgm:pt>
    <dgm:pt modelId="{B7FB50A3-5552-48ED-9624-9DD35E1FC18A}" type="pres">
      <dgm:prSet presAssocID="{2719B757-C8A0-447C-A9C1-521389536A6C}" presName="vertTwo" presStyleCnt="0"/>
      <dgm:spPr/>
    </dgm:pt>
    <dgm:pt modelId="{E3724A38-254A-406A-9AEB-5F2F4642FFD9}" type="pres">
      <dgm:prSet presAssocID="{2719B757-C8A0-447C-A9C1-521389536A6C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6086E9E8-DDAC-496C-AD1C-EEB702AC13E2}" type="pres">
      <dgm:prSet presAssocID="{2719B757-C8A0-447C-A9C1-521389536A6C}" presName="parTransTwo" presStyleCnt="0"/>
      <dgm:spPr/>
    </dgm:pt>
    <dgm:pt modelId="{D938612D-6250-4C63-BB44-B5C21548380A}" type="pres">
      <dgm:prSet presAssocID="{2719B757-C8A0-447C-A9C1-521389536A6C}" presName="horzTwo" presStyleCnt="0"/>
      <dgm:spPr/>
    </dgm:pt>
    <dgm:pt modelId="{A6855BC3-97F2-4161-A1D4-41A71D94E972}" type="pres">
      <dgm:prSet presAssocID="{7ECF0C56-19BB-4E52-B716-995C3C66B3CB}" presName="vertThree" presStyleCnt="0"/>
      <dgm:spPr/>
    </dgm:pt>
    <dgm:pt modelId="{0A499361-E16E-418D-8A8F-84407AEBA24C}" type="pres">
      <dgm:prSet presAssocID="{7ECF0C56-19BB-4E52-B716-995C3C66B3CB}" presName="txThre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7BC66DB0-96F2-44D8-91AD-E63A4B7B678C}" type="pres">
      <dgm:prSet presAssocID="{7ECF0C56-19BB-4E52-B716-995C3C66B3CB}" presName="horzThree" presStyleCnt="0"/>
      <dgm:spPr/>
    </dgm:pt>
    <dgm:pt modelId="{8EF22E24-AC24-4DD7-A2B3-142199EDFBF0}" type="pres">
      <dgm:prSet presAssocID="{728B2B22-DF92-42D1-87F8-780AEB26E873}" presName="sibSpaceThree" presStyleCnt="0"/>
      <dgm:spPr/>
    </dgm:pt>
    <dgm:pt modelId="{EB7A7206-95D3-4F5D-A19D-0E8CAD82BE95}" type="pres">
      <dgm:prSet presAssocID="{F5C01440-C4E0-4522-B410-E29F010745E1}" presName="vertThree" presStyleCnt="0"/>
      <dgm:spPr/>
    </dgm:pt>
    <dgm:pt modelId="{533DD6C8-A5F7-42C6-BE0F-C001EA7EF584}" type="pres">
      <dgm:prSet presAssocID="{F5C01440-C4E0-4522-B410-E29F010745E1}" presName="txThre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B986D68C-FEA7-4C94-918A-9923D6260A9D}" type="pres">
      <dgm:prSet presAssocID="{F5C01440-C4E0-4522-B410-E29F010745E1}" presName="horzThree" presStyleCnt="0"/>
      <dgm:spPr/>
    </dgm:pt>
    <dgm:pt modelId="{40DB7696-D20F-4AC1-AD1B-E3136FBC2EAA}" type="pres">
      <dgm:prSet presAssocID="{21EFF6D3-FEFD-4B8E-A760-52BAFF03831E}" presName="sibSpaceTwo" presStyleCnt="0"/>
      <dgm:spPr/>
    </dgm:pt>
    <dgm:pt modelId="{D08E09D9-395D-4702-AB5F-7BC1AC20BDEE}" type="pres">
      <dgm:prSet presAssocID="{1BA6458F-41CF-4916-A395-D9FE1B707C3A}" presName="vertTwo" presStyleCnt="0"/>
      <dgm:spPr/>
    </dgm:pt>
    <dgm:pt modelId="{0D7BBF2E-35A7-4E3F-BB16-0E217C9CEB70}" type="pres">
      <dgm:prSet presAssocID="{1BA6458F-41CF-4916-A395-D9FE1B707C3A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E0008D25-124F-4BAB-9693-DFAC57FADB16}" type="pres">
      <dgm:prSet presAssocID="{1BA6458F-41CF-4916-A395-D9FE1B707C3A}" presName="parTransTwo" presStyleCnt="0"/>
      <dgm:spPr/>
    </dgm:pt>
    <dgm:pt modelId="{B4BD6821-66E0-428E-9716-239A66A69108}" type="pres">
      <dgm:prSet presAssocID="{1BA6458F-41CF-4916-A395-D9FE1B707C3A}" presName="horzTwo" presStyleCnt="0"/>
      <dgm:spPr/>
    </dgm:pt>
    <dgm:pt modelId="{3D391F27-6FF0-4ED2-93D5-5E97D8162287}" type="pres">
      <dgm:prSet presAssocID="{93FD0B5A-2E6C-4316-8B4B-84952C64596A}" presName="vertThree" presStyleCnt="0"/>
      <dgm:spPr/>
    </dgm:pt>
    <dgm:pt modelId="{23138516-8061-4EAD-B457-F36796164B3A}" type="pres">
      <dgm:prSet presAssocID="{93FD0B5A-2E6C-4316-8B4B-84952C64596A}" presName="txThre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5F378705-7107-4ABE-9F3F-0C6A3E4DBF22}" type="pres">
      <dgm:prSet presAssocID="{93FD0B5A-2E6C-4316-8B4B-84952C64596A}" presName="parTransThree" presStyleCnt="0"/>
      <dgm:spPr/>
    </dgm:pt>
    <dgm:pt modelId="{384185F7-5B0A-4FC2-9725-454B2343DC17}" type="pres">
      <dgm:prSet presAssocID="{93FD0B5A-2E6C-4316-8B4B-84952C64596A}" presName="horzThree" presStyleCnt="0"/>
      <dgm:spPr/>
    </dgm:pt>
    <dgm:pt modelId="{6EBBC2C2-3D68-4E87-AA9D-42CD9E12D637}" type="pres">
      <dgm:prSet presAssocID="{B86CAE1D-C9D7-47E5-B69D-4B2485E81CE6}" presName="vertFour" presStyleCnt="0">
        <dgm:presLayoutVars>
          <dgm:chPref val="3"/>
        </dgm:presLayoutVars>
      </dgm:prSet>
      <dgm:spPr/>
    </dgm:pt>
    <dgm:pt modelId="{DCE4C064-9609-4B51-B015-844E86E9EA6C}" type="pres">
      <dgm:prSet presAssocID="{B86CAE1D-C9D7-47E5-B69D-4B2485E81CE6}" presName="txFour" presStyleLbl="node4" presStyleIdx="0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6FB5240C-8DC0-4A3D-B149-3B9A087EA0E3}" type="pres">
      <dgm:prSet presAssocID="{B86CAE1D-C9D7-47E5-B69D-4B2485E81CE6}" presName="horzFour" presStyleCnt="0"/>
      <dgm:spPr/>
    </dgm:pt>
    <dgm:pt modelId="{1FCD8BF6-9C92-4578-A270-880164B3B4E4}" type="pres">
      <dgm:prSet presAssocID="{B24FD8E6-9225-4396-B198-7F02FF22E708}" presName="sibSpaceFour" presStyleCnt="0"/>
      <dgm:spPr/>
    </dgm:pt>
    <dgm:pt modelId="{3328644D-00C7-441D-AF0D-C6517CE8FA03}" type="pres">
      <dgm:prSet presAssocID="{6F767FF4-487A-418F-9264-0F20DF71BCEC}" presName="vertFour" presStyleCnt="0">
        <dgm:presLayoutVars>
          <dgm:chPref val="3"/>
        </dgm:presLayoutVars>
      </dgm:prSet>
      <dgm:spPr/>
    </dgm:pt>
    <dgm:pt modelId="{B3123D80-D845-4C30-9B70-F655D0D4CDD8}" type="pres">
      <dgm:prSet presAssocID="{6F767FF4-487A-418F-9264-0F20DF71BCEC}" presName="txFour" presStyleLbl="node4" presStyleIdx="1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391298CE-434B-4D9A-BBD4-41A5C7FF2FAC}" type="pres">
      <dgm:prSet presAssocID="{6F767FF4-487A-418F-9264-0F20DF71BCEC}" presName="horzFour" presStyleCnt="0"/>
      <dgm:spPr/>
    </dgm:pt>
    <dgm:pt modelId="{7B56FA91-6378-4AA2-97AC-14B936CE8A76}" type="pres">
      <dgm:prSet presAssocID="{E3721F01-557F-4073-9A0A-4DE3A69B36E1}" presName="sibSpaceThree" presStyleCnt="0"/>
      <dgm:spPr/>
    </dgm:pt>
    <dgm:pt modelId="{AE24FDA5-AA3F-477A-9755-7479229B3728}" type="pres">
      <dgm:prSet presAssocID="{4874EE93-BD3F-46A7-9973-F684A80CFAE9}" presName="vertThree" presStyleCnt="0"/>
      <dgm:spPr/>
    </dgm:pt>
    <dgm:pt modelId="{C34D27CF-EA8E-44DA-8389-7E17A11D4967}" type="pres">
      <dgm:prSet presAssocID="{4874EE93-BD3F-46A7-9973-F684A80CFAE9}" presName="txThre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6455B98E-A4B5-4564-9363-0F313723B3B1}" type="pres">
      <dgm:prSet presAssocID="{4874EE93-BD3F-46A7-9973-F684A80CFAE9}" presName="parTransThree" presStyleCnt="0"/>
      <dgm:spPr/>
    </dgm:pt>
    <dgm:pt modelId="{70F22B32-7891-43D0-9DF2-9C152BE48D5E}" type="pres">
      <dgm:prSet presAssocID="{4874EE93-BD3F-46A7-9973-F684A80CFAE9}" presName="horzThree" presStyleCnt="0"/>
      <dgm:spPr/>
    </dgm:pt>
    <dgm:pt modelId="{1BDFB61F-19D7-47D1-9EE7-050293D9A505}" type="pres">
      <dgm:prSet presAssocID="{DCEC48FE-F476-40CB-A709-2D3A03C1DB9E}" presName="vertFour" presStyleCnt="0">
        <dgm:presLayoutVars>
          <dgm:chPref val="3"/>
        </dgm:presLayoutVars>
      </dgm:prSet>
      <dgm:spPr/>
    </dgm:pt>
    <dgm:pt modelId="{0DFB8EA7-C176-4638-942D-37949E9B723A}" type="pres">
      <dgm:prSet presAssocID="{DCEC48FE-F476-40CB-A709-2D3A03C1DB9E}" presName="txFour" presStyleLbl="node4" presStyleIdx="2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B101A1C6-4D27-4566-A62A-3C82C46994F8}" type="pres">
      <dgm:prSet presAssocID="{DCEC48FE-F476-40CB-A709-2D3A03C1DB9E}" presName="parTransFour" presStyleCnt="0"/>
      <dgm:spPr/>
    </dgm:pt>
    <dgm:pt modelId="{9246C25E-B4C3-4B3B-AE30-EDEF48DB4896}" type="pres">
      <dgm:prSet presAssocID="{DCEC48FE-F476-40CB-A709-2D3A03C1DB9E}" presName="horzFour" presStyleCnt="0"/>
      <dgm:spPr/>
    </dgm:pt>
    <dgm:pt modelId="{40EFD2F2-376E-4685-ACA9-C299F2DA5EA7}" type="pres">
      <dgm:prSet presAssocID="{E8FB2FF2-B836-4901-9834-C2D8DCD7152D}" presName="vertFour" presStyleCnt="0">
        <dgm:presLayoutVars>
          <dgm:chPref val="3"/>
        </dgm:presLayoutVars>
      </dgm:prSet>
      <dgm:spPr/>
    </dgm:pt>
    <dgm:pt modelId="{AA3B262E-07CC-48AB-BF01-05EEC686DC48}" type="pres">
      <dgm:prSet presAssocID="{E8FB2FF2-B836-4901-9834-C2D8DCD7152D}" presName="txFour" presStyleLbl="node4" presStyleIdx="3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C0C9E8DD-8A58-4367-930D-C2D1A66BADF7}" type="pres">
      <dgm:prSet presAssocID="{E8FB2FF2-B836-4901-9834-C2D8DCD7152D}" presName="horzFour" presStyleCnt="0"/>
      <dgm:spPr/>
    </dgm:pt>
    <dgm:pt modelId="{B0F90892-B732-4819-82A0-6A0430454686}" type="pres">
      <dgm:prSet presAssocID="{FDD089CC-B94F-438B-8C06-1AF6A3865A03}" presName="sibSpaceFour" presStyleCnt="0"/>
      <dgm:spPr/>
    </dgm:pt>
    <dgm:pt modelId="{9F52D7CC-6108-497D-BBD2-AE23555AA641}" type="pres">
      <dgm:prSet presAssocID="{6645712D-1B0E-4C5C-BCCA-BBFD49F1531D}" presName="vertFour" presStyleCnt="0">
        <dgm:presLayoutVars>
          <dgm:chPref val="3"/>
        </dgm:presLayoutVars>
      </dgm:prSet>
      <dgm:spPr/>
    </dgm:pt>
    <dgm:pt modelId="{F2770547-4244-448A-9E4F-3AA92DDACA78}" type="pres">
      <dgm:prSet presAssocID="{6645712D-1B0E-4C5C-BCCA-BBFD49F1531D}" presName="txFour" presStyleLbl="node4" presStyleIdx="4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97A5D696-BD3B-4F30-B1FA-97E451DC449B}" type="pres">
      <dgm:prSet presAssocID="{6645712D-1B0E-4C5C-BCCA-BBFD49F1531D}" presName="horzFour" presStyleCnt="0"/>
      <dgm:spPr/>
    </dgm:pt>
    <dgm:pt modelId="{9D651E4F-8BB1-43B0-9A70-B04CC16F86D3}" type="pres">
      <dgm:prSet presAssocID="{CD437ACC-19B7-41B2-86C0-A63EB79CFC35}" presName="sibSpaceFour" presStyleCnt="0"/>
      <dgm:spPr/>
    </dgm:pt>
    <dgm:pt modelId="{5F1FA773-A7A8-4F19-8E2E-8175E6491259}" type="pres">
      <dgm:prSet presAssocID="{CC2F4CDE-146B-47F7-A665-22B64D27D3DB}" presName="vertFour" presStyleCnt="0">
        <dgm:presLayoutVars>
          <dgm:chPref val="3"/>
        </dgm:presLayoutVars>
      </dgm:prSet>
      <dgm:spPr/>
    </dgm:pt>
    <dgm:pt modelId="{109DA45A-F5F5-4470-AC78-1E5665423E0F}" type="pres">
      <dgm:prSet presAssocID="{CC2F4CDE-146B-47F7-A665-22B64D27D3DB}" presName="txFour" presStyleLbl="node4" presStyleIdx="5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D3A15B51-8454-49C5-8D4D-4F0732B2A4E0}" type="pres">
      <dgm:prSet presAssocID="{CC2F4CDE-146B-47F7-A665-22B64D27D3DB}" presName="horzFour" presStyleCnt="0"/>
      <dgm:spPr/>
    </dgm:pt>
  </dgm:ptLst>
  <dgm:cxnLst>
    <dgm:cxn modelId="{EBEA28D8-F02B-4E88-AFA1-C9983B72CD97}" type="presOf" srcId="{4874EE93-BD3F-46A7-9973-F684A80CFAE9}" destId="{C34D27CF-EA8E-44DA-8389-7E17A11D4967}" srcOrd="0" destOrd="0" presId="urn:microsoft.com/office/officeart/2005/8/layout/hierarchy4"/>
    <dgm:cxn modelId="{73876787-8436-4302-B4DA-05A8039600C0}" srcId="{B40DDF1D-403B-4ADE-9CCE-443745F4BD9F}" destId="{2719B757-C8A0-447C-A9C1-521389536A6C}" srcOrd="0" destOrd="0" parTransId="{E1323315-13EB-4E03-B1D2-6E75EE212F86}" sibTransId="{21EFF6D3-FEFD-4B8E-A760-52BAFF03831E}"/>
    <dgm:cxn modelId="{616057CF-4147-41C2-8C83-7E89CCC40DC4}" srcId="{1BA6458F-41CF-4916-A395-D9FE1B707C3A}" destId="{4874EE93-BD3F-46A7-9973-F684A80CFAE9}" srcOrd="1" destOrd="0" parTransId="{A7CE9B24-106B-4F51-B174-993FF2F7AC39}" sibTransId="{B14624CC-74EE-4413-A782-895785926F03}"/>
    <dgm:cxn modelId="{1986B7FA-FDF1-450B-9D5E-036F66009805}" type="presOf" srcId="{93FD0B5A-2E6C-4316-8B4B-84952C64596A}" destId="{23138516-8061-4EAD-B457-F36796164B3A}" srcOrd="0" destOrd="0" presId="urn:microsoft.com/office/officeart/2005/8/layout/hierarchy4"/>
    <dgm:cxn modelId="{A0DE04A0-B180-466C-833A-8056806C3138}" srcId="{93FD0B5A-2E6C-4316-8B4B-84952C64596A}" destId="{B86CAE1D-C9D7-47E5-B69D-4B2485E81CE6}" srcOrd="0" destOrd="0" parTransId="{9E8CDEE8-EE0A-48CA-8CA6-18FD2516F3F2}" sibTransId="{B24FD8E6-9225-4396-B198-7F02FF22E708}"/>
    <dgm:cxn modelId="{6738E07D-01E5-404E-9573-94C2B636AE8B}" type="presOf" srcId="{CC2F4CDE-146B-47F7-A665-22B64D27D3DB}" destId="{109DA45A-F5F5-4470-AC78-1E5665423E0F}" srcOrd="0" destOrd="0" presId="urn:microsoft.com/office/officeart/2005/8/layout/hierarchy4"/>
    <dgm:cxn modelId="{66F59DE3-AA5E-4ADB-9622-941D6C8B9FC8}" type="presOf" srcId="{6645712D-1B0E-4C5C-BCCA-BBFD49F1531D}" destId="{F2770547-4244-448A-9E4F-3AA92DDACA78}" srcOrd="0" destOrd="0" presId="urn:microsoft.com/office/officeart/2005/8/layout/hierarchy4"/>
    <dgm:cxn modelId="{4BC0A746-D22F-4675-8344-647D6318180C}" srcId="{4874EE93-BD3F-46A7-9973-F684A80CFAE9}" destId="{DCEC48FE-F476-40CB-A709-2D3A03C1DB9E}" srcOrd="0" destOrd="0" parTransId="{13D8FE76-F50E-46A7-A307-5E1D7C8392D2}" sibTransId="{CD437ACC-19B7-41B2-86C0-A63EB79CFC35}"/>
    <dgm:cxn modelId="{09373710-642C-41E6-88A2-BDC68F82ED92}" type="presOf" srcId="{B40DDF1D-403B-4ADE-9CCE-443745F4BD9F}" destId="{11E4E1D2-58FF-447E-9E71-571B09630B54}" srcOrd="0" destOrd="0" presId="urn:microsoft.com/office/officeart/2005/8/layout/hierarchy4"/>
    <dgm:cxn modelId="{FA27DE4D-50D8-407F-BC2F-31D49A9E0FA2}" type="presOf" srcId="{6F767FF4-487A-418F-9264-0F20DF71BCEC}" destId="{B3123D80-D845-4C30-9B70-F655D0D4CDD8}" srcOrd="0" destOrd="0" presId="urn:microsoft.com/office/officeart/2005/8/layout/hierarchy4"/>
    <dgm:cxn modelId="{04C70120-E28D-4A6C-94F0-BEC7A79C51B6}" type="presOf" srcId="{DCEC48FE-F476-40CB-A709-2D3A03C1DB9E}" destId="{0DFB8EA7-C176-4638-942D-37949E9B723A}" srcOrd="0" destOrd="0" presId="urn:microsoft.com/office/officeart/2005/8/layout/hierarchy4"/>
    <dgm:cxn modelId="{1454F2DE-500E-4B56-9185-C3123B7B02BE}" srcId="{2719B757-C8A0-447C-A9C1-521389536A6C}" destId="{7ECF0C56-19BB-4E52-B716-995C3C66B3CB}" srcOrd="0" destOrd="0" parTransId="{3F6FB986-F817-4978-9918-AF4F48F7CA60}" sibTransId="{728B2B22-DF92-42D1-87F8-780AEB26E873}"/>
    <dgm:cxn modelId="{2ED2E4F2-6545-4163-BCEC-AEC6692F4052}" type="presOf" srcId="{2719B757-C8A0-447C-A9C1-521389536A6C}" destId="{E3724A38-254A-406A-9AEB-5F2F4642FFD9}" srcOrd="0" destOrd="0" presId="urn:microsoft.com/office/officeart/2005/8/layout/hierarchy4"/>
    <dgm:cxn modelId="{953722B6-9821-47BC-B257-0D98D6C2C426}" type="presOf" srcId="{1BA6458F-41CF-4916-A395-D9FE1B707C3A}" destId="{0D7BBF2E-35A7-4E3F-BB16-0E217C9CEB70}" srcOrd="0" destOrd="0" presId="urn:microsoft.com/office/officeart/2005/8/layout/hierarchy4"/>
    <dgm:cxn modelId="{8ACF0CF9-0FDB-4B21-8C5F-423F7982D0A9}" srcId="{1BA6458F-41CF-4916-A395-D9FE1B707C3A}" destId="{93FD0B5A-2E6C-4316-8B4B-84952C64596A}" srcOrd="0" destOrd="0" parTransId="{2737A55F-93D0-4BE8-83AF-73A42F061881}" sibTransId="{E3721F01-557F-4073-9A0A-4DE3A69B36E1}"/>
    <dgm:cxn modelId="{2B897DA5-BF96-4D18-A14F-E3748FB6E020}" srcId="{10ED40AF-DFB1-4943-B6DB-2A904FAA918A}" destId="{B40DDF1D-403B-4ADE-9CCE-443745F4BD9F}" srcOrd="0" destOrd="0" parTransId="{61F7A5A2-B5F0-4C37-8545-73C646D448AA}" sibTransId="{586C8DD5-0CC0-4D8C-B853-E42EF6C854D4}"/>
    <dgm:cxn modelId="{F7F4E655-1830-4EDD-BA9E-AF13888D4750}" srcId="{DCEC48FE-F476-40CB-A709-2D3A03C1DB9E}" destId="{E8FB2FF2-B836-4901-9834-C2D8DCD7152D}" srcOrd="0" destOrd="0" parTransId="{1BA415F3-5FF5-4F69-A5E6-46EE3D5AB430}" sibTransId="{FDD089CC-B94F-438B-8C06-1AF6A3865A03}"/>
    <dgm:cxn modelId="{E082F2F4-1C38-4862-9F27-429A37D00DCF}" type="presOf" srcId="{F5C01440-C4E0-4522-B410-E29F010745E1}" destId="{533DD6C8-A5F7-42C6-BE0F-C001EA7EF584}" srcOrd="0" destOrd="0" presId="urn:microsoft.com/office/officeart/2005/8/layout/hierarchy4"/>
    <dgm:cxn modelId="{E76CF380-EB92-4814-B56D-DC799E397441}" srcId="{2719B757-C8A0-447C-A9C1-521389536A6C}" destId="{F5C01440-C4E0-4522-B410-E29F010745E1}" srcOrd="1" destOrd="0" parTransId="{20047DBE-7A86-43B5-9DE2-4DC18C77111B}" sibTransId="{C12CB3DA-FA9A-47C5-9D99-5B4206343734}"/>
    <dgm:cxn modelId="{4AA7AE46-A51C-407C-A7BF-F92B2FA102BE}" type="presOf" srcId="{B86CAE1D-C9D7-47E5-B69D-4B2485E81CE6}" destId="{DCE4C064-9609-4B51-B015-844E86E9EA6C}" srcOrd="0" destOrd="0" presId="urn:microsoft.com/office/officeart/2005/8/layout/hierarchy4"/>
    <dgm:cxn modelId="{4AC9321C-FB61-49E4-82F6-70287C01D50E}" type="presOf" srcId="{7ECF0C56-19BB-4E52-B716-995C3C66B3CB}" destId="{0A499361-E16E-418D-8A8F-84407AEBA24C}" srcOrd="0" destOrd="0" presId="urn:microsoft.com/office/officeart/2005/8/layout/hierarchy4"/>
    <dgm:cxn modelId="{6EB25AAF-94FF-4F7D-9730-0566603F9E30}" type="presOf" srcId="{E8FB2FF2-B836-4901-9834-C2D8DCD7152D}" destId="{AA3B262E-07CC-48AB-BF01-05EEC686DC48}" srcOrd="0" destOrd="0" presId="urn:microsoft.com/office/officeart/2005/8/layout/hierarchy4"/>
    <dgm:cxn modelId="{7F5BAB1A-98AE-4D96-BE74-093E407636E5}" srcId="{4874EE93-BD3F-46A7-9973-F684A80CFAE9}" destId="{CC2F4CDE-146B-47F7-A665-22B64D27D3DB}" srcOrd="1" destOrd="0" parTransId="{1324AA8E-C91D-49D9-B034-0A2045076FF9}" sibTransId="{AB357DF1-DFBA-4168-B57C-AE21CE0FE7E8}"/>
    <dgm:cxn modelId="{3AF3C2A2-6916-4D18-AC85-7EABF32EC0DC}" srcId="{93FD0B5A-2E6C-4316-8B4B-84952C64596A}" destId="{6F767FF4-487A-418F-9264-0F20DF71BCEC}" srcOrd="1" destOrd="0" parTransId="{B74276BB-95D9-45EA-A8AD-0805E90127A3}" sibTransId="{8495484B-D678-42E5-A7E8-9D3FF1B072A4}"/>
    <dgm:cxn modelId="{CF46DEBC-3E76-4AAD-AF29-2A29C34ADD10}" type="presOf" srcId="{10ED40AF-DFB1-4943-B6DB-2A904FAA918A}" destId="{E75BF49A-0BBD-418B-A465-D5C73CDDC862}" srcOrd="0" destOrd="0" presId="urn:microsoft.com/office/officeart/2005/8/layout/hierarchy4"/>
    <dgm:cxn modelId="{BEB0EA0A-6B61-48CB-9693-EECF128CF123}" srcId="{B40DDF1D-403B-4ADE-9CCE-443745F4BD9F}" destId="{1BA6458F-41CF-4916-A395-D9FE1B707C3A}" srcOrd="1" destOrd="0" parTransId="{370B9618-B76C-46E9-AE74-57CF653D9762}" sibTransId="{9958C14E-9557-42F9-A62D-E87FE078CC2D}"/>
    <dgm:cxn modelId="{CF4264A0-913F-4959-B9C8-C8688A1F6937}" srcId="{DCEC48FE-F476-40CB-A709-2D3A03C1DB9E}" destId="{6645712D-1B0E-4C5C-BCCA-BBFD49F1531D}" srcOrd="1" destOrd="0" parTransId="{74BDB61B-A9F6-4145-A344-22F3562B8C24}" sibTransId="{2296A9F2-8D3E-4F42-A17D-5DA6892B5117}"/>
    <dgm:cxn modelId="{9DC91A64-8EAA-42C2-90AC-5F76B428387F}" type="presParOf" srcId="{E75BF49A-0BBD-418B-A465-D5C73CDDC862}" destId="{D4DAAFB3-DF6A-4A53-95A6-23D983AC6B75}" srcOrd="0" destOrd="0" presId="urn:microsoft.com/office/officeart/2005/8/layout/hierarchy4"/>
    <dgm:cxn modelId="{D686D656-9B4D-40E1-A266-73AAB7107AF0}" type="presParOf" srcId="{D4DAAFB3-DF6A-4A53-95A6-23D983AC6B75}" destId="{11E4E1D2-58FF-447E-9E71-571B09630B54}" srcOrd="0" destOrd="0" presId="urn:microsoft.com/office/officeart/2005/8/layout/hierarchy4"/>
    <dgm:cxn modelId="{E2864B52-301F-4642-9C7C-0E04FB0244C3}" type="presParOf" srcId="{D4DAAFB3-DF6A-4A53-95A6-23D983AC6B75}" destId="{39AA8782-0BA0-45BD-97A7-6DFE9243562C}" srcOrd="1" destOrd="0" presId="urn:microsoft.com/office/officeart/2005/8/layout/hierarchy4"/>
    <dgm:cxn modelId="{C2CD1C4F-53C5-4CC6-ACA4-2BF596F591DB}" type="presParOf" srcId="{D4DAAFB3-DF6A-4A53-95A6-23D983AC6B75}" destId="{49472DB6-8148-447A-A29A-643996242212}" srcOrd="2" destOrd="0" presId="urn:microsoft.com/office/officeart/2005/8/layout/hierarchy4"/>
    <dgm:cxn modelId="{BF0246BE-F017-48F3-AE00-49E01C167642}" type="presParOf" srcId="{49472DB6-8148-447A-A29A-643996242212}" destId="{B7FB50A3-5552-48ED-9624-9DD35E1FC18A}" srcOrd="0" destOrd="0" presId="urn:microsoft.com/office/officeart/2005/8/layout/hierarchy4"/>
    <dgm:cxn modelId="{DB981D3C-C8E1-4F4F-B9B2-398FC7F2F0A8}" type="presParOf" srcId="{B7FB50A3-5552-48ED-9624-9DD35E1FC18A}" destId="{E3724A38-254A-406A-9AEB-5F2F4642FFD9}" srcOrd="0" destOrd="0" presId="urn:microsoft.com/office/officeart/2005/8/layout/hierarchy4"/>
    <dgm:cxn modelId="{231898F3-1C21-4372-B078-CBE3AF6113ED}" type="presParOf" srcId="{B7FB50A3-5552-48ED-9624-9DD35E1FC18A}" destId="{6086E9E8-DDAC-496C-AD1C-EEB702AC13E2}" srcOrd="1" destOrd="0" presId="urn:microsoft.com/office/officeart/2005/8/layout/hierarchy4"/>
    <dgm:cxn modelId="{BE85A0EF-E8CF-45B2-BE50-E18DE504F760}" type="presParOf" srcId="{B7FB50A3-5552-48ED-9624-9DD35E1FC18A}" destId="{D938612D-6250-4C63-BB44-B5C21548380A}" srcOrd="2" destOrd="0" presId="urn:microsoft.com/office/officeart/2005/8/layout/hierarchy4"/>
    <dgm:cxn modelId="{ECFB4233-BE0A-49CB-BC4F-379691771904}" type="presParOf" srcId="{D938612D-6250-4C63-BB44-B5C21548380A}" destId="{A6855BC3-97F2-4161-A1D4-41A71D94E972}" srcOrd="0" destOrd="0" presId="urn:microsoft.com/office/officeart/2005/8/layout/hierarchy4"/>
    <dgm:cxn modelId="{BD2AC615-C4FC-490D-83B4-3AF09E1D2416}" type="presParOf" srcId="{A6855BC3-97F2-4161-A1D4-41A71D94E972}" destId="{0A499361-E16E-418D-8A8F-84407AEBA24C}" srcOrd="0" destOrd="0" presId="urn:microsoft.com/office/officeart/2005/8/layout/hierarchy4"/>
    <dgm:cxn modelId="{5F654172-C17A-4F31-AB36-DBBC9F988F53}" type="presParOf" srcId="{A6855BC3-97F2-4161-A1D4-41A71D94E972}" destId="{7BC66DB0-96F2-44D8-91AD-E63A4B7B678C}" srcOrd="1" destOrd="0" presId="urn:microsoft.com/office/officeart/2005/8/layout/hierarchy4"/>
    <dgm:cxn modelId="{2D4491DA-BA21-4FB6-8BE7-0709FAFE5CAD}" type="presParOf" srcId="{D938612D-6250-4C63-BB44-B5C21548380A}" destId="{8EF22E24-AC24-4DD7-A2B3-142199EDFBF0}" srcOrd="1" destOrd="0" presId="urn:microsoft.com/office/officeart/2005/8/layout/hierarchy4"/>
    <dgm:cxn modelId="{D3207F1B-A6C7-4055-97A8-D3D8613596DB}" type="presParOf" srcId="{D938612D-6250-4C63-BB44-B5C21548380A}" destId="{EB7A7206-95D3-4F5D-A19D-0E8CAD82BE95}" srcOrd="2" destOrd="0" presId="urn:microsoft.com/office/officeart/2005/8/layout/hierarchy4"/>
    <dgm:cxn modelId="{2F2911BE-47BC-42B0-A143-D3597AD0FEC7}" type="presParOf" srcId="{EB7A7206-95D3-4F5D-A19D-0E8CAD82BE95}" destId="{533DD6C8-A5F7-42C6-BE0F-C001EA7EF584}" srcOrd="0" destOrd="0" presId="urn:microsoft.com/office/officeart/2005/8/layout/hierarchy4"/>
    <dgm:cxn modelId="{4BA43605-A8A3-495D-BFAD-00BF7F6BE917}" type="presParOf" srcId="{EB7A7206-95D3-4F5D-A19D-0E8CAD82BE95}" destId="{B986D68C-FEA7-4C94-918A-9923D6260A9D}" srcOrd="1" destOrd="0" presId="urn:microsoft.com/office/officeart/2005/8/layout/hierarchy4"/>
    <dgm:cxn modelId="{1FF6156E-7FB9-49C1-B9ED-EF544F740348}" type="presParOf" srcId="{49472DB6-8148-447A-A29A-643996242212}" destId="{40DB7696-D20F-4AC1-AD1B-E3136FBC2EAA}" srcOrd="1" destOrd="0" presId="urn:microsoft.com/office/officeart/2005/8/layout/hierarchy4"/>
    <dgm:cxn modelId="{C8940AC5-A397-485B-A70A-546B7160AA07}" type="presParOf" srcId="{49472DB6-8148-447A-A29A-643996242212}" destId="{D08E09D9-395D-4702-AB5F-7BC1AC20BDEE}" srcOrd="2" destOrd="0" presId="urn:microsoft.com/office/officeart/2005/8/layout/hierarchy4"/>
    <dgm:cxn modelId="{37E76A1E-FAC4-4A4B-B401-4567C7929B10}" type="presParOf" srcId="{D08E09D9-395D-4702-AB5F-7BC1AC20BDEE}" destId="{0D7BBF2E-35A7-4E3F-BB16-0E217C9CEB70}" srcOrd="0" destOrd="0" presId="urn:microsoft.com/office/officeart/2005/8/layout/hierarchy4"/>
    <dgm:cxn modelId="{1D9BC457-09D3-4680-AB4F-64018F5863B7}" type="presParOf" srcId="{D08E09D9-395D-4702-AB5F-7BC1AC20BDEE}" destId="{E0008D25-124F-4BAB-9693-DFAC57FADB16}" srcOrd="1" destOrd="0" presId="urn:microsoft.com/office/officeart/2005/8/layout/hierarchy4"/>
    <dgm:cxn modelId="{600DE2F6-8F18-4E2D-855A-63948534BEC8}" type="presParOf" srcId="{D08E09D9-395D-4702-AB5F-7BC1AC20BDEE}" destId="{B4BD6821-66E0-428E-9716-239A66A69108}" srcOrd="2" destOrd="0" presId="urn:microsoft.com/office/officeart/2005/8/layout/hierarchy4"/>
    <dgm:cxn modelId="{50C914A6-4339-43D5-97D8-372F89196B5A}" type="presParOf" srcId="{B4BD6821-66E0-428E-9716-239A66A69108}" destId="{3D391F27-6FF0-4ED2-93D5-5E97D8162287}" srcOrd="0" destOrd="0" presId="urn:microsoft.com/office/officeart/2005/8/layout/hierarchy4"/>
    <dgm:cxn modelId="{880F6924-A0FC-4CAF-AFC1-95039A11BFA6}" type="presParOf" srcId="{3D391F27-6FF0-4ED2-93D5-5E97D8162287}" destId="{23138516-8061-4EAD-B457-F36796164B3A}" srcOrd="0" destOrd="0" presId="urn:microsoft.com/office/officeart/2005/8/layout/hierarchy4"/>
    <dgm:cxn modelId="{6C25690B-15BE-4BD9-AD29-B3CFDE09AE07}" type="presParOf" srcId="{3D391F27-6FF0-4ED2-93D5-5E97D8162287}" destId="{5F378705-7107-4ABE-9F3F-0C6A3E4DBF22}" srcOrd="1" destOrd="0" presId="urn:microsoft.com/office/officeart/2005/8/layout/hierarchy4"/>
    <dgm:cxn modelId="{7BAD826E-0142-4D22-AF93-BB0CECE44380}" type="presParOf" srcId="{3D391F27-6FF0-4ED2-93D5-5E97D8162287}" destId="{384185F7-5B0A-4FC2-9725-454B2343DC17}" srcOrd="2" destOrd="0" presId="urn:microsoft.com/office/officeart/2005/8/layout/hierarchy4"/>
    <dgm:cxn modelId="{AA6FC3AA-5CF0-4EEE-AA1A-BAB90FFC221C}" type="presParOf" srcId="{384185F7-5B0A-4FC2-9725-454B2343DC17}" destId="{6EBBC2C2-3D68-4E87-AA9D-42CD9E12D637}" srcOrd="0" destOrd="0" presId="urn:microsoft.com/office/officeart/2005/8/layout/hierarchy4"/>
    <dgm:cxn modelId="{12E76E86-C60F-4AFA-9F11-01F0FB36723F}" type="presParOf" srcId="{6EBBC2C2-3D68-4E87-AA9D-42CD9E12D637}" destId="{DCE4C064-9609-4B51-B015-844E86E9EA6C}" srcOrd="0" destOrd="0" presId="urn:microsoft.com/office/officeart/2005/8/layout/hierarchy4"/>
    <dgm:cxn modelId="{DA599156-397A-42EB-927B-F9DE670806B2}" type="presParOf" srcId="{6EBBC2C2-3D68-4E87-AA9D-42CD9E12D637}" destId="{6FB5240C-8DC0-4A3D-B149-3B9A087EA0E3}" srcOrd="1" destOrd="0" presId="urn:microsoft.com/office/officeart/2005/8/layout/hierarchy4"/>
    <dgm:cxn modelId="{C71AE9CB-BD49-4FEE-994F-C38A8973608F}" type="presParOf" srcId="{384185F7-5B0A-4FC2-9725-454B2343DC17}" destId="{1FCD8BF6-9C92-4578-A270-880164B3B4E4}" srcOrd="1" destOrd="0" presId="urn:microsoft.com/office/officeart/2005/8/layout/hierarchy4"/>
    <dgm:cxn modelId="{8BA93541-E7E7-4394-BDA4-48EE32691B67}" type="presParOf" srcId="{384185F7-5B0A-4FC2-9725-454B2343DC17}" destId="{3328644D-00C7-441D-AF0D-C6517CE8FA03}" srcOrd="2" destOrd="0" presId="urn:microsoft.com/office/officeart/2005/8/layout/hierarchy4"/>
    <dgm:cxn modelId="{3685806B-0537-4438-98B1-000F4397B20C}" type="presParOf" srcId="{3328644D-00C7-441D-AF0D-C6517CE8FA03}" destId="{B3123D80-D845-4C30-9B70-F655D0D4CDD8}" srcOrd="0" destOrd="0" presId="urn:microsoft.com/office/officeart/2005/8/layout/hierarchy4"/>
    <dgm:cxn modelId="{E3348280-01EE-4DC8-92BA-6211D2E2AA00}" type="presParOf" srcId="{3328644D-00C7-441D-AF0D-C6517CE8FA03}" destId="{391298CE-434B-4D9A-BBD4-41A5C7FF2FAC}" srcOrd="1" destOrd="0" presId="urn:microsoft.com/office/officeart/2005/8/layout/hierarchy4"/>
    <dgm:cxn modelId="{515B3F1D-25D1-4B74-9CF3-F65BADA55D92}" type="presParOf" srcId="{B4BD6821-66E0-428E-9716-239A66A69108}" destId="{7B56FA91-6378-4AA2-97AC-14B936CE8A76}" srcOrd="1" destOrd="0" presId="urn:microsoft.com/office/officeart/2005/8/layout/hierarchy4"/>
    <dgm:cxn modelId="{6FB40F0A-F4CA-4396-AD53-31EAF18103F4}" type="presParOf" srcId="{B4BD6821-66E0-428E-9716-239A66A69108}" destId="{AE24FDA5-AA3F-477A-9755-7479229B3728}" srcOrd="2" destOrd="0" presId="urn:microsoft.com/office/officeart/2005/8/layout/hierarchy4"/>
    <dgm:cxn modelId="{B31DBF1A-AB64-40A0-AC26-C394DA3AD51F}" type="presParOf" srcId="{AE24FDA5-AA3F-477A-9755-7479229B3728}" destId="{C34D27CF-EA8E-44DA-8389-7E17A11D4967}" srcOrd="0" destOrd="0" presId="urn:microsoft.com/office/officeart/2005/8/layout/hierarchy4"/>
    <dgm:cxn modelId="{88989123-2C6A-4FBC-8187-48847B08FC98}" type="presParOf" srcId="{AE24FDA5-AA3F-477A-9755-7479229B3728}" destId="{6455B98E-A4B5-4564-9363-0F313723B3B1}" srcOrd="1" destOrd="0" presId="urn:microsoft.com/office/officeart/2005/8/layout/hierarchy4"/>
    <dgm:cxn modelId="{1D941E5F-054A-46CE-95D8-9683CEC32A6A}" type="presParOf" srcId="{AE24FDA5-AA3F-477A-9755-7479229B3728}" destId="{70F22B32-7891-43D0-9DF2-9C152BE48D5E}" srcOrd="2" destOrd="0" presId="urn:microsoft.com/office/officeart/2005/8/layout/hierarchy4"/>
    <dgm:cxn modelId="{E579240A-FB3E-431D-86CD-E0714E1C6424}" type="presParOf" srcId="{70F22B32-7891-43D0-9DF2-9C152BE48D5E}" destId="{1BDFB61F-19D7-47D1-9EE7-050293D9A505}" srcOrd="0" destOrd="0" presId="urn:microsoft.com/office/officeart/2005/8/layout/hierarchy4"/>
    <dgm:cxn modelId="{9385F66E-2E4F-4A75-AF4F-406D9AD75E31}" type="presParOf" srcId="{1BDFB61F-19D7-47D1-9EE7-050293D9A505}" destId="{0DFB8EA7-C176-4638-942D-37949E9B723A}" srcOrd="0" destOrd="0" presId="urn:microsoft.com/office/officeart/2005/8/layout/hierarchy4"/>
    <dgm:cxn modelId="{181D0D75-CE32-4353-B5E0-67D8A513C5E5}" type="presParOf" srcId="{1BDFB61F-19D7-47D1-9EE7-050293D9A505}" destId="{B101A1C6-4D27-4566-A62A-3C82C46994F8}" srcOrd="1" destOrd="0" presId="urn:microsoft.com/office/officeart/2005/8/layout/hierarchy4"/>
    <dgm:cxn modelId="{9C0BC6AC-B22D-4F64-979D-F9065EDD0242}" type="presParOf" srcId="{1BDFB61F-19D7-47D1-9EE7-050293D9A505}" destId="{9246C25E-B4C3-4B3B-AE30-EDEF48DB4896}" srcOrd="2" destOrd="0" presId="urn:microsoft.com/office/officeart/2005/8/layout/hierarchy4"/>
    <dgm:cxn modelId="{7973CBBE-AC73-47DE-BD2F-197D8F9EC62B}" type="presParOf" srcId="{9246C25E-B4C3-4B3B-AE30-EDEF48DB4896}" destId="{40EFD2F2-376E-4685-ACA9-C299F2DA5EA7}" srcOrd="0" destOrd="0" presId="urn:microsoft.com/office/officeart/2005/8/layout/hierarchy4"/>
    <dgm:cxn modelId="{52CE1223-7983-43B8-99E1-B5D9B2273ACD}" type="presParOf" srcId="{40EFD2F2-376E-4685-ACA9-C299F2DA5EA7}" destId="{AA3B262E-07CC-48AB-BF01-05EEC686DC48}" srcOrd="0" destOrd="0" presId="urn:microsoft.com/office/officeart/2005/8/layout/hierarchy4"/>
    <dgm:cxn modelId="{FB1FAC30-0E1A-4760-9D3B-FCECB5DD2960}" type="presParOf" srcId="{40EFD2F2-376E-4685-ACA9-C299F2DA5EA7}" destId="{C0C9E8DD-8A58-4367-930D-C2D1A66BADF7}" srcOrd="1" destOrd="0" presId="urn:microsoft.com/office/officeart/2005/8/layout/hierarchy4"/>
    <dgm:cxn modelId="{7420C5DD-E7CA-4110-B474-40BB3ACD8222}" type="presParOf" srcId="{9246C25E-B4C3-4B3B-AE30-EDEF48DB4896}" destId="{B0F90892-B732-4819-82A0-6A0430454686}" srcOrd="1" destOrd="0" presId="urn:microsoft.com/office/officeart/2005/8/layout/hierarchy4"/>
    <dgm:cxn modelId="{C640BFD3-89E4-4075-A98E-9A00F0704686}" type="presParOf" srcId="{9246C25E-B4C3-4B3B-AE30-EDEF48DB4896}" destId="{9F52D7CC-6108-497D-BBD2-AE23555AA641}" srcOrd="2" destOrd="0" presId="urn:microsoft.com/office/officeart/2005/8/layout/hierarchy4"/>
    <dgm:cxn modelId="{78D59C54-541A-4148-84ED-88EC175C0FC6}" type="presParOf" srcId="{9F52D7CC-6108-497D-BBD2-AE23555AA641}" destId="{F2770547-4244-448A-9E4F-3AA92DDACA78}" srcOrd="0" destOrd="0" presId="urn:microsoft.com/office/officeart/2005/8/layout/hierarchy4"/>
    <dgm:cxn modelId="{E56066AA-8248-4A0B-ACAA-3FB1F4AB1271}" type="presParOf" srcId="{9F52D7CC-6108-497D-BBD2-AE23555AA641}" destId="{97A5D696-BD3B-4F30-B1FA-97E451DC449B}" srcOrd="1" destOrd="0" presId="urn:microsoft.com/office/officeart/2005/8/layout/hierarchy4"/>
    <dgm:cxn modelId="{3F50BB00-D799-4838-97DD-EDF76ED8C7DA}" type="presParOf" srcId="{70F22B32-7891-43D0-9DF2-9C152BE48D5E}" destId="{9D651E4F-8BB1-43B0-9A70-B04CC16F86D3}" srcOrd="1" destOrd="0" presId="urn:microsoft.com/office/officeart/2005/8/layout/hierarchy4"/>
    <dgm:cxn modelId="{790B89FA-A5CB-4CAD-9AC2-80361A89D21D}" type="presParOf" srcId="{70F22B32-7891-43D0-9DF2-9C152BE48D5E}" destId="{5F1FA773-A7A8-4F19-8E2E-8175E6491259}" srcOrd="2" destOrd="0" presId="urn:microsoft.com/office/officeart/2005/8/layout/hierarchy4"/>
    <dgm:cxn modelId="{8B0A8A44-87A8-4E4F-91CC-30BCA0A04CA2}" type="presParOf" srcId="{5F1FA773-A7A8-4F19-8E2E-8175E6491259}" destId="{109DA45A-F5F5-4470-AC78-1E5665423E0F}" srcOrd="0" destOrd="0" presId="urn:microsoft.com/office/officeart/2005/8/layout/hierarchy4"/>
    <dgm:cxn modelId="{7FBAA6EF-9C94-47D9-B8B5-F8C6FC0694B3}" type="presParOf" srcId="{5F1FA773-A7A8-4F19-8E2E-8175E6491259}" destId="{D3A15B51-8454-49C5-8D4D-4F0732B2A4E0}" srcOrd="1" destOrd="0" presId="urn:microsoft.com/office/officeart/2005/8/layout/hierarchy4"/>
  </dgm:cxnLst>
  <dgm:bg>
    <a:solidFill>
      <a:schemeClr val="bg2"/>
    </a:solidFill>
  </dgm:bg>
  <dgm:whole/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5835D5A4-9C76-4145-AEA0-25D5B54DADD8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5CF96AEA-3723-47C0-9D52-AA716D36B9C4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800" i="1" dirty="0" smtClean="0"/>
            <a:t>Joaquín Antonio Montoya Gómez</a:t>
          </a:r>
          <a:endParaRPr lang="es-CO" sz="2800" i="1" dirty="0"/>
        </a:p>
      </dgm:t>
    </dgm:pt>
    <dgm:pt modelId="{A41E6E7B-BF2E-406D-A439-B376B3FF5884}" type="parTrans" cxnId="{F5093795-8D4C-40AD-9A69-D8A60018AEB6}">
      <dgm:prSet/>
      <dgm:spPr/>
      <dgm:t>
        <a:bodyPr/>
        <a:lstStyle/>
        <a:p>
          <a:endParaRPr lang="es-CO"/>
        </a:p>
      </dgm:t>
    </dgm:pt>
    <dgm:pt modelId="{DF9A8A94-FA88-4074-88B6-0C575F9F5188}" type="sibTrans" cxnId="{F5093795-8D4C-40AD-9A69-D8A60018AEB6}">
      <dgm:prSet/>
      <dgm:spPr/>
      <dgm:t>
        <a:bodyPr/>
        <a:lstStyle/>
        <a:p>
          <a:endParaRPr lang="es-CO"/>
        </a:p>
      </dgm:t>
    </dgm:pt>
    <dgm:pt modelId="{EFE688C9-BE9C-457B-990B-69F99AAAC897}">
      <dgm:prSet phldrT="[Texto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Antonio Montoya Ortiz</a:t>
          </a:r>
          <a:endParaRPr lang="es-CO" sz="2000" dirty="0"/>
        </a:p>
      </dgm:t>
    </dgm:pt>
    <dgm:pt modelId="{3CFCE17E-98B3-4766-9BE8-078669442B04}" type="parTrans" cxnId="{FFCCD160-168F-4A3C-8666-32229681B4CA}">
      <dgm:prSet/>
      <dgm:spPr/>
      <dgm:t>
        <a:bodyPr/>
        <a:lstStyle/>
        <a:p>
          <a:endParaRPr lang="es-CO"/>
        </a:p>
      </dgm:t>
    </dgm:pt>
    <dgm:pt modelId="{5258DF22-A66D-497B-AA37-DF3BFEBF7B6B}" type="sibTrans" cxnId="{FFCCD160-168F-4A3C-8666-32229681B4CA}">
      <dgm:prSet/>
      <dgm:spPr/>
      <dgm:t>
        <a:bodyPr/>
        <a:lstStyle/>
        <a:p>
          <a:endParaRPr lang="es-CO"/>
        </a:p>
      </dgm:t>
    </dgm:pt>
    <dgm:pt modelId="{23D9C2F1-C947-4746-A64C-0C3074C7C182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Ana Catalina Gómez Poblete</a:t>
          </a:r>
          <a:endParaRPr lang="es-CO" sz="2000" dirty="0"/>
        </a:p>
      </dgm:t>
    </dgm:pt>
    <dgm:pt modelId="{517C89E8-1106-4B10-9C2A-2B68D57C1F55}" type="parTrans" cxnId="{2E39F4C1-8683-44BA-93AD-BE683C5191EC}">
      <dgm:prSet/>
      <dgm:spPr/>
      <dgm:t>
        <a:bodyPr/>
        <a:lstStyle/>
        <a:p>
          <a:endParaRPr lang="es-CO"/>
        </a:p>
      </dgm:t>
    </dgm:pt>
    <dgm:pt modelId="{055F89A3-F602-471B-9911-D7521A1E20B5}" type="sibTrans" cxnId="{2E39F4C1-8683-44BA-93AD-BE683C5191EC}">
      <dgm:prSet/>
      <dgm:spPr/>
      <dgm:t>
        <a:bodyPr/>
        <a:lstStyle/>
        <a:p>
          <a:endParaRPr lang="es-CO"/>
        </a:p>
      </dgm:t>
    </dgm:pt>
    <dgm:pt modelId="{1961717E-172E-4515-AD17-C0721CF545AB}">
      <dgm:prSet phldrT="[Texto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dirty="0" smtClean="0"/>
            <a:t>Domingo                  Gómez de Ureña</a:t>
          </a:r>
          <a:endParaRPr lang="es-CO" sz="1800" dirty="0"/>
        </a:p>
      </dgm:t>
    </dgm:pt>
    <dgm:pt modelId="{CD396C15-E77D-4F3B-85B2-93D4B0FFA9BD}" type="parTrans" cxnId="{BCA263FF-2AE9-4025-A457-191ACFC01873}">
      <dgm:prSet/>
      <dgm:spPr/>
      <dgm:t>
        <a:bodyPr/>
        <a:lstStyle/>
        <a:p>
          <a:endParaRPr lang="es-CO"/>
        </a:p>
      </dgm:t>
    </dgm:pt>
    <dgm:pt modelId="{70700FC2-C22A-408F-B83E-570890DE97CE}" type="sibTrans" cxnId="{BCA263FF-2AE9-4025-A457-191ACFC01873}">
      <dgm:prSet/>
      <dgm:spPr/>
      <dgm:t>
        <a:bodyPr/>
        <a:lstStyle/>
        <a:p>
          <a:endParaRPr lang="es-CO"/>
        </a:p>
      </dgm:t>
    </dgm:pt>
    <dgm:pt modelId="{4C6D0E57-2298-486F-A0DB-B9D4AAC3F853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Ana Poblete Pérez de Ureña</a:t>
          </a:r>
          <a:endParaRPr lang="es-CO" sz="2000" dirty="0"/>
        </a:p>
      </dgm:t>
    </dgm:pt>
    <dgm:pt modelId="{AB56F3AD-CB64-4AA9-9719-8701723145FE}" type="parTrans" cxnId="{C42B70D1-3ED0-465E-8A28-0014294ED337}">
      <dgm:prSet/>
      <dgm:spPr/>
      <dgm:t>
        <a:bodyPr/>
        <a:lstStyle/>
        <a:p>
          <a:endParaRPr lang="es-CO"/>
        </a:p>
      </dgm:t>
    </dgm:pt>
    <dgm:pt modelId="{BBBBA574-02EB-4ABE-B960-54B4A44616FD}" type="sibTrans" cxnId="{C42B70D1-3ED0-465E-8A28-0014294ED337}">
      <dgm:prSet/>
      <dgm:spPr/>
      <dgm:t>
        <a:bodyPr/>
        <a:lstStyle/>
        <a:p>
          <a:endParaRPr lang="es-CO"/>
        </a:p>
      </dgm:t>
    </dgm:pt>
    <dgm:pt modelId="{DA8C7D3C-396C-486E-B6EF-DC54717EE142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dirty="0" smtClean="0"/>
            <a:t>Alonso Pérez</a:t>
          </a:r>
          <a:endParaRPr lang="es-CO" sz="1600" dirty="0"/>
        </a:p>
      </dgm:t>
    </dgm:pt>
    <dgm:pt modelId="{D6C90506-94B3-45B2-BD29-9F54B28CE6B7}" type="parTrans" cxnId="{3E384347-83FC-4F2A-98C7-D2EFA9CC5F7C}">
      <dgm:prSet/>
      <dgm:spPr/>
      <dgm:t>
        <a:bodyPr/>
        <a:lstStyle/>
        <a:p>
          <a:endParaRPr lang="es-CO"/>
        </a:p>
      </dgm:t>
    </dgm:pt>
    <dgm:pt modelId="{618758A9-71A7-4FC0-8969-8671E8DEB3FF}" type="sibTrans" cxnId="{3E384347-83FC-4F2A-98C7-D2EFA9CC5F7C}">
      <dgm:prSet/>
      <dgm:spPr/>
      <dgm:t>
        <a:bodyPr/>
        <a:lstStyle/>
        <a:p>
          <a:endParaRPr lang="es-CO"/>
        </a:p>
      </dgm:t>
    </dgm:pt>
    <dgm:pt modelId="{FD3D2B65-9172-4363-A563-F8646C0D8803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CO" sz="1600" dirty="0" smtClean="0"/>
            <a:t>María Valero</a:t>
          </a:r>
          <a:endParaRPr lang="es-CO" sz="1600" dirty="0"/>
        </a:p>
      </dgm:t>
    </dgm:pt>
    <dgm:pt modelId="{AEEE75A5-FB11-4D8F-9FAC-269905B19EDB}" type="parTrans" cxnId="{2B3245E9-5875-430F-AE10-1B2BDCD368DC}">
      <dgm:prSet/>
      <dgm:spPr/>
      <dgm:t>
        <a:bodyPr/>
        <a:lstStyle/>
        <a:p>
          <a:endParaRPr lang="es-CO"/>
        </a:p>
      </dgm:t>
    </dgm:pt>
    <dgm:pt modelId="{A90EAC10-B927-4B04-BF8D-C1164C4D7D84}" type="sibTrans" cxnId="{2B3245E9-5875-430F-AE10-1B2BDCD368DC}">
      <dgm:prSet/>
      <dgm:spPr/>
      <dgm:t>
        <a:bodyPr/>
        <a:lstStyle/>
        <a:p>
          <a:endParaRPr lang="es-CO"/>
        </a:p>
      </dgm:t>
    </dgm:pt>
    <dgm:pt modelId="{35A0D289-160A-4B59-8440-FBD042E6F25C}" type="pres">
      <dgm:prSet presAssocID="{5835D5A4-9C76-4145-AEA0-25D5B54DADD8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81E8BDB1-7548-4C69-A964-6A3D659CD07A}" type="pres">
      <dgm:prSet presAssocID="{5CF96AEA-3723-47C0-9D52-AA716D36B9C4}" presName="vertOne" presStyleCnt="0"/>
      <dgm:spPr/>
    </dgm:pt>
    <dgm:pt modelId="{40A7E1D8-6479-44F4-B71F-2C7DD14A9ECA}" type="pres">
      <dgm:prSet presAssocID="{5CF96AEA-3723-47C0-9D52-AA716D36B9C4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C3F406C2-A25C-4E0C-9164-AC108E4B8F6A}" type="pres">
      <dgm:prSet presAssocID="{5CF96AEA-3723-47C0-9D52-AA716D36B9C4}" presName="parTransOne" presStyleCnt="0"/>
      <dgm:spPr/>
    </dgm:pt>
    <dgm:pt modelId="{96CC1179-7F94-4A5B-8320-2015EC17AF33}" type="pres">
      <dgm:prSet presAssocID="{5CF96AEA-3723-47C0-9D52-AA716D36B9C4}" presName="horzOne" presStyleCnt="0"/>
      <dgm:spPr/>
    </dgm:pt>
    <dgm:pt modelId="{4687F643-E147-4D4A-9C76-60215BC44351}" type="pres">
      <dgm:prSet presAssocID="{EFE688C9-BE9C-457B-990B-69F99AAAC897}" presName="vertTwo" presStyleCnt="0"/>
      <dgm:spPr/>
    </dgm:pt>
    <dgm:pt modelId="{3A25633C-3522-440C-810D-1C1EDEA94917}" type="pres">
      <dgm:prSet presAssocID="{EFE688C9-BE9C-457B-990B-69F99AAAC897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8DEE3A28-C5BA-493F-A3F7-1B609C00C89F}" type="pres">
      <dgm:prSet presAssocID="{EFE688C9-BE9C-457B-990B-69F99AAAC897}" presName="horzTwo" presStyleCnt="0"/>
      <dgm:spPr/>
    </dgm:pt>
    <dgm:pt modelId="{CD4331C9-8617-4778-9CFD-594E1195C9E0}" type="pres">
      <dgm:prSet presAssocID="{5258DF22-A66D-497B-AA37-DF3BFEBF7B6B}" presName="sibSpaceTwo" presStyleCnt="0"/>
      <dgm:spPr/>
    </dgm:pt>
    <dgm:pt modelId="{A2541869-322B-49BE-ACFA-C752D86750F3}" type="pres">
      <dgm:prSet presAssocID="{23D9C2F1-C947-4746-A64C-0C3074C7C182}" presName="vertTwo" presStyleCnt="0"/>
      <dgm:spPr/>
    </dgm:pt>
    <dgm:pt modelId="{0A6D4F6A-FCD2-48E7-9829-DDE321C943E5}" type="pres">
      <dgm:prSet presAssocID="{23D9C2F1-C947-4746-A64C-0C3074C7C182}" presName="txTwo" presStyleLbl="node2" presStyleIdx="1" presStyleCnt="2" custLinFactNeighborX="-579" custLinFactNeighborY="-963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FE11E35A-5E21-4D44-ACBF-DF974AF740F5}" type="pres">
      <dgm:prSet presAssocID="{23D9C2F1-C947-4746-A64C-0C3074C7C182}" presName="parTransTwo" presStyleCnt="0"/>
      <dgm:spPr/>
    </dgm:pt>
    <dgm:pt modelId="{6EFF8071-3606-4D13-90AF-D266153250AA}" type="pres">
      <dgm:prSet presAssocID="{23D9C2F1-C947-4746-A64C-0C3074C7C182}" presName="horzTwo" presStyleCnt="0"/>
      <dgm:spPr/>
    </dgm:pt>
    <dgm:pt modelId="{AFCB4A4A-E8BB-4733-AA64-B52BF8DAA89B}" type="pres">
      <dgm:prSet presAssocID="{1961717E-172E-4515-AD17-C0721CF545AB}" presName="vertThree" presStyleCnt="0"/>
      <dgm:spPr/>
    </dgm:pt>
    <dgm:pt modelId="{82E7A5D4-4826-475D-A60B-FD2509E7F1AE}" type="pres">
      <dgm:prSet presAssocID="{1961717E-172E-4515-AD17-C0721CF545AB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04925859-8C29-4231-A9A9-9B6E20707B7C}" type="pres">
      <dgm:prSet presAssocID="{1961717E-172E-4515-AD17-C0721CF545AB}" presName="horzThree" presStyleCnt="0"/>
      <dgm:spPr/>
    </dgm:pt>
    <dgm:pt modelId="{8BB1FC6B-F073-45DA-8D91-994934CD1657}" type="pres">
      <dgm:prSet presAssocID="{70700FC2-C22A-408F-B83E-570890DE97CE}" presName="sibSpaceThree" presStyleCnt="0"/>
      <dgm:spPr/>
    </dgm:pt>
    <dgm:pt modelId="{FC1D5564-CEEB-48B8-A683-35B5E49CFC40}" type="pres">
      <dgm:prSet presAssocID="{4C6D0E57-2298-486F-A0DB-B9D4AAC3F853}" presName="vertThree" presStyleCnt="0"/>
      <dgm:spPr/>
    </dgm:pt>
    <dgm:pt modelId="{30A7A167-0E1B-4494-800B-4C01723D06D8}" type="pres">
      <dgm:prSet presAssocID="{4C6D0E57-2298-486F-A0DB-B9D4AAC3F853}" presName="txThre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67D0CA02-F91F-4C69-A6A7-FCCB08E645F7}" type="pres">
      <dgm:prSet presAssocID="{4C6D0E57-2298-486F-A0DB-B9D4AAC3F853}" presName="parTransThree" presStyleCnt="0"/>
      <dgm:spPr/>
    </dgm:pt>
    <dgm:pt modelId="{EE39F14A-2023-45BC-9C8D-169B08FE1474}" type="pres">
      <dgm:prSet presAssocID="{4C6D0E57-2298-486F-A0DB-B9D4AAC3F853}" presName="horzThree" presStyleCnt="0"/>
      <dgm:spPr/>
    </dgm:pt>
    <dgm:pt modelId="{E5FE2B9D-84AF-418E-AA89-E43061ECE004}" type="pres">
      <dgm:prSet presAssocID="{DA8C7D3C-396C-486E-B6EF-DC54717EE142}" presName="vertFour" presStyleCnt="0">
        <dgm:presLayoutVars>
          <dgm:chPref val="3"/>
        </dgm:presLayoutVars>
      </dgm:prSet>
      <dgm:spPr/>
    </dgm:pt>
    <dgm:pt modelId="{8CBF86F8-5087-4D57-AE4E-7750117EA20B}" type="pres">
      <dgm:prSet presAssocID="{DA8C7D3C-396C-486E-B6EF-DC54717EE142}" presName="txFour" presStyleLbl="node4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2186A18A-2E43-4890-9B2E-8FB993AC667A}" type="pres">
      <dgm:prSet presAssocID="{DA8C7D3C-396C-486E-B6EF-DC54717EE142}" presName="horzFour" presStyleCnt="0"/>
      <dgm:spPr/>
    </dgm:pt>
    <dgm:pt modelId="{648B0B42-2838-4392-BF03-C38E03CF271D}" type="pres">
      <dgm:prSet presAssocID="{618758A9-71A7-4FC0-8969-8671E8DEB3FF}" presName="sibSpaceFour" presStyleCnt="0"/>
      <dgm:spPr/>
    </dgm:pt>
    <dgm:pt modelId="{5B4D5C29-E2A4-412C-BFD8-E4B75A46B790}" type="pres">
      <dgm:prSet presAssocID="{FD3D2B65-9172-4363-A563-F8646C0D8803}" presName="vertFour" presStyleCnt="0">
        <dgm:presLayoutVars>
          <dgm:chPref val="3"/>
        </dgm:presLayoutVars>
      </dgm:prSet>
      <dgm:spPr/>
    </dgm:pt>
    <dgm:pt modelId="{19E347E1-66DA-43D1-8A9C-244F4D110A8C}" type="pres">
      <dgm:prSet presAssocID="{FD3D2B65-9172-4363-A563-F8646C0D8803}" presName="txFour" presStyleLbl="node4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3D8C9073-32A0-40E0-8480-8DCAB16C7ED2}" type="pres">
      <dgm:prSet presAssocID="{FD3D2B65-9172-4363-A563-F8646C0D8803}" presName="horzFour" presStyleCnt="0"/>
      <dgm:spPr/>
    </dgm:pt>
  </dgm:ptLst>
  <dgm:cxnLst>
    <dgm:cxn modelId="{2E39F4C1-8683-44BA-93AD-BE683C5191EC}" srcId="{5CF96AEA-3723-47C0-9D52-AA716D36B9C4}" destId="{23D9C2F1-C947-4746-A64C-0C3074C7C182}" srcOrd="1" destOrd="0" parTransId="{517C89E8-1106-4B10-9C2A-2B68D57C1F55}" sibTransId="{055F89A3-F602-471B-9911-D7521A1E20B5}"/>
    <dgm:cxn modelId="{3F93CE9E-0ADD-4366-947F-005C0CDA923A}" type="presOf" srcId="{DA8C7D3C-396C-486E-B6EF-DC54717EE142}" destId="{8CBF86F8-5087-4D57-AE4E-7750117EA20B}" srcOrd="0" destOrd="0" presId="urn:microsoft.com/office/officeart/2005/8/layout/hierarchy4"/>
    <dgm:cxn modelId="{2B3245E9-5875-430F-AE10-1B2BDCD368DC}" srcId="{4C6D0E57-2298-486F-A0DB-B9D4AAC3F853}" destId="{FD3D2B65-9172-4363-A563-F8646C0D8803}" srcOrd="1" destOrd="0" parTransId="{AEEE75A5-FB11-4D8F-9FAC-269905B19EDB}" sibTransId="{A90EAC10-B927-4B04-BF8D-C1164C4D7D84}"/>
    <dgm:cxn modelId="{618D71CA-1E4A-474B-9C04-C663C3188F9E}" type="presOf" srcId="{5835D5A4-9C76-4145-AEA0-25D5B54DADD8}" destId="{35A0D289-160A-4B59-8440-FBD042E6F25C}" srcOrd="0" destOrd="0" presId="urn:microsoft.com/office/officeart/2005/8/layout/hierarchy4"/>
    <dgm:cxn modelId="{2BABF733-948F-4B04-97CD-E3E0E6EAB895}" type="presOf" srcId="{23D9C2F1-C947-4746-A64C-0C3074C7C182}" destId="{0A6D4F6A-FCD2-48E7-9829-DDE321C943E5}" srcOrd="0" destOrd="0" presId="urn:microsoft.com/office/officeart/2005/8/layout/hierarchy4"/>
    <dgm:cxn modelId="{FFCCD160-168F-4A3C-8666-32229681B4CA}" srcId="{5CF96AEA-3723-47C0-9D52-AA716D36B9C4}" destId="{EFE688C9-BE9C-457B-990B-69F99AAAC897}" srcOrd="0" destOrd="0" parTransId="{3CFCE17E-98B3-4766-9BE8-078669442B04}" sibTransId="{5258DF22-A66D-497B-AA37-DF3BFEBF7B6B}"/>
    <dgm:cxn modelId="{5643D2D7-05E4-44FD-9079-529F1EFA85AA}" type="presOf" srcId="{5CF96AEA-3723-47C0-9D52-AA716D36B9C4}" destId="{40A7E1D8-6479-44F4-B71F-2C7DD14A9ECA}" srcOrd="0" destOrd="0" presId="urn:microsoft.com/office/officeart/2005/8/layout/hierarchy4"/>
    <dgm:cxn modelId="{7E27C814-F88F-4843-85AF-34463B3889E7}" type="presOf" srcId="{EFE688C9-BE9C-457B-990B-69F99AAAC897}" destId="{3A25633C-3522-440C-810D-1C1EDEA94917}" srcOrd="0" destOrd="0" presId="urn:microsoft.com/office/officeart/2005/8/layout/hierarchy4"/>
    <dgm:cxn modelId="{F5093795-8D4C-40AD-9A69-D8A60018AEB6}" srcId="{5835D5A4-9C76-4145-AEA0-25D5B54DADD8}" destId="{5CF96AEA-3723-47C0-9D52-AA716D36B9C4}" srcOrd="0" destOrd="0" parTransId="{A41E6E7B-BF2E-406D-A439-B376B3FF5884}" sibTransId="{DF9A8A94-FA88-4074-88B6-0C575F9F5188}"/>
    <dgm:cxn modelId="{51C3F213-7E0D-416C-A778-9CD452EB10D7}" type="presOf" srcId="{4C6D0E57-2298-486F-A0DB-B9D4AAC3F853}" destId="{30A7A167-0E1B-4494-800B-4C01723D06D8}" srcOrd="0" destOrd="0" presId="urn:microsoft.com/office/officeart/2005/8/layout/hierarchy4"/>
    <dgm:cxn modelId="{C42B70D1-3ED0-465E-8A28-0014294ED337}" srcId="{23D9C2F1-C947-4746-A64C-0C3074C7C182}" destId="{4C6D0E57-2298-486F-A0DB-B9D4AAC3F853}" srcOrd="1" destOrd="0" parTransId="{AB56F3AD-CB64-4AA9-9719-8701723145FE}" sibTransId="{BBBBA574-02EB-4ABE-B960-54B4A44616FD}"/>
    <dgm:cxn modelId="{BCA263FF-2AE9-4025-A457-191ACFC01873}" srcId="{23D9C2F1-C947-4746-A64C-0C3074C7C182}" destId="{1961717E-172E-4515-AD17-C0721CF545AB}" srcOrd="0" destOrd="0" parTransId="{CD396C15-E77D-4F3B-85B2-93D4B0FFA9BD}" sibTransId="{70700FC2-C22A-408F-B83E-570890DE97CE}"/>
    <dgm:cxn modelId="{3E384347-83FC-4F2A-98C7-D2EFA9CC5F7C}" srcId="{4C6D0E57-2298-486F-A0DB-B9D4AAC3F853}" destId="{DA8C7D3C-396C-486E-B6EF-DC54717EE142}" srcOrd="0" destOrd="0" parTransId="{D6C90506-94B3-45B2-BD29-9F54B28CE6B7}" sibTransId="{618758A9-71A7-4FC0-8969-8671E8DEB3FF}"/>
    <dgm:cxn modelId="{4C8AD8A2-E84A-4731-BE2D-2621427A4E59}" type="presOf" srcId="{1961717E-172E-4515-AD17-C0721CF545AB}" destId="{82E7A5D4-4826-475D-A60B-FD2509E7F1AE}" srcOrd="0" destOrd="0" presId="urn:microsoft.com/office/officeart/2005/8/layout/hierarchy4"/>
    <dgm:cxn modelId="{650D3336-1CDC-4B20-9F94-08F2542F2B54}" type="presOf" srcId="{FD3D2B65-9172-4363-A563-F8646C0D8803}" destId="{19E347E1-66DA-43D1-8A9C-244F4D110A8C}" srcOrd="0" destOrd="0" presId="urn:microsoft.com/office/officeart/2005/8/layout/hierarchy4"/>
    <dgm:cxn modelId="{8BD03A95-1FF8-43B1-AF7A-8D9F0C041112}" type="presParOf" srcId="{35A0D289-160A-4B59-8440-FBD042E6F25C}" destId="{81E8BDB1-7548-4C69-A964-6A3D659CD07A}" srcOrd="0" destOrd="0" presId="urn:microsoft.com/office/officeart/2005/8/layout/hierarchy4"/>
    <dgm:cxn modelId="{FA9F34CC-B181-4CEE-95F2-377684FE474D}" type="presParOf" srcId="{81E8BDB1-7548-4C69-A964-6A3D659CD07A}" destId="{40A7E1D8-6479-44F4-B71F-2C7DD14A9ECA}" srcOrd="0" destOrd="0" presId="urn:microsoft.com/office/officeart/2005/8/layout/hierarchy4"/>
    <dgm:cxn modelId="{60F43699-DEFF-4C3A-8577-A895123EB903}" type="presParOf" srcId="{81E8BDB1-7548-4C69-A964-6A3D659CD07A}" destId="{C3F406C2-A25C-4E0C-9164-AC108E4B8F6A}" srcOrd="1" destOrd="0" presId="urn:microsoft.com/office/officeart/2005/8/layout/hierarchy4"/>
    <dgm:cxn modelId="{B36CAD5B-FA8F-45C4-B1B3-B04B01DCA502}" type="presParOf" srcId="{81E8BDB1-7548-4C69-A964-6A3D659CD07A}" destId="{96CC1179-7F94-4A5B-8320-2015EC17AF33}" srcOrd="2" destOrd="0" presId="urn:microsoft.com/office/officeart/2005/8/layout/hierarchy4"/>
    <dgm:cxn modelId="{4398CEAB-EDA3-45D6-910D-A46E70DF50C8}" type="presParOf" srcId="{96CC1179-7F94-4A5B-8320-2015EC17AF33}" destId="{4687F643-E147-4D4A-9C76-60215BC44351}" srcOrd="0" destOrd="0" presId="urn:microsoft.com/office/officeart/2005/8/layout/hierarchy4"/>
    <dgm:cxn modelId="{D879AE57-8FD4-495D-BD78-BBD1931D423D}" type="presParOf" srcId="{4687F643-E147-4D4A-9C76-60215BC44351}" destId="{3A25633C-3522-440C-810D-1C1EDEA94917}" srcOrd="0" destOrd="0" presId="urn:microsoft.com/office/officeart/2005/8/layout/hierarchy4"/>
    <dgm:cxn modelId="{0290D39F-E91B-4CD9-B537-3850971FF985}" type="presParOf" srcId="{4687F643-E147-4D4A-9C76-60215BC44351}" destId="{8DEE3A28-C5BA-493F-A3F7-1B609C00C89F}" srcOrd="1" destOrd="0" presId="urn:microsoft.com/office/officeart/2005/8/layout/hierarchy4"/>
    <dgm:cxn modelId="{7A8A224D-F991-436B-8EBB-50843356DE07}" type="presParOf" srcId="{96CC1179-7F94-4A5B-8320-2015EC17AF33}" destId="{CD4331C9-8617-4778-9CFD-594E1195C9E0}" srcOrd="1" destOrd="0" presId="urn:microsoft.com/office/officeart/2005/8/layout/hierarchy4"/>
    <dgm:cxn modelId="{0854F39B-2B37-4386-A17E-30DE05D649F7}" type="presParOf" srcId="{96CC1179-7F94-4A5B-8320-2015EC17AF33}" destId="{A2541869-322B-49BE-ACFA-C752D86750F3}" srcOrd="2" destOrd="0" presId="urn:microsoft.com/office/officeart/2005/8/layout/hierarchy4"/>
    <dgm:cxn modelId="{D605EB41-65B0-48E0-B1AB-B82FEB5BB5F6}" type="presParOf" srcId="{A2541869-322B-49BE-ACFA-C752D86750F3}" destId="{0A6D4F6A-FCD2-48E7-9829-DDE321C943E5}" srcOrd="0" destOrd="0" presId="urn:microsoft.com/office/officeart/2005/8/layout/hierarchy4"/>
    <dgm:cxn modelId="{E80DD166-2814-43B1-99AC-2B7B9E37066E}" type="presParOf" srcId="{A2541869-322B-49BE-ACFA-C752D86750F3}" destId="{FE11E35A-5E21-4D44-ACBF-DF974AF740F5}" srcOrd="1" destOrd="0" presId="urn:microsoft.com/office/officeart/2005/8/layout/hierarchy4"/>
    <dgm:cxn modelId="{E2CB38E8-ECDD-44B6-A68A-AAC17DF30CCA}" type="presParOf" srcId="{A2541869-322B-49BE-ACFA-C752D86750F3}" destId="{6EFF8071-3606-4D13-90AF-D266153250AA}" srcOrd="2" destOrd="0" presId="urn:microsoft.com/office/officeart/2005/8/layout/hierarchy4"/>
    <dgm:cxn modelId="{43FFDF68-1387-4207-8605-9510F584AD95}" type="presParOf" srcId="{6EFF8071-3606-4D13-90AF-D266153250AA}" destId="{AFCB4A4A-E8BB-4733-AA64-B52BF8DAA89B}" srcOrd="0" destOrd="0" presId="urn:microsoft.com/office/officeart/2005/8/layout/hierarchy4"/>
    <dgm:cxn modelId="{0BCA4135-8801-4A53-B5EF-967997F0CE0C}" type="presParOf" srcId="{AFCB4A4A-E8BB-4733-AA64-B52BF8DAA89B}" destId="{82E7A5D4-4826-475D-A60B-FD2509E7F1AE}" srcOrd="0" destOrd="0" presId="urn:microsoft.com/office/officeart/2005/8/layout/hierarchy4"/>
    <dgm:cxn modelId="{B577555A-4758-4BBE-B1E7-F089FA337AE9}" type="presParOf" srcId="{AFCB4A4A-E8BB-4733-AA64-B52BF8DAA89B}" destId="{04925859-8C29-4231-A9A9-9B6E20707B7C}" srcOrd="1" destOrd="0" presId="urn:microsoft.com/office/officeart/2005/8/layout/hierarchy4"/>
    <dgm:cxn modelId="{C7B3DC7C-0F69-49F5-A9D2-48F6C4DCE348}" type="presParOf" srcId="{6EFF8071-3606-4D13-90AF-D266153250AA}" destId="{8BB1FC6B-F073-45DA-8D91-994934CD1657}" srcOrd="1" destOrd="0" presId="urn:microsoft.com/office/officeart/2005/8/layout/hierarchy4"/>
    <dgm:cxn modelId="{314617C0-E5C6-450B-A105-B072C87C2223}" type="presParOf" srcId="{6EFF8071-3606-4D13-90AF-D266153250AA}" destId="{FC1D5564-CEEB-48B8-A683-35B5E49CFC40}" srcOrd="2" destOrd="0" presId="urn:microsoft.com/office/officeart/2005/8/layout/hierarchy4"/>
    <dgm:cxn modelId="{5FFC5A84-6AD5-4EB2-8773-3879F3AA534E}" type="presParOf" srcId="{FC1D5564-CEEB-48B8-A683-35B5E49CFC40}" destId="{30A7A167-0E1B-4494-800B-4C01723D06D8}" srcOrd="0" destOrd="0" presId="urn:microsoft.com/office/officeart/2005/8/layout/hierarchy4"/>
    <dgm:cxn modelId="{4932D2CD-7A91-4B7C-A067-FAF5703D792F}" type="presParOf" srcId="{FC1D5564-CEEB-48B8-A683-35B5E49CFC40}" destId="{67D0CA02-F91F-4C69-A6A7-FCCB08E645F7}" srcOrd="1" destOrd="0" presId="urn:microsoft.com/office/officeart/2005/8/layout/hierarchy4"/>
    <dgm:cxn modelId="{ED5882A3-CF79-4940-8176-F0B10465BCE0}" type="presParOf" srcId="{FC1D5564-CEEB-48B8-A683-35B5E49CFC40}" destId="{EE39F14A-2023-45BC-9C8D-169B08FE1474}" srcOrd="2" destOrd="0" presId="urn:microsoft.com/office/officeart/2005/8/layout/hierarchy4"/>
    <dgm:cxn modelId="{545A0BB8-98F4-4306-A157-A9E7D2C0938D}" type="presParOf" srcId="{EE39F14A-2023-45BC-9C8D-169B08FE1474}" destId="{E5FE2B9D-84AF-418E-AA89-E43061ECE004}" srcOrd="0" destOrd="0" presId="urn:microsoft.com/office/officeart/2005/8/layout/hierarchy4"/>
    <dgm:cxn modelId="{6C820DDB-7F59-4F19-86CB-394F48953E99}" type="presParOf" srcId="{E5FE2B9D-84AF-418E-AA89-E43061ECE004}" destId="{8CBF86F8-5087-4D57-AE4E-7750117EA20B}" srcOrd="0" destOrd="0" presId="urn:microsoft.com/office/officeart/2005/8/layout/hierarchy4"/>
    <dgm:cxn modelId="{012F4888-623C-4B76-A47D-0BD78A4F929B}" type="presParOf" srcId="{E5FE2B9D-84AF-418E-AA89-E43061ECE004}" destId="{2186A18A-2E43-4890-9B2E-8FB993AC667A}" srcOrd="1" destOrd="0" presId="urn:microsoft.com/office/officeart/2005/8/layout/hierarchy4"/>
    <dgm:cxn modelId="{67D3411B-DBB7-444D-A3AA-F615C175B62D}" type="presParOf" srcId="{EE39F14A-2023-45BC-9C8D-169B08FE1474}" destId="{648B0B42-2838-4392-BF03-C38E03CF271D}" srcOrd="1" destOrd="0" presId="urn:microsoft.com/office/officeart/2005/8/layout/hierarchy4"/>
    <dgm:cxn modelId="{53B364C5-2BD5-46EA-B3ED-689CE8B8EE8A}" type="presParOf" srcId="{EE39F14A-2023-45BC-9C8D-169B08FE1474}" destId="{5B4D5C29-E2A4-412C-BFD8-E4B75A46B790}" srcOrd="2" destOrd="0" presId="urn:microsoft.com/office/officeart/2005/8/layout/hierarchy4"/>
    <dgm:cxn modelId="{49003A3F-0957-43FA-8143-46C9E1D7D8C5}" type="presParOf" srcId="{5B4D5C29-E2A4-412C-BFD8-E4B75A46B790}" destId="{19E347E1-66DA-43D1-8A9C-244F4D110A8C}" srcOrd="0" destOrd="0" presId="urn:microsoft.com/office/officeart/2005/8/layout/hierarchy4"/>
    <dgm:cxn modelId="{E2B6BCEC-EB7C-4BCE-ABF2-D3452AF31C16}" type="presParOf" srcId="{5B4D5C29-E2A4-412C-BFD8-E4B75A46B790}" destId="{3D8C9073-32A0-40E0-8480-8DCAB16C7ED2}" srcOrd="1" destOrd="0" presId="urn:microsoft.com/office/officeart/2005/8/layout/hierarchy4"/>
  </dgm:cxnLst>
  <dgm:bg/>
  <dgm:whole/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10ED40AF-DFB1-4943-B6DB-2A904FAA918A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34692EC5-A4B2-4233-B4D6-050D93265FAD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800" i="1" baseline="0" dirty="0" smtClean="0"/>
            <a:t>María García Arnedo</a:t>
          </a:r>
          <a:endParaRPr lang="es-CO" sz="2800" i="1" baseline="0" dirty="0"/>
        </a:p>
      </dgm:t>
    </dgm:pt>
    <dgm:pt modelId="{BA4420AA-FE36-451F-B7B0-3990B2690671}" type="parTrans" cxnId="{D1C9EFF2-D221-4F1F-B44E-EFA8DA5338E0}">
      <dgm:prSet/>
      <dgm:spPr/>
      <dgm:t>
        <a:bodyPr/>
        <a:lstStyle/>
        <a:p>
          <a:endParaRPr lang="es-CO"/>
        </a:p>
      </dgm:t>
    </dgm:pt>
    <dgm:pt modelId="{397D770A-6365-44B0-9F9A-350B79A4ED88}" type="sibTrans" cxnId="{D1C9EFF2-D221-4F1F-B44E-EFA8DA5338E0}">
      <dgm:prSet/>
      <dgm:spPr/>
      <dgm:t>
        <a:bodyPr/>
        <a:lstStyle/>
        <a:p>
          <a:endParaRPr lang="es-CO"/>
        </a:p>
      </dgm:t>
    </dgm:pt>
    <dgm:pt modelId="{22764620-BC98-495D-AC60-B4068B0DD50A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Diego García </a:t>
          </a:r>
          <a:r>
            <a:rPr lang="es-CO" sz="2000" dirty="0" err="1" smtClean="0"/>
            <a:t>Galvis</a:t>
          </a:r>
          <a:endParaRPr lang="es-CO" sz="2000" dirty="0"/>
        </a:p>
      </dgm:t>
    </dgm:pt>
    <dgm:pt modelId="{6C5518F1-63CC-4E7E-A0D0-A55753AC79A4}" type="parTrans" cxnId="{13C1DAFD-BBE4-4967-B59F-5BE39A16EB28}">
      <dgm:prSet/>
      <dgm:spPr/>
      <dgm:t>
        <a:bodyPr/>
        <a:lstStyle/>
        <a:p>
          <a:endParaRPr lang="es-CO"/>
        </a:p>
      </dgm:t>
    </dgm:pt>
    <dgm:pt modelId="{B037B159-4B1A-4A64-9886-3B97A461B979}" type="sibTrans" cxnId="{13C1DAFD-BBE4-4967-B59F-5BE39A16EB28}">
      <dgm:prSet/>
      <dgm:spPr/>
      <dgm:t>
        <a:bodyPr/>
        <a:lstStyle/>
        <a:p>
          <a:endParaRPr lang="es-CO"/>
        </a:p>
      </dgm:t>
    </dgm:pt>
    <dgm:pt modelId="{E3FA80C9-E11A-4C37-9B15-8FF4DFE94A60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Francisca Arnedo Paladines</a:t>
          </a:r>
          <a:endParaRPr lang="es-CO" sz="2000" dirty="0"/>
        </a:p>
      </dgm:t>
    </dgm:pt>
    <dgm:pt modelId="{12A2A9D7-5746-497E-B96F-D23B68D02D67}" type="parTrans" cxnId="{284D9CC2-D4CD-471A-A022-502E0898BABE}">
      <dgm:prSet/>
      <dgm:spPr/>
      <dgm:t>
        <a:bodyPr/>
        <a:lstStyle/>
        <a:p>
          <a:endParaRPr lang="es-CO"/>
        </a:p>
      </dgm:t>
    </dgm:pt>
    <dgm:pt modelId="{79DA6660-AEBE-4DA7-8A69-18EBCEFEC26A}" type="sibTrans" cxnId="{284D9CC2-D4CD-471A-A022-502E0898BABE}">
      <dgm:prSet/>
      <dgm:spPr/>
      <dgm:t>
        <a:bodyPr/>
        <a:lstStyle/>
        <a:p>
          <a:endParaRPr lang="es-CO"/>
        </a:p>
      </dgm:t>
    </dgm:pt>
    <dgm:pt modelId="{4632E5C2-38FF-4107-9DDA-81C03710A332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CO" sz="1600" dirty="0" smtClean="0"/>
            <a:t>Blas                García De </a:t>
          </a:r>
          <a:r>
            <a:rPr lang="es-CO" sz="1600" dirty="0" err="1" smtClean="0"/>
            <a:t>Galvis</a:t>
          </a:r>
          <a:endParaRPr lang="es-CO" sz="1600" dirty="0"/>
        </a:p>
      </dgm:t>
    </dgm:pt>
    <dgm:pt modelId="{F47F56F9-C420-458F-82A9-50D90C2920E8}" type="parTrans" cxnId="{B7D5DA08-CC6C-4E2F-9ABD-4A385B64FBA5}">
      <dgm:prSet/>
      <dgm:spPr/>
      <dgm:t>
        <a:bodyPr/>
        <a:lstStyle/>
        <a:p>
          <a:endParaRPr lang="es-CO"/>
        </a:p>
      </dgm:t>
    </dgm:pt>
    <dgm:pt modelId="{97D537EB-2093-41FA-96AC-6251E3B12626}" type="sibTrans" cxnId="{B7D5DA08-CC6C-4E2F-9ABD-4A385B64FBA5}">
      <dgm:prSet/>
      <dgm:spPr/>
      <dgm:t>
        <a:bodyPr/>
        <a:lstStyle/>
        <a:p>
          <a:endParaRPr lang="es-CO"/>
        </a:p>
      </dgm:t>
    </dgm:pt>
    <dgm:pt modelId="{BD6DB6A2-8FBA-409D-AD6F-5EDF9D3755EC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CO" sz="1600" dirty="0" smtClean="0"/>
            <a:t>María              De Espinosa Martínez</a:t>
          </a:r>
          <a:endParaRPr lang="es-CO" sz="1600" dirty="0"/>
        </a:p>
      </dgm:t>
    </dgm:pt>
    <dgm:pt modelId="{3E56B1FA-FD71-4667-9F37-C1CC641EC389}" type="parTrans" cxnId="{D7109F3E-2CA6-4FC1-A1E9-E4CB6F6E7809}">
      <dgm:prSet/>
      <dgm:spPr/>
      <dgm:t>
        <a:bodyPr/>
        <a:lstStyle/>
        <a:p>
          <a:endParaRPr lang="es-CO"/>
        </a:p>
      </dgm:t>
    </dgm:pt>
    <dgm:pt modelId="{771DBDD5-4320-4EEA-B782-E0A452AAA632}" type="sibTrans" cxnId="{D7109F3E-2CA6-4FC1-A1E9-E4CB6F6E7809}">
      <dgm:prSet/>
      <dgm:spPr/>
      <dgm:t>
        <a:bodyPr/>
        <a:lstStyle/>
        <a:p>
          <a:endParaRPr lang="es-CO"/>
        </a:p>
      </dgm:t>
    </dgm:pt>
    <dgm:pt modelId="{6814B358-6DEA-49C1-B214-0799434AEA05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CO" sz="1600" dirty="0" smtClean="0"/>
            <a:t>Alonso                  Tiburcio de Arnedo</a:t>
          </a:r>
          <a:endParaRPr lang="es-CO" sz="1600" dirty="0"/>
        </a:p>
      </dgm:t>
    </dgm:pt>
    <dgm:pt modelId="{67E343F0-8A28-480F-BD16-8E157D31E224}" type="parTrans" cxnId="{E1D2B5F7-8926-4EE7-9571-1878EDEF03A9}">
      <dgm:prSet/>
      <dgm:spPr/>
      <dgm:t>
        <a:bodyPr/>
        <a:lstStyle/>
        <a:p>
          <a:endParaRPr lang="es-CO"/>
        </a:p>
      </dgm:t>
    </dgm:pt>
    <dgm:pt modelId="{5659AE7D-1212-4827-AD4A-77616B171392}" type="sibTrans" cxnId="{E1D2B5F7-8926-4EE7-9571-1878EDEF03A9}">
      <dgm:prSet/>
      <dgm:spPr/>
      <dgm:t>
        <a:bodyPr/>
        <a:lstStyle/>
        <a:p>
          <a:endParaRPr lang="es-CO"/>
        </a:p>
      </dgm:t>
    </dgm:pt>
    <dgm:pt modelId="{DF798F30-8734-428B-AFAE-03188DB5DE1A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dirty="0" smtClean="0"/>
            <a:t>María Paladines De la Fuente</a:t>
          </a:r>
          <a:endParaRPr lang="es-CO" sz="1800" dirty="0"/>
        </a:p>
      </dgm:t>
    </dgm:pt>
    <dgm:pt modelId="{6EAA59F6-3CDA-4365-8EC5-265CEF13F752}" type="parTrans" cxnId="{09689860-A2B8-4FB3-A130-ADA2B7E553EE}">
      <dgm:prSet/>
      <dgm:spPr/>
      <dgm:t>
        <a:bodyPr/>
        <a:lstStyle/>
        <a:p>
          <a:endParaRPr lang="es-CO"/>
        </a:p>
      </dgm:t>
    </dgm:pt>
    <dgm:pt modelId="{ADFD8364-54ED-4467-855A-3CAC1FE1A583}" type="sibTrans" cxnId="{09689860-A2B8-4FB3-A130-ADA2B7E553EE}">
      <dgm:prSet/>
      <dgm:spPr/>
      <dgm:t>
        <a:bodyPr/>
        <a:lstStyle/>
        <a:p>
          <a:endParaRPr lang="es-CO"/>
        </a:p>
      </dgm:t>
    </dgm:pt>
    <dgm:pt modelId="{6BF27CF1-6987-4B0C-A15E-4E5EE265D3D1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dirty="0" smtClean="0"/>
            <a:t>Alonso              López Paladines</a:t>
          </a:r>
          <a:endParaRPr lang="es-CO" dirty="0"/>
        </a:p>
      </dgm:t>
    </dgm:pt>
    <dgm:pt modelId="{C856DA94-7EEB-47D4-B42A-3BF03E1D5260}" type="parTrans" cxnId="{000DB881-0560-4A3D-847D-3864364796C1}">
      <dgm:prSet/>
      <dgm:spPr/>
      <dgm:t>
        <a:bodyPr/>
        <a:lstStyle/>
        <a:p>
          <a:endParaRPr lang="es-CO"/>
        </a:p>
      </dgm:t>
    </dgm:pt>
    <dgm:pt modelId="{EC60042B-E574-4423-846A-62810603DB1C}" type="sibTrans" cxnId="{000DB881-0560-4A3D-847D-3864364796C1}">
      <dgm:prSet/>
      <dgm:spPr/>
      <dgm:t>
        <a:bodyPr/>
        <a:lstStyle/>
        <a:p>
          <a:endParaRPr lang="es-CO"/>
        </a:p>
      </dgm:t>
    </dgm:pt>
    <dgm:pt modelId="{3A3386CC-8307-4CE0-9BE9-32CF04274C91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dirty="0" smtClean="0"/>
            <a:t>Isabel Pérez Galeano</a:t>
          </a:r>
          <a:endParaRPr lang="es-CO" sz="1800" dirty="0"/>
        </a:p>
      </dgm:t>
    </dgm:pt>
    <dgm:pt modelId="{19CFB14C-C30B-4EB2-AEA5-63192D5D344E}" type="parTrans" cxnId="{BC7C9D4B-2C8A-4C1F-8E55-C6760F50EDA1}">
      <dgm:prSet/>
      <dgm:spPr/>
      <dgm:t>
        <a:bodyPr/>
        <a:lstStyle/>
        <a:p>
          <a:endParaRPr lang="es-CO"/>
        </a:p>
      </dgm:t>
    </dgm:pt>
    <dgm:pt modelId="{E32B426B-9523-4AEB-80B9-570D70C070E3}" type="sibTrans" cxnId="{BC7C9D4B-2C8A-4C1F-8E55-C6760F50EDA1}">
      <dgm:prSet/>
      <dgm:spPr/>
      <dgm:t>
        <a:bodyPr/>
        <a:lstStyle/>
        <a:p>
          <a:endParaRPr lang="es-CO"/>
        </a:p>
      </dgm:t>
    </dgm:pt>
    <dgm:pt modelId="{1ABEE193-3EF5-4A64-BA51-0FF51E15FAFC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CO" sz="1600" dirty="0" smtClean="0"/>
            <a:t>Francisco Pérez Holguín</a:t>
          </a:r>
          <a:endParaRPr lang="es-CO" sz="1600" dirty="0"/>
        </a:p>
      </dgm:t>
    </dgm:pt>
    <dgm:pt modelId="{68FC4974-E77A-4147-A561-E1E54D289438}" type="parTrans" cxnId="{01003062-39FA-41DE-95B1-9BF8F5D9552A}">
      <dgm:prSet/>
      <dgm:spPr/>
      <dgm:t>
        <a:bodyPr/>
        <a:lstStyle/>
        <a:p>
          <a:endParaRPr lang="es-CO"/>
        </a:p>
      </dgm:t>
    </dgm:pt>
    <dgm:pt modelId="{46DD670F-9CCD-40A4-A1B9-BA8D88B71338}" type="sibTrans" cxnId="{01003062-39FA-41DE-95B1-9BF8F5D9552A}">
      <dgm:prSet/>
      <dgm:spPr/>
      <dgm:t>
        <a:bodyPr/>
        <a:lstStyle/>
        <a:p>
          <a:endParaRPr lang="es-CO"/>
        </a:p>
      </dgm:t>
    </dgm:pt>
    <dgm:pt modelId="{18CC36EE-811F-4547-A93E-83B5BF9C88D7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tx1"/>
        </a:solidFill>
      </dgm:spPr>
      <dgm:t>
        <a:bodyPr/>
        <a:lstStyle/>
        <a:p>
          <a:endParaRPr lang="es-CO" dirty="0"/>
        </a:p>
      </dgm:t>
    </dgm:pt>
    <dgm:pt modelId="{7D79109E-7D01-469F-9472-EB5EFE295B57}" type="parTrans" cxnId="{7F247187-073C-4EFB-8230-3C6EFF4800C9}">
      <dgm:prSet/>
      <dgm:spPr/>
      <dgm:t>
        <a:bodyPr/>
        <a:lstStyle/>
        <a:p>
          <a:endParaRPr lang="es-CO"/>
        </a:p>
      </dgm:t>
    </dgm:pt>
    <dgm:pt modelId="{05ECFC66-BEA6-4BC0-8B7E-0E113BC2EA64}" type="sibTrans" cxnId="{7F247187-073C-4EFB-8230-3C6EFF4800C9}">
      <dgm:prSet/>
      <dgm:spPr/>
      <dgm:t>
        <a:bodyPr/>
        <a:lstStyle/>
        <a:p>
          <a:endParaRPr lang="es-CO"/>
        </a:p>
      </dgm:t>
    </dgm:pt>
    <dgm:pt modelId="{E75BF49A-0BBD-418B-A465-D5C73CDDC862}" type="pres">
      <dgm:prSet presAssocID="{10ED40AF-DFB1-4943-B6DB-2A904FAA918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A52A4CB3-C97A-4F38-BA55-13A357284E53}" type="pres">
      <dgm:prSet presAssocID="{34692EC5-A4B2-4233-B4D6-050D93265FAD}" presName="vertOne" presStyleCnt="0"/>
      <dgm:spPr/>
    </dgm:pt>
    <dgm:pt modelId="{E893EA67-3AB4-4D47-9D00-9C0871BA1D0B}" type="pres">
      <dgm:prSet presAssocID="{34692EC5-A4B2-4233-B4D6-050D93265FAD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A4E8BDCF-EBA4-4E09-8E39-8FCFE54DDA84}" type="pres">
      <dgm:prSet presAssocID="{34692EC5-A4B2-4233-B4D6-050D93265FAD}" presName="parTransOne" presStyleCnt="0"/>
      <dgm:spPr/>
    </dgm:pt>
    <dgm:pt modelId="{C41AD8DA-071F-4B32-BA75-D5980DAD4E3A}" type="pres">
      <dgm:prSet presAssocID="{34692EC5-A4B2-4233-B4D6-050D93265FAD}" presName="horzOne" presStyleCnt="0"/>
      <dgm:spPr/>
    </dgm:pt>
    <dgm:pt modelId="{B26BFE23-F5A1-4336-9BB3-DD39B89D5913}" type="pres">
      <dgm:prSet presAssocID="{22764620-BC98-495D-AC60-B4068B0DD50A}" presName="vertTwo" presStyleCnt="0"/>
      <dgm:spPr/>
    </dgm:pt>
    <dgm:pt modelId="{EAA09008-C4FD-4B5A-88FF-C4FD906F1340}" type="pres">
      <dgm:prSet presAssocID="{22764620-BC98-495D-AC60-B4068B0DD50A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4E95C7B8-8266-420A-A8EE-A6282ABC2314}" type="pres">
      <dgm:prSet presAssocID="{22764620-BC98-495D-AC60-B4068B0DD50A}" presName="parTransTwo" presStyleCnt="0"/>
      <dgm:spPr/>
    </dgm:pt>
    <dgm:pt modelId="{99DD0435-743A-4515-B467-6C695B52F2D2}" type="pres">
      <dgm:prSet presAssocID="{22764620-BC98-495D-AC60-B4068B0DD50A}" presName="horzTwo" presStyleCnt="0"/>
      <dgm:spPr/>
    </dgm:pt>
    <dgm:pt modelId="{40438AEB-6F24-4174-86C9-557D871BF1CE}" type="pres">
      <dgm:prSet presAssocID="{4632E5C2-38FF-4107-9DDA-81C03710A332}" presName="vertThree" presStyleCnt="0"/>
      <dgm:spPr/>
    </dgm:pt>
    <dgm:pt modelId="{CC048686-BD07-4219-81D1-B46B40A17965}" type="pres">
      <dgm:prSet presAssocID="{4632E5C2-38FF-4107-9DDA-81C03710A332}" presName="txThree" presStyleLbl="node3" presStyleIdx="0" presStyleCnt="4" custLinFactNeighborX="-2434" custLinFactNeighborY="-1907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B233C009-EFAD-4FED-A9D3-130875D29B86}" type="pres">
      <dgm:prSet presAssocID="{4632E5C2-38FF-4107-9DDA-81C03710A332}" presName="horzThree" presStyleCnt="0"/>
      <dgm:spPr/>
    </dgm:pt>
    <dgm:pt modelId="{B6696353-2E8E-4F2F-8E7C-9ED9F41556B2}" type="pres">
      <dgm:prSet presAssocID="{97D537EB-2093-41FA-96AC-6251E3B12626}" presName="sibSpaceThree" presStyleCnt="0"/>
      <dgm:spPr/>
    </dgm:pt>
    <dgm:pt modelId="{D891ACB2-C778-42AF-9452-D0AD6FC9A8C2}" type="pres">
      <dgm:prSet presAssocID="{BD6DB6A2-8FBA-409D-AD6F-5EDF9D3755EC}" presName="vertThree" presStyleCnt="0"/>
      <dgm:spPr/>
    </dgm:pt>
    <dgm:pt modelId="{D2936B9F-0375-4FE2-86FF-BD4A251D39A2}" type="pres">
      <dgm:prSet presAssocID="{BD6DB6A2-8FBA-409D-AD6F-5EDF9D3755EC}" presName="txThree" presStyleLbl="node3" presStyleIdx="1" presStyleCnt="4" custLinFactNeighborX="1274" custLinFactNeighborY="-1907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EBA00054-DA76-400C-A2EA-A400F12DA02A}" type="pres">
      <dgm:prSet presAssocID="{BD6DB6A2-8FBA-409D-AD6F-5EDF9D3755EC}" presName="horzThree" presStyleCnt="0"/>
      <dgm:spPr/>
    </dgm:pt>
    <dgm:pt modelId="{26F5FC19-92E9-41A4-BB8F-C47494B6F2B1}" type="pres">
      <dgm:prSet presAssocID="{B037B159-4B1A-4A64-9886-3B97A461B979}" presName="sibSpaceTwo" presStyleCnt="0"/>
      <dgm:spPr/>
    </dgm:pt>
    <dgm:pt modelId="{304CF6B4-0E09-48F2-8FA7-8FA0FE78C0AF}" type="pres">
      <dgm:prSet presAssocID="{E3FA80C9-E11A-4C37-9B15-8FF4DFE94A60}" presName="vertTwo" presStyleCnt="0"/>
      <dgm:spPr/>
    </dgm:pt>
    <dgm:pt modelId="{E5281177-E237-42BE-822A-5AC32ABF5768}" type="pres">
      <dgm:prSet presAssocID="{E3FA80C9-E11A-4C37-9B15-8FF4DFE94A60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F456093F-F11F-4E97-9F2F-B95CF94B94A7}" type="pres">
      <dgm:prSet presAssocID="{E3FA80C9-E11A-4C37-9B15-8FF4DFE94A60}" presName="parTransTwo" presStyleCnt="0"/>
      <dgm:spPr/>
    </dgm:pt>
    <dgm:pt modelId="{635E1B02-BB7B-419E-93C8-37F83735534C}" type="pres">
      <dgm:prSet presAssocID="{E3FA80C9-E11A-4C37-9B15-8FF4DFE94A60}" presName="horzTwo" presStyleCnt="0"/>
      <dgm:spPr/>
    </dgm:pt>
    <dgm:pt modelId="{9625A308-6169-4260-8B14-675DEC3BD151}" type="pres">
      <dgm:prSet presAssocID="{6814B358-6DEA-49C1-B214-0799434AEA05}" presName="vertThree" presStyleCnt="0"/>
      <dgm:spPr/>
    </dgm:pt>
    <dgm:pt modelId="{566E3441-D4FA-49EF-9644-56533878331A}" type="pres">
      <dgm:prSet presAssocID="{6814B358-6DEA-49C1-B214-0799434AEA05}" presName="txThre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7C41669C-C08F-4F85-865C-D4A842CCE891}" type="pres">
      <dgm:prSet presAssocID="{6814B358-6DEA-49C1-B214-0799434AEA05}" presName="horzThree" presStyleCnt="0"/>
      <dgm:spPr/>
    </dgm:pt>
    <dgm:pt modelId="{F3C39154-D313-4EF7-B905-090363C518B7}" type="pres">
      <dgm:prSet presAssocID="{5659AE7D-1212-4827-AD4A-77616B171392}" presName="sibSpaceThree" presStyleCnt="0"/>
      <dgm:spPr/>
    </dgm:pt>
    <dgm:pt modelId="{6D43E323-C031-47DE-8588-58409AD4D4B0}" type="pres">
      <dgm:prSet presAssocID="{DF798F30-8734-428B-AFAE-03188DB5DE1A}" presName="vertThree" presStyleCnt="0"/>
      <dgm:spPr/>
    </dgm:pt>
    <dgm:pt modelId="{B6EC798A-652D-49F0-AA54-9D0DFA459E01}" type="pres">
      <dgm:prSet presAssocID="{DF798F30-8734-428B-AFAE-03188DB5DE1A}" presName="txThre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457069DB-B6D0-412C-BE34-B7C76EE77C25}" type="pres">
      <dgm:prSet presAssocID="{DF798F30-8734-428B-AFAE-03188DB5DE1A}" presName="parTransThree" presStyleCnt="0"/>
      <dgm:spPr/>
    </dgm:pt>
    <dgm:pt modelId="{1F3BB840-8350-49A7-B959-625E220293CB}" type="pres">
      <dgm:prSet presAssocID="{DF798F30-8734-428B-AFAE-03188DB5DE1A}" presName="horzThree" presStyleCnt="0"/>
      <dgm:spPr/>
    </dgm:pt>
    <dgm:pt modelId="{1EE4781F-610D-42F0-870E-682C5195B8C4}" type="pres">
      <dgm:prSet presAssocID="{6BF27CF1-6987-4B0C-A15E-4E5EE265D3D1}" presName="vertFour" presStyleCnt="0">
        <dgm:presLayoutVars>
          <dgm:chPref val="3"/>
        </dgm:presLayoutVars>
      </dgm:prSet>
      <dgm:spPr/>
    </dgm:pt>
    <dgm:pt modelId="{8B9116C0-4B8B-43BD-9CF2-B6378D5307A4}" type="pres">
      <dgm:prSet presAssocID="{6BF27CF1-6987-4B0C-A15E-4E5EE265D3D1}" presName="txFour" presStyleLbl="node4" presStyleIdx="0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A92CB246-5A74-40EE-93B6-C1D782D29156}" type="pres">
      <dgm:prSet presAssocID="{6BF27CF1-6987-4B0C-A15E-4E5EE265D3D1}" presName="horzFour" presStyleCnt="0"/>
      <dgm:spPr/>
    </dgm:pt>
    <dgm:pt modelId="{B1A305A5-21F8-4ABB-BDA9-063E04D05896}" type="pres">
      <dgm:prSet presAssocID="{EC60042B-E574-4423-846A-62810603DB1C}" presName="sibSpaceFour" presStyleCnt="0"/>
      <dgm:spPr/>
    </dgm:pt>
    <dgm:pt modelId="{DC4A1797-341A-4844-9A2A-17DEC8A7235A}" type="pres">
      <dgm:prSet presAssocID="{3A3386CC-8307-4CE0-9BE9-32CF04274C91}" presName="vertFour" presStyleCnt="0">
        <dgm:presLayoutVars>
          <dgm:chPref val="3"/>
        </dgm:presLayoutVars>
      </dgm:prSet>
      <dgm:spPr/>
    </dgm:pt>
    <dgm:pt modelId="{A01A76A2-81E9-4259-97B9-B0F4576641C0}" type="pres">
      <dgm:prSet presAssocID="{3A3386CC-8307-4CE0-9BE9-32CF04274C91}" presName="txFour" presStyleLbl="node4" presStyleIdx="1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10FE0A23-E07B-439E-861D-220A78A893DE}" type="pres">
      <dgm:prSet presAssocID="{3A3386CC-8307-4CE0-9BE9-32CF04274C91}" presName="parTransFour" presStyleCnt="0"/>
      <dgm:spPr/>
    </dgm:pt>
    <dgm:pt modelId="{CEAA2FD0-EA75-439C-BDEF-A217D8153125}" type="pres">
      <dgm:prSet presAssocID="{3A3386CC-8307-4CE0-9BE9-32CF04274C91}" presName="horzFour" presStyleCnt="0"/>
      <dgm:spPr/>
    </dgm:pt>
    <dgm:pt modelId="{E5B94B71-CA5C-42A1-A721-4093C4354DCD}" type="pres">
      <dgm:prSet presAssocID="{1ABEE193-3EF5-4A64-BA51-0FF51E15FAFC}" presName="vertFour" presStyleCnt="0">
        <dgm:presLayoutVars>
          <dgm:chPref val="3"/>
        </dgm:presLayoutVars>
      </dgm:prSet>
      <dgm:spPr/>
    </dgm:pt>
    <dgm:pt modelId="{D547D597-4FF4-406F-9973-D658C2385131}" type="pres">
      <dgm:prSet presAssocID="{1ABEE193-3EF5-4A64-BA51-0FF51E15FAFC}" presName="txFour" presStyleLbl="node4" presStyleIdx="2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919DC0DF-6195-42BD-B24C-0FEB08D3BE8C}" type="pres">
      <dgm:prSet presAssocID="{1ABEE193-3EF5-4A64-BA51-0FF51E15FAFC}" presName="horzFour" presStyleCnt="0"/>
      <dgm:spPr/>
    </dgm:pt>
    <dgm:pt modelId="{8CBBE640-60CF-4B97-BC9F-AAB6C94CE2E3}" type="pres">
      <dgm:prSet presAssocID="{46DD670F-9CCD-40A4-A1B9-BA8D88B71338}" presName="sibSpaceFour" presStyleCnt="0"/>
      <dgm:spPr/>
    </dgm:pt>
    <dgm:pt modelId="{412CCFDF-05D3-4BC8-930F-A7437840584D}" type="pres">
      <dgm:prSet presAssocID="{18CC36EE-811F-4547-A93E-83B5BF9C88D7}" presName="vertFour" presStyleCnt="0">
        <dgm:presLayoutVars>
          <dgm:chPref val="3"/>
        </dgm:presLayoutVars>
      </dgm:prSet>
      <dgm:spPr/>
    </dgm:pt>
    <dgm:pt modelId="{62B6F07C-4C7F-40B7-9A3A-65FEC8040508}" type="pres">
      <dgm:prSet presAssocID="{18CC36EE-811F-4547-A93E-83B5BF9C88D7}" presName="txFour" presStyleLbl="node4" presStyleIdx="3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16D7BC50-F408-4F2D-9301-71FBED728866}" type="pres">
      <dgm:prSet presAssocID="{18CC36EE-811F-4547-A93E-83B5BF9C88D7}" presName="horzFour" presStyleCnt="0"/>
      <dgm:spPr/>
    </dgm:pt>
  </dgm:ptLst>
  <dgm:cxnLst>
    <dgm:cxn modelId="{D1C9EFF2-D221-4F1F-B44E-EFA8DA5338E0}" srcId="{10ED40AF-DFB1-4943-B6DB-2A904FAA918A}" destId="{34692EC5-A4B2-4233-B4D6-050D93265FAD}" srcOrd="0" destOrd="0" parTransId="{BA4420AA-FE36-451F-B7B0-3990B2690671}" sibTransId="{397D770A-6365-44B0-9F9A-350B79A4ED88}"/>
    <dgm:cxn modelId="{BC7C9D4B-2C8A-4C1F-8E55-C6760F50EDA1}" srcId="{DF798F30-8734-428B-AFAE-03188DB5DE1A}" destId="{3A3386CC-8307-4CE0-9BE9-32CF04274C91}" srcOrd="1" destOrd="0" parTransId="{19CFB14C-C30B-4EB2-AEA5-63192D5D344E}" sibTransId="{E32B426B-9523-4AEB-80B9-570D70C070E3}"/>
    <dgm:cxn modelId="{F62C866A-FA26-4DA9-93DC-C680DCC09536}" type="presOf" srcId="{18CC36EE-811F-4547-A93E-83B5BF9C88D7}" destId="{62B6F07C-4C7F-40B7-9A3A-65FEC8040508}" srcOrd="0" destOrd="0" presId="urn:microsoft.com/office/officeart/2005/8/layout/hierarchy4"/>
    <dgm:cxn modelId="{D7109F3E-2CA6-4FC1-A1E9-E4CB6F6E7809}" srcId="{22764620-BC98-495D-AC60-B4068B0DD50A}" destId="{BD6DB6A2-8FBA-409D-AD6F-5EDF9D3755EC}" srcOrd="1" destOrd="0" parTransId="{3E56B1FA-FD71-4667-9F37-C1CC641EC389}" sibTransId="{771DBDD5-4320-4EEA-B782-E0A452AAA632}"/>
    <dgm:cxn modelId="{13C1DAFD-BBE4-4967-B59F-5BE39A16EB28}" srcId="{34692EC5-A4B2-4233-B4D6-050D93265FAD}" destId="{22764620-BC98-495D-AC60-B4068B0DD50A}" srcOrd="0" destOrd="0" parTransId="{6C5518F1-63CC-4E7E-A0D0-A55753AC79A4}" sibTransId="{B037B159-4B1A-4A64-9886-3B97A461B979}"/>
    <dgm:cxn modelId="{4A7D3AAD-F283-49DB-91F2-06B25904AF71}" type="presOf" srcId="{3A3386CC-8307-4CE0-9BE9-32CF04274C91}" destId="{A01A76A2-81E9-4259-97B9-B0F4576641C0}" srcOrd="0" destOrd="0" presId="urn:microsoft.com/office/officeart/2005/8/layout/hierarchy4"/>
    <dgm:cxn modelId="{000DB881-0560-4A3D-847D-3864364796C1}" srcId="{DF798F30-8734-428B-AFAE-03188DB5DE1A}" destId="{6BF27CF1-6987-4B0C-A15E-4E5EE265D3D1}" srcOrd="0" destOrd="0" parTransId="{C856DA94-7EEB-47D4-B42A-3BF03E1D5260}" sibTransId="{EC60042B-E574-4423-846A-62810603DB1C}"/>
    <dgm:cxn modelId="{FF6B85CC-6837-4AC8-B110-7244AC01EB24}" type="presOf" srcId="{22764620-BC98-495D-AC60-B4068B0DD50A}" destId="{EAA09008-C4FD-4B5A-88FF-C4FD906F1340}" srcOrd="0" destOrd="0" presId="urn:microsoft.com/office/officeart/2005/8/layout/hierarchy4"/>
    <dgm:cxn modelId="{E1D2B5F7-8926-4EE7-9571-1878EDEF03A9}" srcId="{E3FA80C9-E11A-4C37-9B15-8FF4DFE94A60}" destId="{6814B358-6DEA-49C1-B214-0799434AEA05}" srcOrd="0" destOrd="0" parTransId="{67E343F0-8A28-480F-BD16-8E157D31E224}" sibTransId="{5659AE7D-1212-4827-AD4A-77616B171392}"/>
    <dgm:cxn modelId="{09689860-A2B8-4FB3-A130-ADA2B7E553EE}" srcId="{E3FA80C9-E11A-4C37-9B15-8FF4DFE94A60}" destId="{DF798F30-8734-428B-AFAE-03188DB5DE1A}" srcOrd="1" destOrd="0" parTransId="{6EAA59F6-3CDA-4365-8EC5-265CEF13F752}" sibTransId="{ADFD8364-54ED-4467-855A-3CAC1FE1A583}"/>
    <dgm:cxn modelId="{B7D5DA08-CC6C-4E2F-9ABD-4A385B64FBA5}" srcId="{22764620-BC98-495D-AC60-B4068B0DD50A}" destId="{4632E5C2-38FF-4107-9DDA-81C03710A332}" srcOrd="0" destOrd="0" parTransId="{F47F56F9-C420-458F-82A9-50D90C2920E8}" sibTransId="{97D537EB-2093-41FA-96AC-6251E3B12626}"/>
    <dgm:cxn modelId="{864582D9-FC0D-4FEF-AE3F-BBDF7826AF71}" type="presOf" srcId="{E3FA80C9-E11A-4C37-9B15-8FF4DFE94A60}" destId="{E5281177-E237-42BE-822A-5AC32ABF5768}" srcOrd="0" destOrd="0" presId="urn:microsoft.com/office/officeart/2005/8/layout/hierarchy4"/>
    <dgm:cxn modelId="{01003062-39FA-41DE-95B1-9BF8F5D9552A}" srcId="{3A3386CC-8307-4CE0-9BE9-32CF04274C91}" destId="{1ABEE193-3EF5-4A64-BA51-0FF51E15FAFC}" srcOrd="0" destOrd="0" parTransId="{68FC4974-E77A-4147-A561-E1E54D289438}" sibTransId="{46DD670F-9CCD-40A4-A1B9-BA8D88B71338}"/>
    <dgm:cxn modelId="{4698C957-210F-47B8-9ABA-5FCC19B08B0E}" type="presOf" srcId="{34692EC5-A4B2-4233-B4D6-050D93265FAD}" destId="{E893EA67-3AB4-4D47-9D00-9C0871BA1D0B}" srcOrd="0" destOrd="0" presId="urn:microsoft.com/office/officeart/2005/8/layout/hierarchy4"/>
    <dgm:cxn modelId="{2E117639-4F97-498F-B9AB-A5EBFEC1A79F}" type="presOf" srcId="{1ABEE193-3EF5-4A64-BA51-0FF51E15FAFC}" destId="{D547D597-4FF4-406F-9973-D658C2385131}" srcOrd="0" destOrd="0" presId="urn:microsoft.com/office/officeart/2005/8/layout/hierarchy4"/>
    <dgm:cxn modelId="{F0AB2458-7EA8-480A-B81B-AEB30BFA627F}" type="presOf" srcId="{10ED40AF-DFB1-4943-B6DB-2A904FAA918A}" destId="{E75BF49A-0BBD-418B-A465-D5C73CDDC862}" srcOrd="0" destOrd="0" presId="urn:microsoft.com/office/officeart/2005/8/layout/hierarchy4"/>
    <dgm:cxn modelId="{FAF7E1AE-C046-4609-B763-D2935E2A20F3}" type="presOf" srcId="{BD6DB6A2-8FBA-409D-AD6F-5EDF9D3755EC}" destId="{D2936B9F-0375-4FE2-86FF-BD4A251D39A2}" srcOrd="0" destOrd="0" presId="urn:microsoft.com/office/officeart/2005/8/layout/hierarchy4"/>
    <dgm:cxn modelId="{42B53FAB-DE03-4571-BF72-7B6F3C9C9FF2}" type="presOf" srcId="{4632E5C2-38FF-4107-9DDA-81C03710A332}" destId="{CC048686-BD07-4219-81D1-B46B40A17965}" srcOrd="0" destOrd="0" presId="urn:microsoft.com/office/officeart/2005/8/layout/hierarchy4"/>
    <dgm:cxn modelId="{284D9CC2-D4CD-471A-A022-502E0898BABE}" srcId="{34692EC5-A4B2-4233-B4D6-050D93265FAD}" destId="{E3FA80C9-E11A-4C37-9B15-8FF4DFE94A60}" srcOrd="1" destOrd="0" parTransId="{12A2A9D7-5746-497E-B96F-D23B68D02D67}" sibTransId="{79DA6660-AEBE-4DA7-8A69-18EBCEFEC26A}"/>
    <dgm:cxn modelId="{80D13985-981E-4924-8964-C9552BDA6F12}" type="presOf" srcId="{6814B358-6DEA-49C1-B214-0799434AEA05}" destId="{566E3441-D4FA-49EF-9644-56533878331A}" srcOrd="0" destOrd="0" presId="urn:microsoft.com/office/officeart/2005/8/layout/hierarchy4"/>
    <dgm:cxn modelId="{C983AEEC-6C26-48FB-9909-1C67E1769CCB}" type="presOf" srcId="{DF798F30-8734-428B-AFAE-03188DB5DE1A}" destId="{B6EC798A-652D-49F0-AA54-9D0DFA459E01}" srcOrd="0" destOrd="0" presId="urn:microsoft.com/office/officeart/2005/8/layout/hierarchy4"/>
    <dgm:cxn modelId="{7F247187-073C-4EFB-8230-3C6EFF4800C9}" srcId="{3A3386CC-8307-4CE0-9BE9-32CF04274C91}" destId="{18CC36EE-811F-4547-A93E-83B5BF9C88D7}" srcOrd="1" destOrd="0" parTransId="{7D79109E-7D01-469F-9472-EB5EFE295B57}" sibTransId="{05ECFC66-BEA6-4BC0-8B7E-0E113BC2EA64}"/>
    <dgm:cxn modelId="{0419064B-5A67-4683-A5FA-03AEC4C47605}" type="presOf" srcId="{6BF27CF1-6987-4B0C-A15E-4E5EE265D3D1}" destId="{8B9116C0-4B8B-43BD-9CF2-B6378D5307A4}" srcOrd="0" destOrd="0" presId="urn:microsoft.com/office/officeart/2005/8/layout/hierarchy4"/>
    <dgm:cxn modelId="{CBCFCFB8-7A43-4B56-9E62-B6872A167967}" type="presParOf" srcId="{E75BF49A-0BBD-418B-A465-D5C73CDDC862}" destId="{A52A4CB3-C97A-4F38-BA55-13A357284E53}" srcOrd="0" destOrd="0" presId="urn:microsoft.com/office/officeart/2005/8/layout/hierarchy4"/>
    <dgm:cxn modelId="{AB32EB31-B144-4E40-9825-6B38D4FD00B9}" type="presParOf" srcId="{A52A4CB3-C97A-4F38-BA55-13A357284E53}" destId="{E893EA67-3AB4-4D47-9D00-9C0871BA1D0B}" srcOrd="0" destOrd="0" presId="urn:microsoft.com/office/officeart/2005/8/layout/hierarchy4"/>
    <dgm:cxn modelId="{18D6943C-0018-4578-ADA8-8FD39F856DEC}" type="presParOf" srcId="{A52A4CB3-C97A-4F38-BA55-13A357284E53}" destId="{A4E8BDCF-EBA4-4E09-8E39-8FCFE54DDA84}" srcOrd="1" destOrd="0" presId="urn:microsoft.com/office/officeart/2005/8/layout/hierarchy4"/>
    <dgm:cxn modelId="{AD9764CC-54AD-4182-8587-22AF3AEF9A9A}" type="presParOf" srcId="{A52A4CB3-C97A-4F38-BA55-13A357284E53}" destId="{C41AD8DA-071F-4B32-BA75-D5980DAD4E3A}" srcOrd="2" destOrd="0" presId="urn:microsoft.com/office/officeart/2005/8/layout/hierarchy4"/>
    <dgm:cxn modelId="{C5D36178-7ED6-4A9F-9FCD-C02F19D63FDE}" type="presParOf" srcId="{C41AD8DA-071F-4B32-BA75-D5980DAD4E3A}" destId="{B26BFE23-F5A1-4336-9BB3-DD39B89D5913}" srcOrd="0" destOrd="0" presId="urn:microsoft.com/office/officeart/2005/8/layout/hierarchy4"/>
    <dgm:cxn modelId="{848A00EE-AC82-4180-B814-2B0D5048DE65}" type="presParOf" srcId="{B26BFE23-F5A1-4336-9BB3-DD39B89D5913}" destId="{EAA09008-C4FD-4B5A-88FF-C4FD906F1340}" srcOrd="0" destOrd="0" presId="urn:microsoft.com/office/officeart/2005/8/layout/hierarchy4"/>
    <dgm:cxn modelId="{4D17B012-4DA1-48A2-A4E1-685C99B9C3CD}" type="presParOf" srcId="{B26BFE23-F5A1-4336-9BB3-DD39B89D5913}" destId="{4E95C7B8-8266-420A-A8EE-A6282ABC2314}" srcOrd="1" destOrd="0" presId="urn:microsoft.com/office/officeart/2005/8/layout/hierarchy4"/>
    <dgm:cxn modelId="{60229E55-2121-47DC-90B7-5EB2B4683351}" type="presParOf" srcId="{B26BFE23-F5A1-4336-9BB3-DD39B89D5913}" destId="{99DD0435-743A-4515-B467-6C695B52F2D2}" srcOrd="2" destOrd="0" presId="urn:microsoft.com/office/officeart/2005/8/layout/hierarchy4"/>
    <dgm:cxn modelId="{196FAF7A-6591-4E98-B5E5-58FC7BBC7A32}" type="presParOf" srcId="{99DD0435-743A-4515-B467-6C695B52F2D2}" destId="{40438AEB-6F24-4174-86C9-557D871BF1CE}" srcOrd="0" destOrd="0" presId="urn:microsoft.com/office/officeart/2005/8/layout/hierarchy4"/>
    <dgm:cxn modelId="{9EF0CAB7-6636-4DA3-8BEC-329E077DD229}" type="presParOf" srcId="{40438AEB-6F24-4174-86C9-557D871BF1CE}" destId="{CC048686-BD07-4219-81D1-B46B40A17965}" srcOrd="0" destOrd="0" presId="urn:microsoft.com/office/officeart/2005/8/layout/hierarchy4"/>
    <dgm:cxn modelId="{C7A20916-A8DD-4E7B-842D-96DCA2AFB99C}" type="presParOf" srcId="{40438AEB-6F24-4174-86C9-557D871BF1CE}" destId="{B233C009-EFAD-4FED-A9D3-130875D29B86}" srcOrd="1" destOrd="0" presId="urn:microsoft.com/office/officeart/2005/8/layout/hierarchy4"/>
    <dgm:cxn modelId="{8B39FB98-32F8-4477-AF72-0853BCB77E61}" type="presParOf" srcId="{99DD0435-743A-4515-B467-6C695B52F2D2}" destId="{B6696353-2E8E-4F2F-8E7C-9ED9F41556B2}" srcOrd="1" destOrd="0" presId="urn:microsoft.com/office/officeart/2005/8/layout/hierarchy4"/>
    <dgm:cxn modelId="{1AE72D29-EB59-4986-A942-9301B6186206}" type="presParOf" srcId="{99DD0435-743A-4515-B467-6C695B52F2D2}" destId="{D891ACB2-C778-42AF-9452-D0AD6FC9A8C2}" srcOrd="2" destOrd="0" presId="urn:microsoft.com/office/officeart/2005/8/layout/hierarchy4"/>
    <dgm:cxn modelId="{EADA3B6B-7245-4500-B544-F6BE890E3509}" type="presParOf" srcId="{D891ACB2-C778-42AF-9452-D0AD6FC9A8C2}" destId="{D2936B9F-0375-4FE2-86FF-BD4A251D39A2}" srcOrd="0" destOrd="0" presId="urn:microsoft.com/office/officeart/2005/8/layout/hierarchy4"/>
    <dgm:cxn modelId="{4372A246-1562-47B6-A807-9E99A019F094}" type="presParOf" srcId="{D891ACB2-C778-42AF-9452-D0AD6FC9A8C2}" destId="{EBA00054-DA76-400C-A2EA-A400F12DA02A}" srcOrd="1" destOrd="0" presId="urn:microsoft.com/office/officeart/2005/8/layout/hierarchy4"/>
    <dgm:cxn modelId="{01F31230-BEA5-4CE2-AB9F-50CE418CD049}" type="presParOf" srcId="{C41AD8DA-071F-4B32-BA75-D5980DAD4E3A}" destId="{26F5FC19-92E9-41A4-BB8F-C47494B6F2B1}" srcOrd="1" destOrd="0" presId="urn:microsoft.com/office/officeart/2005/8/layout/hierarchy4"/>
    <dgm:cxn modelId="{0F48BF33-1D4F-4943-B301-D7E98214CD83}" type="presParOf" srcId="{C41AD8DA-071F-4B32-BA75-D5980DAD4E3A}" destId="{304CF6B4-0E09-48F2-8FA7-8FA0FE78C0AF}" srcOrd="2" destOrd="0" presId="urn:microsoft.com/office/officeart/2005/8/layout/hierarchy4"/>
    <dgm:cxn modelId="{10BC4D9F-E20B-4696-BAD0-702B8D371E54}" type="presParOf" srcId="{304CF6B4-0E09-48F2-8FA7-8FA0FE78C0AF}" destId="{E5281177-E237-42BE-822A-5AC32ABF5768}" srcOrd="0" destOrd="0" presId="urn:microsoft.com/office/officeart/2005/8/layout/hierarchy4"/>
    <dgm:cxn modelId="{9EFA6649-EAF1-48E6-A683-BFD9D0EBD83D}" type="presParOf" srcId="{304CF6B4-0E09-48F2-8FA7-8FA0FE78C0AF}" destId="{F456093F-F11F-4E97-9F2F-B95CF94B94A7}" srcOrd="1" destOrd="0" presId="urn:microsoft.com/office/officeart/2005/8/layout/hierarchy4"/>
    <dgm:cxn modelId="{C97ADF62-61BA-4F6B-A53F-87584B2C6231}" type="presParOf" srcId="{304CF6B4-0E09-48F2-8FA7-8FA0FE78C0AF}" destId="{635E1B02-BB7B-419E-93C8-37F83735534C}" srcOrd="2" destOrd="0" presId="urn:microsoft.com/office/officeart/2005/8/layout/hierarchy4"/>
    <dgm:cxn modelId="{69FC45BC-8371-4B87-860A-1B0928EDABF3}" type="presParOf" srcId="{635E1B02-BB7B-419E-93C8-37F83735534C}" destId="{9625A308-6169-4260-8B14-675DEC3BD151}" srcOrd="0" destOrd="0" presId="urn:microsoft.com/office/officeart/2005/8/layout/hierarchy4"/>
    <dgm:cxn modelId="{929B9B56-AE2C-498F-9294-D1F37096D760}" type="presParOf" srcId="{9625A308-6169-4260-8B14-675DEC3BD151}" destId="{566E3441-D4FA-49EF-9644-56533878331A}" srcOrd="0" destOrd="0" presId="urn:microsoft.com/office/officeart/2005/8/layout/hierarchy4"/>
    <dgm:cxn modelId="{F6986635-A875-4685-B0D9-23C96C80F973}" type="presParOf" srcId="{9625A308-6169-4260-8B14-675DEC3BD151}" destId="{7C41669C-C08F-4F85-865C-D4A842CCE891}" srcOrd="1" destOrd="0" presId="urn:microsoft.com/office/officeart/2005/8/layout/hierarchy4"/>
    <dgm:cxn modelId="{2652C54A-FBB8-4408-93C4-3CF1C0DFBEA7}" type="presParOf" srcId="{635E1B02-BB7B-419E-93C8-37F83735534C}" destId="{F3C39154-D313-4EF7-B905-090363C518B7}" srcOrd="1" destOrd="0" presId="urn:microsoft.com/office/officeart/2005/8/layout/hierarchy4"/>
    <dgm:cxn modelId="{8E764892-4659-4627-8E96-903ACD59C920}" type="presParOf" srcId="{635E1B02-BB7B-419E-93C8-37F83735534C}" destId="{6D43E323-C031-47DE-8588-58409AD4D4B0}" srcOrd="2" destOrd="0" presId="urn:microsoft.com/office/officeart/2005/8/layout/hierarchy4"/>
    <dgm:cxn modelId="{02E3F1BA-0E70-45D8-B919-E1EBC5BFE00A}" type="presParOf" srcId="{6D43E323-C031-47DE-8588-58409AD4D4B0}" destId="{B6EC798A-652D-49F0-AA54-9D0DFA459E01}" srcOrd="0" destOrd="0" presId="urn:microsoft.com/office/officeart/2005/8/layout/hierarchy4"/>
    <dgm:cxn modelId="{8A4536E6-70C6-4177-8DFA-7DD60119EAC6}" type="presParOf" srcId="{6D43E323-C031-47DE-8588-58409AD4D4B0}" destId="{457069DB-B6D0-412C-BE34-B7C76EE77C25}" srcOrd="1" destOrd="0" presId="urn:microsoft.com/office/officeart/2005/8/layout/hierarchy4"/>
    <dgm:cxn modelId="{F7232D94-8AE9-4FD3-8187-075370514D27}" type="presParOf" srcId="{6D43E323-C031-47DE-8588-58409AD4D4B0}" destId="{1F3BB840-8350-49A7-B959-625E220293CB}" srcOrd="2" destOrd="0" presId="urn:microsoft.com/office/officeart/2005/8/layout/hierarchy4"/>
    <dgm:cxn modelId="{C305E6F3-6935-4DBF-AA3B-8B1AF2943E18}" type="presParOf" srcId="{1F3BB840-8350-49A7-B959-625E220293CB}" destId="{1EE4781F-610D-42F0-870E-682C5195B8C4}" srcOrd="0" destOrd="0" presId="urn:microsoft.com/office/officeart/2005/8/layout/hierarchy4"/>
    <dgm:cxn modelId="{87806DC5-E1DC-4A3F-B642-441B23EAA0CC}" type="presParOf" srcId="{1EE4781F-610D-42F0-870E-682C5195B8C4}" destId="{8B9116C0-4B8B-43BD-9CF2-B6378D5307A4}" srcOrd="0" destOrd="0" presId="urn:microsoft.com/office/officeart/2005/8/layout/hierarchy4"/>
    <dgm:cxn modelId="{529A0460-B7D6-4E55-8E35-4BF0D9C09B46}" type="presParOf" srcId="{1EE4781F-610D-42F0-870E-682C5195B8C4}" destId="{A92CB246-5A74-40EE-93B6-C1D782D29156}" srcOrd="1" destOrd="0" presId="urn:microsoft.com/office/officeart/2005/8/layout/hierarchy4"/>
    <dgm:cxn modelId="{77B4865E-7C4C-4F07-BB92-42CD237ED5A5}" type="presParOf" srcId="{1F3BB840-8350-49A7-B959-625E220293CB}" destId="{B1A305A5-21F8-4ABB-BDA9-063E04D05896}" srcOrd="1" destOrd="0" presId="urn:microsoft.com/office/officeart/2005/8/layout/hierarchy4"/>
    <dgm:cxn modelId="{10AA6EFC-F173-4643-9A5D-9CA4560D2D62}" type="presParOf" srcId="{1F3BB840-8350-49A7-B959-625E220293CB}" destId="{DC4A1797-341A-4844-9A2A-17DEC8A7235A}" srcOrd="2" destOrd="0" presId="urn:microsoft.com/office/officeart/2005/8/layout/hierarchy4"/>
    <dgm:cxn modelId="{4A6CDA92-CC8D-4FCC-B007-0520F6CDEB97}" type="presParOf" srcId="{DC4A1797-341A-4844-9A2A-17DEC8A7235A}" destId="{A01A76A2-81E9-4259-97B9-B0F4576641C0}" srcOrd="0" destOrd="0" presId="urn:microsoft.com/office/officeart/2005/8/layout/hierarchy4"/>
    <dgm:cxn modelId="{06A7DC8A-8D1D-4C27-8BDC-CA37D457D6ED}" type="presParOf" srcId="{DC4A1797-341A-4844-9A2A-17DEC8A7235A}" destId="{10FE0A23-E07B-439E-861D-220A78A893DE}" srcOrd="1" destOrd="0" presId="urn:microsoft.com/office/officeart/2005/8/layout/hierarchy4"/>
    <dgm:cxn modelId="{B8F547AE-4C9D-45D2-BEF6-CA807D331B4A}" type="presParOf" srcId="{DC4A1797-341A-4844-9A2A-17DEC8A7235A}" destId="{CEAA2FD0-EA75-439C-BDEF-A217D8153125}" srcOrd="2" destOrd="0" presId="urn:microsoft.com/office/officeart/2005/8/layout/hierarchy4"/>
    <dgm:cxn modelId="{EE092046-9BE1-449F-BFC9-37417BDF4EFA}" type="presParOf" srcId="{CEAA2FD0-EA75-439C-BDEF-A217D8153125}" destId="{E5B94B71-CA5C-42A1-A721-4093C4354DCD}" srcOrd="0" destOrd="0" presId="urn:microsoft.com/office/officeart/2005/8/layout/hierarchy4"/>
    <dgm:cxn modelId="{4BD514E4-5270-4030-A9A7-999D0E00E292}" type="presParOf" srcId="{E5B94B71-CA5C-42A1-A721-4093C4354DCD}" destId="{D547D597-4FF4-406F-9973-D658C2385131}" srcOrd="0" destOrd="0" presId="urn:microsoft.com/office/officeart/2005/8/layout/hierarchy4"/>
    <dgm:cxn modelId="{84195AC9-4189-4AEF-8B94-956606BD8D89}" type="presParOf" srcId="{E5B94B71-CA5C-42A1-A721-4093C4354DCD}" destId="{919DC0DF-6195-42BD-B24C-0FEB08D3BE8C}" srcOrd="1" destOrd="0" presId="urn:microsoft.com/office/officeart/2005/8/layout/hierarchy4"/>
    <dgm:cxn modelId="{EABE5426-B606-453D-B2A7-242BD2AE7AD9}" type="presParOf" srcId="{CEAA2FD0-EA75-439C-BDEF-A217D8153125}" destId="{8CBBE640-60CF-4B97-BC9F-AAB6C94CE2E3}" srcOrd="1" destOrd="0" presId="urn:microsoft.com/office/officeart/2005/8/layout/hierarchy4"/>
    <dgm:cxn modelId="{A059BE4A-F9F7-4FB2-9F41-7756B80BD502}" type="presParOf" srcId="{CEAA2FD0-EA75-439C-BDEF-A217D8153125}" destId="{412CCFDF-05D3-4BC8-930F-A7437840584D}" srcOrd="2" destOrd="0" presId="urn:microsoft.com/office/officeart/2005/8/layout/hierarchy4"/>
    <dgm:cxn modelId="{DB4D8E0C-D5A3-4DA4-A60F-26CACD123B26}" type="presParOf" srcId="{412CCFDF-05D3-4BC8-930F-A7437840584D}" destId="{62B6F07C-4C7F-40B7-9A3A-65FEC8040508}" srcOrd="0" destOrd="0" presId="urn:microsoft.com/office/officeart/2005/8/layout/hierarchy4"/>
    <dgm:cxn modelId="{06C46A88-BFB7-40C8-9A44-BFBB463D95C0}" type="presParOf" srcId="{412CCFDF-05D3-4BC8-930F-A7437840584D}" destId="{16D7BC50-F408-4F2D-9301-71FBED728866}" srcOrd="1" destOrd="0" presId="urn:microsoft.com/office/officeart/2005/8/layout/hierarchy4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819D271-551B-43E4-A1EF-3403F0A2E34E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D77D6F7B-1A7F-4EB3-9C39-63F8C55D9301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800" i="1" dirty="0" smtClean="0">
              <a:solidFill>
                <a:schemeClr val="tx1"/>
              </a:solidFill>
            </a:rPr>
            <a:t>José Antonio González </a:t>
          </a:r>
          <a:r>
            <a:rPr lang="es-CO" sz="2800" i="1" dirty="0" err="1" smtClean="0">
              <a:solidFill>
                <a:schemeClr val="tx1"/>
              </a:solidFill>
            </a:rPr>
            <a:t>Saldarriaga</a:t>
          </a:r>
          <a:endParaRPr lang="es-CO" sz="2800" i="1" dirty="0">
            <a:solidFill>
              <a:schemeClr val="tx1"/>
            </a:solidFill>
          </a:endParaRPr>
        </a:p>
      </dgm:t>
    </dgm:pt>
    <dgm:pt modelId="{4CE9212F-0995-4A36-B64B-E5DE89C3B7EE}" type="parTrans" cxnId="{27F421A1-807F-4EA9-8513-02FCFCA11388}">
      <dgm:prSet/>
      <dgm:spPr/>
      <dgm:t>
        <a:bodyPr/>
        <a:lstStyle/>
        <a:p>
          <a:endParaRPr lang="es-CO"/>
        </a:p>
      </dgm:t>
    </dgm:pt>
    <dgm:pt modelId="{C977E9D1-68C0-4A4D-971C-0D4E86C47E7C}" type="sibTrans" cxnId="{27F421A1-807F-4EA9-8513-02FCFCA11388}">
      <dgm:prSet/>
      <dgm:spPr/>
      <dgm:t>
        <a:bodyPr/>
        <a:lstStyle/>
        <a:p>
          <a:endParaRPr lang="es-CO"/>
        </a:p>
      </dgm:t>
    </dgm:pt>
    <dgm:pt modelId="{73D012A7-4358-457B-BEF8-10913A22B78F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José María González Uribe</a:t>
          </a:r>
          <a:endParaRPr lang="es-CO" sz="2000" dirty="0"/>
        </a:p>
      </dgm:t>
    </dgm:pt>
    <dgm:pt modelId="{FDFB0952-DAB8-4D73-AC97-C2C478B4B628}" type="parTrans" cxnId="{BE769D22-D65F-4C27-9635-BC3CE1013D06}">
      <dgm:prSet/>
      <dgm:spPr/>
      <dgm:t>
        <a:bodyPr/>
        <a:lstStyle/>
        <a:p>
          <a:endParaRPr lang="es-CO"/>
        </a:p>
      </dgm:t>
    </dgm:pt>
    <dgm:pt modelId="{48990B6C-7492-45A0-8366-CA220D4F0EFE}" type="sibTrans" cxnId="{BE769D22-D65F-4C27-9635-BC3CE1013D06}">
      <dgm:prSet/>
      <dgm:spPr/>
      <dgm:t>
        <a:bodyPr/>
        <a:lstStyle/>
        <a:p>
          <a:endParaRPr lang="es-CO"/>
        </a:p>
      </dgm:t>
    </dgm:pt>
    <dgm:pt modelId="{28AE6DDE-208D-4E3B-B116-D7406E427AED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dirty="0" smtClean="0"/>
            <a:t>Esteban                  González Vélez</a:t>
          </a:r>
          <a:endParaRPr lang="es-CO" sz="1800" dirty="0"/>
        </a:p>
      </dgm:t>
    </dgm:pt>
    <dgm:pt modelId="{CF2BFEC8-1D15-429D-9743-9D17A415212C}" type="parTrans" cxnId="{E748523F-FE4D-4031-B35E-23391F2C1413}">
      <dgm:prSet/>
      <dgm:spPr/>
      <dgm:t>
        <a:bodyPr/>
        <a:lstStyle/>
        <a:p>
          <a:endParaRPr lang="es-CO"/>
        </a:p>
      </dgm:t>
    </dgm:pt>
    <dgm:pt modelId="{522E2D8F-A1AA-4C7D-94C6-8FAAB30E933B}" type="sibTrans" cxnId="{E748523F-FE4D-4031-B35E-23391F2C1413}">
      <dgm:prSet/>
      <dgm:spPr/>
      <dgm:t>
        <a:bodyPr/>
        <a:lstStyle/>
        <a:p>
          <a:endParaRPr lang="es-CO"/>
        </a:p>
      </dgm:t>
    </dgm:pt>
    <dgm:pt modelId="{8B28940F-64F7-46A8-80EF-88A689B8A92E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Rita </a:t>
          </a:r>
          <a:r>
            <a:rPr lang="es-CO" sz="2000" dirty="0" err="1" smtClean="0"/>
            <a:t>Saldarriaga</a:t>
          </a:r>
          <a:r>
            <a:rPr lang="es-CO" sz="2000" dirty="0" smtClean="0"/>
            <a:t> Pérez</a:t>
          </a:r>
          <a:endParaRPr lang="es-CO" sz="2000" dirty="0"/>
        </a:p>
      </dgm:t>
    </dgm:pt>
    <dgm:pt modelId="{0C49B659-5046-4E6B-843B-BA981748B62B}" type="parTrans" cxnId="{1127AE55-988F-4D89-83B3-AF2981301C45}">
      <dgm:prSet/>
      <dgm:spPr/>
      <dgm:t>
        <a:bodyPr/>
        <a:lstStyle/>
        <a:p>
          <a:endParaRPr lang="es-CO"/>
        </a:p>
      </dgm:t>
    </dgm:pt>
    <dgm:pt modelId="{EFA5F808-28D4-4BD2-87DB-CD253BF5D2E6}" type="sibTrans" cxnId="{1127AE55-988F-4D89-83B3-AF2981301C45}">
      <dgm:prSet/>
      <dgm:spPr/>
      <dgm:t>
        <a:bodyPr/>
        <a:lstStyle/>
        <a:p>
          <a:endParaRPr lang="es-CO"/>
        </a:p>
      </dgm:t>
    </dgm:pt>
    <dgm:pt modelId="{37D17754-D5B4-41E6-8146-44B064751CBD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dirty="0" smtClean="0"/>
            <a:t>José Antonio </a:t>
          </a:r>
          <a:r>
            <a:rPr lang="es-CO" sz="1800" dirty="0" err="1" smtClean="0"/>
            <a:t>Saldarriaga</a:t>
          </a:r>
          <a:r>
            <a:rPr lang="es-CO" sz="1800" dirty="0" smtClean="0"/>
            <a:t> Gaviria</a:t>
          </a:r>
          <a:endParaRPr lang="es-CO" sz="1800" dirty="0"/>
        </a:p>
      </dgm:t>
    </dgm:pt>
    <dgm:pt modelId="{9056EB14-BB68-4BE0-A193-F15D6529948F}" type="parTrans" cxnId="{0F9FD1F1-0403-489A-AB3D-2855E7A032CE}">
      <dgm:prSet/>
      <dgm:spPr/>
      <dgm:t>
        <a:bodyPr/>
        <a:lstStyle/>
        <a:p>
          <a:endParaRPr lang="es-CO"/>
        </a:p>
      </dgm:t>
    </dgm:pt>
    <dgm:pt modelId="{43106BB5-27A7-4FE4-82F8-3B6DDD2CC86E}" type="sibTrans" cxnId="{0F9FD1F1-0403-489A-AB3D-2855E7A032CE}">
      <dgm:prSet/>
      <dgm:spPr/>
      <dgm:t>
        <a:bodyPr/>
        <a:lstStyle/>
        <a:p>
          <a:endParaRPr lang="es-CO"/>
        </a:p>
      </dgm:t>
    </dgm:pt>
    <dgm:pt modelId="{19C0BB02-D020-4ADA-8F35-45EB23083764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dirty="0" smtClean="0"/>
            <a:t>Margarita               Pérez Londoño</a:t>
          </a:r>
          <a:endParaRPr lang="es-CO" sz="1800" dirty="0"/>
        </a:p>
      </dgm:t>
    </dgm:pt>
    <dgm:pt modelId="{0D58175A-1974-4DB7-99A3-40BA949EE667}" type="parTrans" cxnId="{2385AD37-ED04-4B94-8510-F2E1476345A0}">
      <dgm:prSet/>
      <dgm:spPr/>
      <dgm:t>
        <a:bodyPr/>
        <a:lstStyle/>
        <a:p>
          <a:endParaRPr lang="es-CO"/>
        </a:p>
      </dgm:t>
    </dgm:pt>
    <dgm:pt modelId="{13E4200A-89E1-48AA-86F3-A1BB6E7D3090}" type="sibTrans" cxnId="{2385AD37-ED04-4B94-8510-F2E1476345A0}">
      <dgm:prSet/>
      <dgm:spPr/>
      <dgm:t>
        <a:bodyPr/>
        <a:lstStyle/>
        <a:p>
          <a:endParaRPr lang="es-CO"/>
        </a:p>
      </dgm:t>
    </dgm:pt>
    <dgm:pt modelId="{9EF37C85-5968-4DC3-887F-EBAE70520A94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dirty="0" smtClean="0"/>
            <a:t>María Josefa           Uribe Trujillo</a:t>
          </a:r>
          <a:endParaRPr lang="es-CO" sz="1800" dirty="0"/>
        </a:p>
      </dgm:t>
    </dgm:pt>
    <dgm:pt modelId="{BECB3204-EFF4-44A8-B9B8-8C5150BBE0CB}" type="parTrans" cxnId="{63D637FC-6192-4FC5-A24A-7E2D447A250A}">
      <dgm:prSet/>
      <dgm:spPr/>
      <dgm:t>
        <a:bodyPr/>
        <a:lstStyle/>
        <a:p>
          <a:endParaRPr lang="es-CO"/>
        </a:p>
      </dgm:t>
    </dgm:pt>
    <dgm:pt modelId="{E6F97718-2D4E-44C0-872B-2F7906F7A900}" type="sibTrans" cxnId="{63D637FC-6192-4FC5-A24A-7E2D447A250A}">
      <dgm:prSet/>
      <dgm:spPr/>
      <dgm:t>
        <a:bodyPr/>
        <a:lstStyle/>
        <a:p>
          <a:endParaRPr lang="es-CO"/>
        </a:p>
      </dgm:t>
    </dgm:pt>
    <dgm:pt modelId="{F8966C89-B153-4E49-9C95-2C44D8CA0394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200" dirty="0" smtClean="0"/>
            <a:t>José Félix González Gómez                de Ureña               </a:t>
          </a:r>
          <a:r>
            <a:rPr lang="es-CO" sz="1000" dirty="0" smtClean="0">
              <a:sym typeface="Wingdings" pitchFamily="2" charset="2"/>
            </a:rPr>
            <a:t> D4</a:t>
          </a:r>
          <a:endParaRPr lang="es-CO" sz="1000" dirty="0"/>
        </a:p>
      </dgm:t>
    </dgm:pt>
    <dgm:pt modelId="{FEB6EF6E-80F0-495C-B562-2334B5001BAD}" type="parTrans" cxnId="{69C4EC93-4D78-48DF-BCDD-56BBF1955FB4}">
      <dgm:prSet/>
      <dgm:spPr/>
      <dgm:t>
        <a:bodyPr/>
        <a:lstStyle/>
        <a:p>
          <a:endParaRPr lang="es-CO"/>
        </a:p>
      </dgm:t>
    </dgm:pt>
    <dgm:pt modelId="{1633CF65-4240-4729-9728-F12277F24C2B}" type="sibTrans" cxnId="{69C4EC93-4D78-48DF-BCDD-56BBF1955FB4}">
      <dgm:prSet/>
      <dgm:spPr/>
      <dgm:t>
        <a:bodyPr/>
        <a:lstStyle/>
        <a:p>
          <a:endParaRPr lang="es-CO"/>
        </a:p>
      </dgm:t>
    </dgm:pt>
    <dgm:pt modelId="{6C40C01B-636D-4DDF-BF34-ECBA233BBE0F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100" dirty="0" smtClean="0"/>
            <a:t>María Bárbara Micaela             Vélez                de Rivero Montoya                 </a:t>
          </a:r>
          <a:r>
            <a:rPr lang="es-CO" sz="1000" dirty="0" smtClean="0">
              <a:sym typeface="Wingdings" pitchFamily="2" charset="2"/>
            </a:rPr>
            <a:t> D11</a:t>
          </a:r>
          <a:endParaRPr lang="es-CO" sz="1000" dirty="0"/>
        </a:p>
      </dgm:t>
    </dgm:pt>
    <dgm:pt modelId="{C6C8F179-7491-4A6B-8FE4-EFD3E4F3C577}" type="parTrans" cxnId="{BC7A75DF-7AA5-4B8F-A9FF-EB91BCCD6D92}">
      <dgm:prSet/>
      <dgm:spPr/>
      <dgm:t>
        <a:bodyPr/>
        <a:lstStyle/>
        <a:p>
          <a:endParaRPr lang="es-CO"/>
        </a:p>
      </dgm:t>
    </dgm:pt>
    <dgm:pt modelId="{EE35741D-CB17-4EE7-A904-96FB1EC5929D}" type="sibTrans" cxnId="{BC7A75DF-7AA5-4B8F-A9FF-EB91BCCD6D92}">
      <dgm:prSet/>
      <dgm:spPr/>
      <dgm:t>
        <a:bodyPr/>
        <a:lstStyle/>
        <a:p>
          <a:endParaRPr lang="es-CO"/>
        </a:p>
      </dgm:t>
    </dgm:pt>
    <dgm:pt modelId="{13F4B8DD-4BE7-4FCF-8300-4F11EE6BDD7F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200" dirty="0" smtClean="0"/>
            <a:t>Cristóbal   Uribe Sánchez           </a:t>
          </a:r>
          <a:r>
            <a:rPr lang="es-CO" sz="1200" dirty="0" smtClean="0">
              <a:sym typeface="Wingdings" pitchFamily="2" charset="2"/>
            </a:rPr>
            <a:t> D 22/ 25/28</a:t>
          </a:r>
          <a:endParaRPr lang="es-CO" sz="1200" dirty="0"/>
        </a:p>
      </dgm:t>
    </dgm:pt>
    <dgm:pt modelId="{4E83FD61-44FD-4EFC-B591-53D4BE770A25}" type="parTrans" cxnId="{7D414A55-C29F-4383-ADF3-F6E46EEE1B6D}">
      <dgm:prSet/>
      <dgm:spPr/>
      <dgm:t>
        <a:bodyPr/>
        <a:lstStyle/>
        <a:p>
          <a:endParaRPr lang="es-CO"/>
        </a:p>
      </dgm:t>
    </dgm:pt>
    <dgm:pt modelId="{2909A911-4C78-41D9-AEC4-E6371A2A96B2}" type="sibTrans" cxnId="{7D414A55-C29F-4383-ADF3-F6E46EEE1B6D}">
      <dgm:prSet/>
      <dgm:spPr/>
      <dgm:t>
        <a:bodyPr/>
        <a:lstStyle/>
        <a:p>
          <a:endParaRPr lang="es-CO"/>
        </a:p>
      </dgm:t>
    </dgm:pt>
    <dgm:pt modelId="{7897A9A3-F469-4299-9080-925D1E77EE93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200" dirty="0" smtClean="0"/>
            <a:t>María Antonia Trujillo          Vélez de Rivero            </a:t>
          </a:r>
          <a:r>
            <a:rPr lang="es-CO" sz="1200" dirty="0" smtClean="0">
              <a:sym typeface="Wingdings" pitchFamily="2" charset="2"/>
            </a:rPr>
            <a:t>D32</a:t>
          </a:r>
          <a:endParaRPr lang="es-CO" sz="1200" dirty="0"/>
        </a:p>
      </dgm:t>
    </dgm:pt>
    <dgm:pt modelId="{A1BA78C3-9B56-45CD-BD29-414269092DBD}" type="parTrans" cxnId="{433E82A6-62B3-498B-A480-4782C6925B03}">
      <dgm:prSet/>
      <dgm:spPr/>
      <dgm:t>
        <a:bodyPr/>
        <a:lstStyle/>
        <a:p>
          <a:endParaRPr lang="es-CO"/>
        </a:p>
      </dgm:t>
    </dgm:pt>
    <dgm:pt modelId="{5F50B7BD-B5E9-4FF6-AF92-4BB29B99D9A0}" type="sibTrans" cxnId="{433E82A6-62B3-498B-A480-4782C6925B03}">
      <dgm:prSet/>
      <dgm:spPr/>
      <dgm:t>
        <a:bodyPr/>
        <a:lstStyle/>
        <a:p>
          <a:endParaRPr lang="es-CO"/>
        </a:p>
      </dgm:t>
    </dgm:pt>
    <dgm:pt modelId="{DC6605B4-D961-4F91-BC1C-46A04BD7D3CC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dirty="0" smtClean="0"/>
            <a:t>Sebastián José                    De </a:t>
          </a:r>
          <a:r>
            <a:rPr lang="es-CO" dirty="0" err="1" smtClean="0"/>
            <a:t>Saldarriaga</a:t>
          </a:r>
          <a:r>
            <a:rPr lang="es-CO" dirty="0" smtClean="0"/>
            <a:t> Pérez                  </a:t>
          </a:r>
          <a:r>
            <a:rPr lang="es-CO" dirty="0" smtClean="0">
              <a:sym typeface="Wingdings" pitchFamily="2" charset="2"/>
            </a:rPr>
            <a:t> D47</a:t>
          </a:r>
          <a:endParaRPr lang="es-CO" dirty="0"/>
        </a:p>
      </dgm:t>
    </dgm:pt>
    <dgm:pt modelId="{79662BFF-B111-4ACE-ACF0-CC70CE723FB8}" type="parTrans" cxnId="{C9727B10-E2F0-4136-845B-1CB57BA89A6D}">
      <dgm:prSet/>
      <dgm:spPr/>
      <dgm:t>
        <a:bodyPr/>
        <a:lstStyle/>
        <a:p>
          <a:endParaRPr lang="es-CO"/>
        </a:p>
      </dgm:t>
    </dgm:pt>
    <dgm:pt modelId="{4D0D614F-14CE-4377-ABFA-5C1ADF07BDE6}" type="sibTrans" cxnId="{C9727B10-E2F0-4136-845B-1CB57BA89A6D}">
      <dgm:prSet/>
      <dgm:spPr/>
      <dgm:t>
        <a:bodyPr/>
        <a:lstStyle/>
        <a:p>
          <a:endParaRPr lang="es-CO"/>
        </a:p>
      </dgm:t>
    </dgm:pt>
    <dgm:pt modelId="{CE1797A3-CF73-42FC-BD4C-9E9C854C1367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dirty="0" smtClean="0"/>
            <a:t>Bárbara Gaviria                del Mazo                   </a:t>
          </a:r>
          <a:r>
            <a:rPr lang="es-CO" dirty="0" smtClean="0">
              <a:sym typeface="Wingdings" pitchFamily="2" charset="2"/>
            </a:rPr>
            <a:t> D52</a:t>
          </a:r>
          <a:endParaRPr lang="es-CO" dirty="0"/>
        </a:p>
      </dgm:t>
    </dgm:pt>
    <dgm:pt modelId="{DF9DC1E4-42C5-4FA4-B364-0608AC1A09A3}" type="parTrans" cxnId="{B16142C2-D605-4C5A-A451-9D0B5D5DE2B8}">
      <dgm:prSet/>
      <dgm:spPr/>
      <dgm:t>
        <a:bodyPr/>
        <a:lstStyle/>
        <a:p>
          <a:endParaRPr lang="es-CO"/>
        </a:p>
      </dgm:t>
    </dgm:pt>
    <dgm:pt modelId="{3F4D7828-D95A-4ECC-BF52-1C1FAD437BA9}" type="sibTrans" cxnId="{B16142C2-D605-4C5A-A451-9D0B5D5DE2B8}">
      <dgm:prSet/>
      <dgm:spPr/>
      <dgm:t>
        <a:bodyPr/>
        <a:lstStyle/>
        <a:p>
          <a:endParaRPr lang="es-CO"/>
        </a:p>
      </dgm:t>
    </dgm:pt>
    <dgm:pt modelId="{D8B949AE-A23D-4206-A943-34F80D42C695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200" dirty="0" smtClean="0"/>
            <a:t>Juan de Dios Pérez Restrepo           </a:t>
          </a:r>
          <a:r>
            <a:rPr lang="es-CO" sz="1200" dirty="0" smtClean="0">
              <a:sym typeface="Wingdings" pitchFamily="2" charset="2"/>
            </a:rPr>
            <a:t> D57</a:t>
          </a:r>
          <a:endParaRPr lang="es-CO" sz="1200" dirty="0"/>
        </a:p>
      </dgm:t>
    </dgm:pt>
    <dgm:pt modelId="{3CB1D865-DF36-42C7-9E20-091B7D2C4D5F}" type="parTrans" cxnId="{A83A98BE-BA7E-44FE-977B-EE25EB523281}">
      <dgm:prSet/>
      <dgm:spPr/>
      <dgm:t>
        <a:bodyPr/>
        <a:lstStyle/>
        <a:p>
          <a:endParaRPr lang="es-CO"/>
        </a:p>
      </dgm:t>
    </dgm:pt>
    <dgm:pt modelId="{6A79A7AA-C05B-47F7-AA64-0242D3E2E296}" type="sibTrans" cxnId="{A83A98BE-BA7E-44FE-977B-EE25EB523281}">
      <dgm:prSet/>
      <dgm:spPr/>
      <dgm:t>
        <a:bodyPr/>
        <a:lstStyle/>
        <a:p>
          <a:endParaRPr lang="es-CO"/>
        </a:p>
      </dgm:t>
    </dgm:pt>
    <dgm:pt modelId="{3B22AAEB-A90C-4B0C-B952-55DCF8DD78F7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400" dirty="0" smtClean="0"/>
            <a:t>Rita              Londoño de Puerta </a:t>
          </a:r>
          <a:r>
            <a:rPr lang="es-CO" sz="1200" dirty="0" smtClean="0">
              <a:sym typeface="Wingdings" pitchFamily="2" charset="2"/>
            </a:rPr>
            <a:t> D73</a:t>
          </a:r>
          <a:endParaRPr lang="es-CO" sz="1200" dirty="0"/>
        </a:p>
      </dgm:t>
    </dgm:pt>
    <dgm:pt modelId="{A560DC42-1A78-4DDB-A3C5-07B1C53C1C9A}" type="parTrans" cxnId="{500AA567-8911-4430-8B35-98CD020EF67C}">
      <dgm:prSet/>
      <dgm:spPr/>
      <dgm:t>
        <a:bodyPr/>
        <a:lstStyle/>
        <a:p>
          <a:endParaRPr lang="es-CO"/>
        </a:p>
      </dgm:t>
    </dgm:pt>
    <dgm:pt modelId="{77100FB7-72F7-47E5-B3D8-115FF5327C6B}" type="sibTrans" cxnId="{500AA567-8911-4430-8B35-98CD020EF67C}">
      <dgm:prSet/>
      <dgm:spPr/>
      <dgm:t>
        <a:bodyPr/>
        <a:lstStyle/>
        <a:p>
          <a:endParaRPr lang="es-CO"/>
        </a:p>
      </dgm:t>
    </dgm:pt>
    <dgm:pt modelId="{041760BE-5986-497D-8ED4-9CD04BF39F8B}" type="pres">
      <dgm:prSet presAssocID="{B819D271-551B-43E4-A1EF-3403F0A2E34E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6AC78E68-1B6C-494B-B948-46364B86A55C}" type="pres">
      <dgm:prSet presAssocID="{D77D6F7B-1A7F-4EB3-9C39-63F8C55D9301}" presName="vertOne" presStyleCnt="0"/>
      <dgm:spPr/>
    </dgm:pt>
    <dgm:pt modelId="{FDE68B03-708D-40E4-9895-CDDD9F1A7CC5}" type="pres">
      <dgm:prSet presAssocID="{D77D6F7B-1A7F-4EB3-9C39-63F8C55D9301}" presName="txOne" presStyleLbl="node0" presStyleIdx="0" presStyleCnt="1" custLinFactNeighborX="-395" custLinFactNeighborY="-20548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DCFAD2BE-59A0-4690-A777-139EEC59BA5B}" type="pres">
      <dgm:prSet presAssocID="{D77D6F7B-1A7F-4EB3-9C39-63F8C55D9301}" presName="parTransOne" presStyleCnt="0"/>
      <dgm:spPr/>
    </dgm:pt>
    <dgm:pt modelId="{208ADE16-1662-4910-B3A6-5884110B236B}" type="pres">
      <dgm:prSet presAssocID="{D77D6F7B-1A7F-4EB3-9C39-63F8C55D9301}" presName="horzOne" presStyleCnt="0"/>
      <dgm:spPr/>
    </dgm:pt>
    <dgm:pt modelId="{8899EA2B-84B0-4583-9C36-C516D6A71E9C}" type="pres">
      <dgm:prSet presAssocID="{73D012A7-4358-457B-BEF8-10913A22B78F}" presName="vertTwo" presStyleCnt="0"/>
      <dgm:spPr/>
    </dgm:pt>
    <dgm:pt modelId="{A7FDB280-B414-4F29-A404-82896872EFC0}" type="pres">
      <dgm:prSet presAssocID="{73D012A7-4358-457B-BEF8-10913A22B78F}" presName="txTwo" presStyleLbl="node2" presStyleIdx="0" presStyleCnt="2" custLinFactNeighborX="-1123" custLinFactNeighborY="40045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D7B6F34F-1B9C-416A-B43C-A261B41D0F24}" type="pres">
      <dgm:prSet presAssocID="{73D012A7-4358-457B-BEF8-10913A22B78F}" presName="parTransTwo" presStyleCnt="0"/>
      <dgm:spPr/>
    </dgm:pt>
    <dgm:pt modelId="{877C3E8C-4729-4177-9027-EB9E14DA8E9C}" type="pres">
      <dgm:prSet presAssocID="{73D012A7-4358-457B-BEF8-10913A22B78F}" presName="horzTwo" presStyleCnt="0"/>
      <dgm:spPr/>
    </dgm:pt>
    <dgm:pt modelId="{1D3DD182-B494-40E0-862B-C62AAEE3AAD3}" type="pres">
      <dgm:prSet presAssocID="{28AE6DDE-208D-4E3B-B116-D7406E427AED}" presName="vertThree" presStyleCnt="0"/>
      <dgm:spPr/>
    </dgm:pt>
    <dgm:pt modelId="{B7E10771-D0FE-4F50-BC7F-EFF7ACF041DE}" type="pres">
      <dgm:prSet presAssocID="{28AE6DDE-208D-4E3B-B116-D7406E427AED}" presName="txThre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B0A594A8-2542-48E0-8634-0E1DABCB45C0}" type="pres">
      <dgm:prSet presAssocID="{28AE6DDE-208D-4E3B-B116-D7406E427AED}" presName="parTransThree" presStyleCnt="0"/>
      <dgm:spPr/>
    </dgm:pt>
    <dgm:pt modelId="{C612C1AA-173D-435B-8CFC-32A6941FE3D0}" type="pres">
      <dgm:prSet presAssocID="{28AE6DDE-208D-4E3B-B116-D7406E427AED}" presName="horzThree" presStyleCnt="0"/>
      <dgm:spPr/>
    </dgm:pt>
    <dgm:pt modelId="{954D449F-22CC-42B0-80AA-54F499F1487E}" type="pres">
      <dgm:prSet presAssocID="{F8966C89-B153-4E49-9C95-2C44D8CA0394}" presName="vertFour" presStyleCnt="0">
        <dgm:presLayoutVars>
          <dgm:chPref val="3"/>
        </dgm:presLayoutVars>
      </dgm:prSet>
      <dgm:spPr/>
    </dgm:pt>
    <dgm:pt modelId="{0BA4921F-F01E-4AD2-9707-434D65FB6146}" type="pres">
      <dgm:prSet presAssocID="{F8966C89-B153-4E49-9C95-2C44D8CA0394}" presName="txFour" presStyleLbl="node4" presStyleIdx="0" presStyleCnt="8" custLinFactNeighborX="-3173" custLinFactNeighborY="-23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BDCEDE4E-B6BC-4248-8BB7-6FA0D0C54BF5}" type="pres">
      <dgm:prSet presAssocID="{F8966C89-B153-4E49-9C95-2C44D8CA0394}" presName="horzFour" presStyleCnt="0"/>
      <dgm:spPr/>
    </dgm:pt>
    <dgm:pt modelId="{AF8065FB-4E0E-4FDB-B139-7F64B474C314}" type="pres">
      <dgm:prSet presAssocID="{1633CF65-4240-4729-9728-F12277F24C2B}" presName="sibSpaceFour" presStyleCnt="0"/>
      <dgm:spPr/>
    </dgm:pt>
    <dgm:pt modelId="{A692FC59-3CB2-4DFD-8305-5417900DEC9A}" type="pres">
      <dgm:prSet presAssocID="{6C40C01B-636D-4DDF-BF34-ECBA233BBE0F}" presName="vertFour" presStyleCnt="0">
        <dgm:presLayoutVars>
          <dgm:chPref val="3"/>
        </dgm:presLayoutVars>
      </dgm:prSet>
      <dgm:spPr/>
    </dgm:pt>
    <dgm:pt modelId="{8C7C35D0-9D75-4073-9924-04D0E83F3199}" type="pres">
      <dgm:prSet presAssocID="{6C40C01B-636D-4DDF-BF34-ECBA233BBE0F}" presName="txFour" presStyleLbl="node4" presStyleIdx="1" presStyleCnt="8" custLinFactNeighborX="-3173" custLinFactNeighborY="-23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7C4ED73C-02A6-494D-B64B-407B1F581E53}" type="pres">
      <dgm:prSet presAssocID="{6C40C01B-636D-4DDF-BF34-ECBA233BBE0F}" presName="horzFour" presStyleCnt="0"/>
      <dgm:spPr/>
    </dgm:pt>
    <dgm:pt modelId="{B2D438C2-0803-4C4E-8F37-6D8120D484C9}" type="pres">
      <dgm:prSet presAssocID="{522E2D8F-A1AA-4C7D-94C6-8FAAB30E933B}" presName="sibSpaceThree" presStyleCnt="0"/>
      <dgm:spPr/>
    </dgm:pt>
    <dgm:pt modelId="{C10DDE4F-E7D0-4861-8077-42C86FA63AFA}" type="pres">
      <dgm:prSet presAssocID="{9EF37C85-5968-4DC3-887F-EBAE70520A94}" presName="vertThree" presStyleCnt="0"/>
      <dgm:spPr/>
    </dgm:pt>
    <dgm:pt modelId="{0FE313F8-BF70-4D11-BA7B-38580FAC93CB}" type="pres">
      <dgm:prSet presAssocID="{9EF37C85-5968-4DC3-887F-EBAE70520A94}" presName="txThre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227F5CD7-7768-49EF-9128-B074EFFCB63C}" type="pres">
      <dgm:prSet presAssocID="{9EF37C85-5968-4DC3-887F-EBAE70520A94}" presName="parTransThree" presStyleCnt="0"/>
      <dgm:spPr/>
    </dgm:pt>
    <dgm:pt modelId="{43A56A22-607C-4C33-BC95-B7164F5C8321}" type="pres">
      <dgm:prSet presAssocID="{9EF37C85-5968-4DC3-887F-EBAE70520A94}" presName="horzThree" presStyleCnt="0"/>
      <dgm:spPr/>
    </dgm:pt>
    <dgm:pt modelId="{B7B7DF59-C741-445F-95A2-B0C09D24D5C8}" type="pres">
      <dgm:prSet presAssocID="{13F4B8DD-4BE7-4FCF-8300-4F11EE6BDD7F}" presName="vertFour" presStyleCnt="0">
        <dgm:presLayoutVars>
          <dgm:chPref val="3"/>
        </dgm:presLayoutVars>
      </dgm:prSet>
      <dgm:spPr/>
    </dgm:pt>
    <dgm:pt modelId="{9885597E-CECF-42E2-B122-5A102E9A56CB}" type="pres">
      <dgm:prSet presAssocID="{13F4B8DD-4BE7-4FCF-8300-4F11EE6BDD7F}" presName="txFour" presStyleLbl="node4" presStyleIdx="2" presStyleCnt="8" custLinFactNeighborX="-8755" custLinFactNeighborY="-23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AE6AFBC5-EF87-4957-BA18-23F6E72DEE02}" type="pres">
      <dgm:prSet presAssocID="{13F4B8DD-4BE7-4FCF-8300-4F11EE6BDD7F}" presName="horzFour" presStyleCnt="0"/>
      <dgm:spPr/>
    </dgm:pt>
    <dgm:pt modelId="{A5D66D57-5FA9-4A4A-9893-5C74B2718CF2}" type="pres">
      <dgm:prSet presAssocID="{2909A911-4C78-41D9-AEC4-E6371A2A96B2}" presName="sibSpaceFour" presStyleCnt="0"/>
      <dgm:spPr/>
    </dgm:pt>
    <dgm:pt modelId="{2C53EB48-FD89-44A1-A1FB-2FDE1E498F4D}" type="pres">
      <dgm:prSet presAssocID="{7897A9A3-F469-4299-9080-925D1E77EE93}" presName="vertFour" presStyleCnt="0">
        <dgm:presLayoutVars>
          <dgm:chPref val="3"/>
        </dgm:presLayoutVars>
      </dgm:prSet>
      <dgm:spPr/>
    </dgm:pt>
    <dgm:pt modelId="{FBD9CE0F-9BC3-4D3E-B574-4B1E40B5093B}" type="pres">
      <dgm:prSet presAssocID="{7897A9A3-F469-4299-9080-925D1E77EE93}" presName="txFour" presStyleLbl="node4" presStyleIdx="3" presStyleCnt="8" custLinFactNeighborX="-3173" custLinFactNeighborY="-23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10B93B8F-28A9-4F99-8B45-F725A7DCE9B3}" type="pres">
      <dgm:prSet presAssocID="{7897A9A3-F469-4299-9080-925D1E77EE93}" presName="horzFour" presStyleCnt="0"/>
      <dgm:spPr/>
    </dgm:pt>
    <dgm:pt modelId="{AE24930E-E6C5-4C80-99EC-0B77050F7863}" type="pres">
      <dgm:prSet presAssocID="{48990B6C-7492-45A0-8366-CA220D4F0EFE}" presName="sibSpaceTwo" presStyleCnt="0"/>
      <dgm:spPr/>
    </dgm:pt>
    <dgm:pt modelId="{1A96A52A-90CC-4FF1-8D4F-1D4F4B5969C2}" type="pres">
      <dgm:prSet presAssocID="{8B28940F-64F7-46A8-80EF-88A689B8A92E}" presName="vertTwo" presStyleCnt="0"/>
      <dgm:spPr/>
    </dgm:pt>
    <dgm:pt modelId="{5FDBBC38-CA41-42D3-B419-C5071EF635DB}" type="pres">
      <dgm:prSet presAssocID="{8B28940F-64F7-46A8-80EF-88A689B8A92E}" presName="txTwo" presStyleLbl="node2" presStyleIdx="1" presStyleCnt="2" custLinFactNeighborX="727" custLinFactNeighborY="25425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5688FDAF-0A28-4C86-81FF-05AB5F9EF919}" type="pres">
      <dgm:prSet presAssocID="{8B28940F-64F7-46A8-80EF-88A689B8A92E}" presName="parTransTwo" presStyleCnt="0"/>
      <dgm:spPr/>
    </dgm:pt>
    <dgm:pt modelId="{D742C683-DC8D-4CCB-8744-B28024FDA3B4}" type="pres">
      <dgm:prSet presAssocID="{8B28940F-64F7-46A8-80EF-88A689B8A92E}" presName="horzTwo" presStyleCnt="0"/>
      <dgm:spPr/>
    </dgm:pt>
    <dgm:pt modelId="{CEBCC620-6DA1-48CA-BCCB-7B59EF26D0AA}" type="pres">
      <dgm:prSet presAssocID="{37D17754-D5B4-41E6-8146-44B064751CBD}" presName="vertThree" presStyleCnt="0"/>
      <dgm:spPr/>
    </dgm:pt>
    <dgm:pt modelId="{D3F27353-7EE9-414B-A028-46D2B57D593D}" type="pres">
      <dgm:prSet presAssocID="{37D17754-D5B4-41E6-8146-44B064751CBD}" presName="txThre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5CAA58A3-E810-4F26-A99E-669F2C679967}" type="pres">
      <dgm:prSet presAssocID="{37D17754-D5B4-41E6-8146-44B064751CBD}" presName="parTransThree" presStyleCnt="0"/>
      <dgm:spPr/>
    </dgm:pt>
    <dgm:pt modelId="{E9B1F6D6-5934-4C8A-8C37-13DA2161171C}" type="pres">
      <dgm:prSet presAssocID="{37D17754-D5B4-41E6-8146-44B064751CBD}" presName="horzThree" presStyleCnt="0"/>
      <dgm:spPr/>
    </dgm:pt>
    <dgm:pt modelId="{33AC2DA5-54A7-4268-90A7-44747AE77473}" type="pres">
      <dgm:prSet presAssocID="{DC6605B4-D961-4F91-BC1C-46A04BD7D3CC}" presName="vertFour" presStyleCnt="0">
        <dgm:presLayoutVars>
          <dgm:chPref val="3"/>
        </dgm:presLayoutVars>
      </dgm:prSet>
      <dgm:spPr/>
    </dgm:pt>
    <dgm:pt modelId="{09077BC5-62DD-41E1-9126-DBBB15D9405D}" type="pres">
      <dgm:prSet presAssocID="{DC6605B4-D961-4F91-BC1C-46A04BD7D3CC}" presName="txFour" presStyleLbl="node4" presStyleIdx="4" presStyleCnt="8" custLinFactNeighborX="-3173" custLinFactNeighborY="-23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4EE4EA38-F088-4CE1-9A00-9D3D06D21FE0}" type="pres">
      <dgm:prSet presAssocID="{DC6605B4-D961-4F91-BC1C-46A04BD7D3CC}" presName="horzFour" presStyleCnt="0"/>
      <dgm:spPr/>
    </dgm:pt>
    <dgm:pt modelId="{6B32263B-C31D-4795-94B9-B4A302371A47}" type="pres">
      <dgm:prSet presAssocID="{4D0D614F-14CE-4377-ABFA-5C1ADF07BDE6}" presName="sibSpaceFour" presStyleCnt="0"/>
      <dgm:spPr/>
    </dgm:pt>
    <dgm:pt modelId="{3A989461-31DF-4821-96AC-820F2F153F9D}" type="pres">
      <dgm:prSet presAssocID="{CE1797A3-CF73-42FC-BD4C-9E9C854C1367}" presName="vertFour" presStyleCnt="0">
        <dgm:presLayoutVars>
          <dgm:chPref val="3"/>
        </dgm:presLayoutVars>
      </dgm:prSet>
      <dgm:spPr/>
    </dgm:pt>
    <dgm:pt modelId="{1E3B4E18-E8D3-47ED-ACC5-0E858B718E4D}" type="pres">
      <dgm:prSet presAssocID="{CE1797A3-CF73-42FC-BD4C-9E9C854C1367}" presName="txFour" presStyleLbl="node4" presStyleIdx="5" presStyleCnt="8" custLinFactNeighborX="-3173" custLinFactNeighborY="-23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EE4D2197-2A86-4055-8C79-A0E8567B1F82}" type="pres">
      <dgm:prSet presAssocID="{CE1797A3-CF73-42FC-BD4C-9E9C854C1367}" presName="horzFour" presStyleCnt="0"/>
      <dgm:spPr/>
    </dgm:pt>
    <dgm:pt modelId="{71B7BE86-8199-4F39-B82F-B906D066FE5D}" type="pres">
      <dgm:prSet presAssocID="{43106BB5-27A7-4FE4-82F8-3B6DDD2CC86E}" presName="sibSpaceThree" presStyleCnt="0"/>
      <dgm:spPr/>
    </dgm:pt>
    <dgm:pt modelId="{911E0204-46D4-40BC-827C-A8FFE058F5AD}" type="pres">
      <dgm:prSet presAssocID="{19C0BB02-D020-4ADA-8F35-45EB23083764}" presName="vertThree" presStyleCnt="0"/>
      <dgm:spPr/>
    </dgm:pt>
    <dgm:pt modelId="{FFFFDBAA-9274-4572-B8FB-523C58139808}" type="pres">
      <dgm:prSet presAssocID="{19C0BB02-D020-4ADA-8F35-45EB23083764}" presName="txThre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E9A27395-2545-42B1-B61F-C54FEA5DCC27}" type="pres">
      <dgm:prSet presAssocID="{19C0BB02-D020-4ADA-8F35-45EB23083764}" presName="parTransThree" presStyleCnt="0"/>
      <dgm:spPr/>
    </dgm:pt>
    <dgm:pt modelId="{04324900-8E92-4DB6-9F1C-09BC66030DFA}" type="pres">
      <dgm:prSet presAssocID="{19C0BB02-D020-4ADA-8F35-45EB23083764}" presName="horzThree" presStyleCnt="0"/>
      <dgm:spPr/>
    </dgm:pt>
    <dgm:pt modelId="{231F29D4-6AB8-4016-8E31-C03D962153E9}" type="pres">
      <dgm:prSet presAssocID="{D8B949AE-A23D-4206-A943-34F80D42C695}" presName="vertFour" presStyleCnt="0">
        <dgm:presLayoutVars>
          <dgm:chPref val="3"/>
        </dgm:presLayoutVars>
      </dgm:prSet>
      <dgm:spPr/>
    </dgm:pt>
    <dgm:pt modelId="{2770E9AE-11C3-466C-8444-CC930F1AD0B1}" type="pres">
      <dgm:prSet presAssocID="{D8B949AE-A23D-4206-A943-34F80D42C695}" presName="txFour" presStyleLbl="node4" presStyleIdx="6" presStyleCnt="8" custLinFactNeighborX="-3173" custLinFactNeighborY="-23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D447EFD2-9A8A-4E14-807E-69E339B09372}" type="pres">
      <dgm:prSet presAssocID="{D8B949AE-A23D-4206-A943-34F80D42C695}" presName="horzFour" presStyleCnt="0"/>
      <dgm:spPr/>
    </dgm:pt>
    <dgm:pt modelId="{21889E56-F895-4E20-9453-F14208426C07}" type="pres">
      <dgm:prSet presAssocID="{6A79A7AA-C05B-47F7-AA64-0242D3E2E296}" presName="sibSpaceFour" presStyleCnt="0"/>
      <dgm:spPr/>
    </dgm:pt>
    <dgm:pt modelId="{195EC969-0FD2-41F3-8E19-9660917C7D46}" type="pres">
      <dgm:prSet presAssocID="{3B22AAEB-A90C-4B0C-B952-55DCF8DD78F7}" presName="vertFour" presStyleCnt="0">
        <dgm:presLayoutVars>
          <dgm:chPref val="3"/>
        </dgm:presLayoutVars>
      </dgm:prSet>
      <dgm:spPr/>
    </dgm:pt>
    <dgm:pt modelId="{4D5A67DA-2432-44A6-AEC6-B818F6B60784}" type="pres">
      <dgm:prSet presAssocID="{3B22AAEB-A90C-4B0C-B952-55DCF8DD78F7}" presName="txFour" presStyleLbl="node4" presStyleIdx="7" presStyleCnt="8" custLinFactNeighborX="-3173" custLinFactNeighborY="-23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6A4842B6-B1BC-4B6E-B292-3244380A551D}" type="pres">
      <dgm:prSet presAssocID="{3B22AAEB-A90C-4B0C-B952-55DCF8DD78F7}" presName="horzFour" presStyleCnt="0"/>
      <dgm:spPr/>
    </dgm:pt>
  </dgm:ptLst>
  <dgm:cxnLst>
    <dgm:cxn modelId="{87584E76-A968-47FA-854A-3DE2F62ED342}" type="presOf" srcId="{D77D6F7B-1A7F-4EB3-9C39-63F8C55D9301}" destId="{FDE68B03-708D-40E4-9895-CDDD9F1A7CC5}" srcOrd="0" destOrd="0" presId="urn:microsoft.com/office/officeart/2005/8/layout/hierarchy4"/>
    <dgm:cxn modelId="{9A9FF298-A889-483B-BDA4-74DD7AEEC29E}" type="presOf" srcId="{19C0BB02-D020-4ADA-8F35-45EB23083764}" destId="{FFFFDBAA-9274-4572-B8FB-523C58139808}" srcOrd="0" destOrd="0" presId="urn:microsoft.com/office/officeart/2005/8/layout/hierarchy4"/>
    <dgm:cxn modelId="{1127AE55-988F-4D89-83B3-AF2981301C45}" srcId="{D77D6F7B-1A7F-4EB3-9C39-63F8C55D9301}" destId="{8B28940F-64F7-46A8-80EF-88A689B8A92E}" srcOrd="1" destOrd="0" parTransId="{0C49B659-5046-4E6B-843B-BA981748B62B}" sibTransId="{EFA5F808-28D4-4BD2-87DB-CD253BF5D2E6}"/>
    <dgm:cxn modelId="{27F421A1-807F-4EA9-8513-02FCFCA11388}" srcId="{B819D271-551B-43E4-A1EF-3403F0A2E34E}" destId="{D77D6F7B-1A7F-4EB3-9C39-63F8C55D9301}" srcOrd="0" destOrd="0" parTransId="{4CE9212F-0995-4A36-B64B-E5DE89C3B7EE}" sibTransId="{C977E9D1-68C0-4A4D-971C-0D4E86C47E7C}"/>
    <dgm:cxn modelId="{433E82A6-62B3-498B-A480-4782C6925B03}" srcId="{9EF37C85-5968-4DC3-887F-EBAE70520A94}" destId="{7897A9A3-F469-4299-9080-925D1E77EE93}" srcOrd="1" destOrd="0" parTransId="{A1BA78C3-9B56-45CD-BD29-414269092DBD}" sibTransId="{5F50B7BD-B5E9-4FF6-AF92-4BB29B99D9A0}"/>
    <dgm:cxn modelId="{FA373646-2C91-4CFC-823D-065D73881904}" type="presOf" srcId="{F8966C89-B153-4E49-9C95-2C44D8CA0394}" destId="{0BA4921F-F01E-4AD2-9707-434D65FB6146}" srcOrd="0" destOrd="0" presId="urn:microsoft.com/office/officeart/2005/8/layout/hierarchy4"/>
    <dgm:cxn modelId="{523DF4F0-CA23-466B-8F4C-7BC73AC6AAF4}" type="presOf" srcId="{CE1797A3-CF73-42FC-BD4C-9E9C854C1367}" destId="{1E3B4E18-E8D3-47ED-ACC5-0E858B718E4D}" srcOrd="0" destOrd="0" presId="urn:microsoft.com/office/officeart/2005/8/layout/hierarchy4"/>
    <dgm:cxn modelId="{BE769D22-D65F-4C27-9635-BC3CE1013D06}" srcId="{D77D6F7B-1A7F-4EB3-9C39-63F8C55D9301}" destId="{73D012A7-4358-457B-BEF8-10913A22B78F}" srcOrd="0" destOrd="0" parTransId="{FDFB0952-DAB8-4D73-AC97-C2C478B4B628}" sibTransId="{48990B6C-7492-45A0-8366-CA220D4F0EFE}"/>
    <dgm:cxn modelId="{69C4EC93-4D78-48DF-BCDD-56BBF1955FB4}" srcId="{28AE6DDE-208D-4E3B-B116-D7406E427AED}" destId="{F8966C89-B153-4E49-9C95-2C44D8CA0394}" srcOrd="0" destOrd="0" parTransId="{FEB6EF6E-80F0-495C-B562-2334B5001BAD}" sibTransId="{1633CF65-4240-4729-9728-F12277F24C2B}"/>
    <dgm:cxn modelId="{2385AD37-ED04-4B94-8510-F2E1476345A0}" srcId="{8B28940F-64F7-46A8-80EF-88A689B8A92E}" destId="{19C0BB02-D020-4ADA-8F35-45EB23083764}" srcOrd="1" destOrd="0" parTransId="{0D58175A-1974-4DB7-99A3-40BA949EE667}" sibTransId="{13E4200A-89E1-48AA-86F3-A1BB6E7D3090}"/>
    <dgm:cxn modelId="{C9727B10-E2F0-4136-845B-1CB57BA89A6D}" srcId="{37D17754-D5B4-41E6-8146-44B064751CBD}" destId="{DC6605B4-D961-4F91-BC1C-46A04BD7D3CC}" srcOrd="0" destOrd="0" parTransId="{79662BFF-B111-4ACE-ACF0-CC70CE723FB8}" sibTransId="{4D0D614F-14CE-4377-ABFA-5C1ADF07BDE6}"/>
    <dgm:cxn modelId="{500AA567-8911-4430-8B35-98CD020EF67C}" srcId="{19C0BB02-D020-4ADA-8F35-45EB23083764}" destId="{3B22AAEB-A90C-4B0C-B952-55DCF8DD78F7}" srcOrd="1" destOrd="0" parTransId="{A560DC42-1A78-4DDB-A3C5-07B1C53C1C9A}" sibTransId="{77100FB7-72F7-47E5-B3D8-115FF5327C6B}"/>
    <dgm:cxn modelId="{7DFD5267-7A1F-45EA-9BF8-DF494CAEFEF4}" type="presOf" srcId="{7897A9A3-F469-4299-9080-925D1E77EE93}" destId="{FBD9CE0F-9BC3-4D3E-B574-4B1E40B5093B}" srcOrd="0" destOrd="0" presId="urn:microsoft.com/office/officeart/2005/8/layout/hierarchy4"/>
    <dgm:cxn modelId="{70F28186-A786-4560-93B9-B297797A4E6F}" type="presOf" srcId="{28AE6DDE-208D-4E3B-B116-D7406E427AED}" destId="{B7E10771-D0FE-4F50-BC7F-EFF7ACF041DE}" srcOrd="0" destOrd="0" presId="urn:microsoft.com/office/officeart/2005/8/layout/hierarchy4"/>
    <dgm:cxn modelId="{BC7A75DF-7AA5-4B8F-A9FF-EB91BCCD6D92}" srcId="{28AE6DDE-208D-4E3B-B116-D7406E427AED}" destId="{6C40C01B-636D-4DDF-BF34-ECBA233BBE0F}" srcOrd="1" destOrd="0" parTransId="{C6C8F179-7491-4A6B-8FE4-EFD3E4F3C577}" sibTransId="{EE35741D-CB17-4EE7-A904-96FB1EC5929D}"/>
    <dgm:cxn modelId="{799BEAB3-0C10-48E7-8162-A117EE1A1CB6}" type="presOf" srcId="{73D012A7-4358-457B-BEF8-10913A22B78F}" destId="{A7FDB280-B414-4F29-A404-82896872EFC0}" srcOrd="0" destOrd="0" presId="urn:microsoft.com/office/officeart/2005/8/layout/hierarchy4"/>
    <dgm:cxn modelId="{1A6F357F-9763-4403-AE83-EBCB490C4BCF}" type="presOf" srcId="{6C40C01B-636D-4DDF-BF34-ECBA233BBE0F}" destId="{8C7C35D0-9D75-4073-9924-04D0E83F3199}" srcOrd="0" destOrd="0" presId="urn:microsoft.com/office/officeart/2005/8/layout/hierarchy4"/>
    <dgm:cxn modelId="{B16142C2-D605-4C5A-A451-9D0B5D5DE2B8}" srcId="{37D17754-D5B4-41E6-8146-44B064751CBD}" destId="{CE1797A3-CF73-42FC-BD4C-9E9C854C1367}" srcOrd="1" destOrd="0" parTransId="{DF9DC1E4-42C5-4FA4-B364-0608AC1A09A3}" sibTransId="{3F4D7828-D95A-4ECC-BF52-1C1FAD437BA9}"/>
    <dgm:cxn modelId="{63D637FC-6192-4FC5-A24A-7E2D447A250A}" srcId="{73D012A7-4358-457B-BEF8-10913A22B78F}" destId="{9EF37C85-5968-4DC3-887F-EBAE70520A94}" srcOrd="1" destOrd="0" parTransId="{BECB3204-EFF4-44A8-B9B8-8C5150BBE0CB}" sibTransId="{E6F97718-2D4E-44C0-872B-2F7906F7A900}"/>
    <dgm:cxn modelId="{A17137D1-705B-4FF6-BA2D-4578742352C1}" type="presOf" srcId="{3B22AAEB-A90C-4B0C-B952-55DCF8DD78F7}" destId="{4D5A67DA-2432-44A6-AEC6-B818F6B60784}" srcOrd="0" destOrd="0" presId="urn:microsoft.com/office/officeart/2005/8/layout/hierarchy4"/>
    <dgm:cxn modelId="{A83A98BE-BA7E-44FE-977B-EE25EB523281}" srcId="{19C0BB02-D020-4ADA-8F35-45EB23083764}" destId="{D8B949AE-A23D-4206-A943-34F80D42C695}" srcOrd="0" destOrd="0" parTransId="{3CB1D865-DF36-42C7-9E20-091B7D2C4D5F}" sibTransId="{6A79A7AA-C05B-47F7-AA64-0242D3E2E296}"/>
    <dgm:cxn modelId="{0F9FD1F1-0403-489A-AB3D-2855E7A032CE}" srcId="{8B28940F-64F7-46A8-80EF-88A689B8A92E}" destId="{37D17754-D5B4-41E6-8146-44B064751CBD}" srcOrd="0" destOrd="0" parTransId="{9056EB14-BB68-4BE0-A193-F15D6529948F}" sibTransId="{43106BB5-27A7-4FE4-82F8-3B6DDD2CC86E}"/>
    <dgm:cxn modelId="{51AF604B-ABC2-45D4-85F6-1009A6988780}" type="presOf" srcId="{13F4B8DD-4BE7-4FCF-8300-4F11EE6BDD7F}" destId="{9885597E-CECF-42E2-B122-5A102E9A56CB}" srcOrd="0" destOrd="0" presId="urn:microsoft.com/office/officeart/2005/8/layout/hierarchy4"/>
    <dgm:cxn modelId="{E748523F-FE4D-4031-B35E-23391F2C1413}" srcId="{73D012A7-4358-457B-BEF8-10913A22B78F}" destId="{28AE6DDE-208D-4E3B-B116-D7406E427AED}" srcOrd="0" destOrd="0" parTransId="{CF2BFEC8-1D15-429D-9743-9D17A415212C}" sibTransId="{522E2D8F-A1AA-4C7D-94C6-8FAAB30E933B}"/>
    <dgm:cxn modelId="{06358B6D-C597-43E1-98FC-B09E13ADD7CF}" type="presOf" srcId="{DC6605B4-D961-4F91-BC1C-46A04BD7D3CC}" destId="{09077BC5-62DD-41E1-9126-DBBB15D9405D}" srcOrd="0" destOrd="0" presId="urn:microsoft.com/office/officeart/2005/8/layout/hierarchy4"/>
    <dgm:cxn modelId="{7596CD24-9595-4921-A3F3-33CC3752ECCD}" type="presOf" srcId="{D8B949AE-A23D-4206-A943-34F80D42C695}" destId="{2770E9AE-11C3-466C-8444-CC930F1AD0B1}" srcOrd="0" destOrd="0" presId="urn:microsoft.com/office/officeart/2005/8/layout/hierarchy4"/>
    <dgm:cxn modelId="{7D414A55-C29F-4383-ADF3-F6E46EEE1B6D}" srcId="{9EF37C85-5968-4DC3-887F-EBAE70520A94}" destId="{13F4B8DD-4BE7-4FCF-8300-4F11EE6BDD7F}" srcOrd="0" destOrd="0" parTransId="{4E83FD61-44FD-4EFC-B591-53D4BE770A25}" sibTransId="{2909A911-4C78-41D9-AEC4-E6371A2A96B2}"/>
    <dgm:cxn modelId="{80761B8B-F898-4FFA-B455-209D2ACCBBC2}" type="presOf" srcId="{8B28940F-64F7-46A8-80EF-88A689B8A92E}" destId="{5FDBBC38-CA41-42D3-B419-C5071EF635DB}" srcOrd="0" destOrd="0" presId="urn:microsoft.com/office/officeart/2005/8/layout/hierarchy4"/>
    <dgm:cxn modelId="{51EA2A92-9AE0-4AD2-A8C7-699D0DC20E7B}" type="presOf" srcId="{B819D271-551B-43E4-A1EF-3403F0A2E34E}" destId="{041760BE-5986-497D-8ED4-9CD04BF39F8B}" srcOrd="0" destOrd="0" presId="urn:microsoft.com/office/officeart/2005/8/layout/hierarchy4"/>
    <dgm:cxn modelId="{1CEF3AA1-C969-4788-A616-FE514D40BC32}" type="presOf" srcId="{37D17754-D5B4-41E6-8146-44B064751CBD}" destId="{D3F27353-7EE9-414B-A028-46D2B57D593D}" srcOrd="0" destOrd="0" presId="urn:microsoft.com/office/officeart/2005/8/layout/hierarchy4"/>
    <dgm:cxn modelId="{5B3491FF-577F-4C3D-8F4C-FD08000C5DAF}" type="presOf" srcId="{9EF37C85-5968-4DC3-887F-EBAE70520A94}" destId="{0FE313F8-BF70-4D11-BA7B-38580FAC93CB}" srcOrd="0" destOrd="0" presId="urn:microsoft.com/office/officeart/2005/8/layout/hierarchy4"/>
    <dgm:cxn modelId="{920A2369-625A-4447-B591-45BE034A26B7}" type="presParOf" srcId="{041760BE-5986-497D-8ED4-9CD04BF39F8B}" destId="{6AC78E68-1B6C-494B-B948-46364B86A55C}" srcOrd="0" destOrd="0" presId="urn:microsoft.com/office/officeart/2005/8/layout/hierarchy4"/>
    <dgm:cxn modelId="{2A041E60-9567-4506-9423-C0080CAF3DAD}" type="presParOf" srcId="{6AC78E68-1B6C-494B-B948-46364B86A55C}" destId="{FDE68B03-708D-40E4-9895-CDDD9F1A7CC5}" srcOrd="0" destOrd="0" presId="urn:microsoft.com/office/officeart/2005/8/layout/hierarchy4"/>
    <dgm:cxn modelId="{0F6255DD-2D1E-4C4C-93CC-24FB9D3E78A2}" type="presParOf" srcId="{6AC78E68-1B6C-494B-B948-46364B86A55C}" destId="{DCFAD2BE-59A0-4690-A777-139EEC59BA5B}" srcOrd="1" destOrd="0" presId="urn:microsoft.com/office/officeart/2005/8/layout/hierarchy4"/>
    <dgm:cxn modelId="{39C3E3E5-1867-444C-92ED-56DCDD3DD653}" type="presParOf" srcId="{6AC78E68-1B6C-494B-B948-46364B86A55C}" destId="{208ADE16-1662-4910-B3A6-5884110B236B}" srcOrd="2" destOrd="0" presId="urn:microsoft.com/office/officeart/2005/8/layout/hierarchy4"/>
    <dgm:cxn modelId="{CE934D6A-493B-4909-9919-EC88E0312FC4}" type="presParOf" srcId="{208ADE16-1662-4910-B3A6-5884110B236B}" destId="{8899EA2B-84B0-4583-9C36-C516D6A71E9C}" srcOrd="0" destOrd="0" presId="urn:microsoft.com/office/officeart/2005/8/layout/hierarchy4"/>
    <dgm:cxn modelId="{F912F6D7-6D7A-4D1D-9E1A-FB8F23173997}" type="presParOf" srcId="{8899EA2B-84B0-4583-9C36-C516D6A71E9C}" destId="{A7FDB280-B414-4F29-A404-82896872EFC0}" srcOrd="0" destOrd="0" presId="urn:microsoft.com/office/officeart/2005/8/layout/hierarchy4"/>
    <dgm:cxn modelId="{A28D2CF8-60C6-4621-AD59-5BE67AE44EF2}" type="presParOf" srcId="{8899EA2B-84B0-4583-9C36-C516D6A71E9C}" destId="{D7B6F34F-1B9C-416A-B43C-A261B41D0F24}" srcOrd="1" destOrd="0" presId="urn:microsoft.com/office/officeart/2005/8/layout/hierarchy4"/>
    <dgm:cxn modelId="{4E71E114-233C-4A95-8FBA-7791E47FE0E5}" type="presParOf" srcId="{8899EA2B-84B0-4583-9C36-C516D6A71E9C}" destId="{877C3E8C-4729-4177-9027-EB9E14DA8E9C}" srcOrd="2" destOrd="0" presId="urn:microsoft.com/office/officeart/2005/8/layout/hierarchy4"/>
    <dgm:cxn modelId="{DFD9D0C6-E9DD-4EA7-8A7A-D4B5642E0693}" type="presParOf" srcId="{877C3E8C-4729-4177-9027-EB9E14DA8E9C}" destId="{1D3DD182-B494-40E0-862B-C62AAEE3AAD3}" srcOrd="0" destOrd="0" presId="urn:microsoft.com/office/officeart/2005/8/layout/hierarchy4"/>
    <dgm:cxn modelId="{B3F3A022-7B92-4520-B9BE-B77E64A4A36B}" type="presParOf" srcId="{1D3DD182-B494-40E0-862B-C62AAEE3AAD3}" destId="{B7E10771-D0FE-4F50-BC7F-EFF7ACF041DE}" srcOrd="0" destOrd="0" presId="urn:microsoft.com/office/officeart/2005/8/layout/hierarchy4"/>
    <dgm:cxn modelId="{199F68C6-0A56-4458-9834-06640ABAE747}" type="presParOf" srcId="{1D3DD182-B494-40E0-862B-C62AAEE3AAD3}" destId="{B0A594A8-2542-48E0-8634-0E1DABCB45C0}" srcOrd="1" destOrd="0" presId="urn:microsoft.com/office/officeart/2005/8/layout/hierarchy4"/>
    <dgm:cxn modelId="{0D25DE45-130D-4A37-9C61-B6529DF82882}" type="presParOf" srcId="{1D3DD182-B494-40E0-862B-C62AAEE3AAD3}" destId="{C612C1AA-173D-435B-8CFC-32A6941FE3D0}" srcOrd="2" destOrd="0" presId="urn:microsoft.com/office/officeart/2005/8/layout/hierarchy4"/>
    <dgm:cxn modelId="{44CFE335-06A9-405C-ABFA-34D71FAF3179}" type="presParOf" srcId="{C612C1AA-173D-435B-8CFC-32A6941FE3D0}" destId="{954D449F-22CC-42B0-80AA-54F499F1487E}" srcOrd="0" destOrd="0" presId="urn:microsoft.com/office/officeart/2005/8/layout/hierarchy4"/>
    <dgm:cxn modelId="{26FF2047-0C29-459A-B0EC-CE257C2F3A6D}" type="presParOf" srcId="{954D449F-22CC-42B0-80AA-54F499F1487E}" destId="{0BA4921F-F01E-4AD2-9707-434D65FB6146}" srcOrd="0" destOrd="0" presId="urn:microsoft.com/office/officeart/2005/8/layout/hierarchy4"/>
    <dgm:cxn modelId="{161F9C06-E6FD-4327-BFE3-FB2A188DCB85}" type="presParOf" srcId="{954D449F-22CC-42B0-80AA-54F499F1487E}" destId="{BDCEDE4E-B6BC-4248-8BB7-6FA0D0C54BF5}" srcOrd="1" destOrd="0" presId="urn:microsoft.com/office/officeart/2005/8/layout/hierarchy4"/>
    <dgm:cxn modelId="{2F249164-B5B9-4D05-BBF1-760ADC7811D9}" type="presParOf" srcId="{C612C1AA-173D-435B-8CFC-32A6941FE3D0}" destId="{AF8065FB-4E0E-4FDB-B139-7F64B474C314}" srcOrd="1" destOrd="0" presId="urn:microsoft.com/office/officeart/2005/8/layout/hierarchy4"/>
    <dgm:cxn modelId="{0267450B-52FD-40AF-8022-2E905353F830}" type="presParOf" srcId="{C612C1AA-173D-435B-8CFC-32A6941FE3D0}" destId="{A692FC59-3CB2-4DFD-8305-5417900DEC9A}" srcOrd="2" destOrd="0" presId="urn:microsoft.com/office/officeart/2005/8/layout/hierarchy4"/>
    <dgm:cxn modelId="{324B251B-5B82-424D-BF12-69AA1326D9F9}" type="presParOf" srcId="{A692FC59-3CB2-4DFD-8305-5417900DEC9A}" destId="{8C7C35D0-9D75-4073-9924-04D0E83F3199}" srcOrd="0" destOrd="0" presId="urn:microsoft.com/office/officeart/2005/8/layout/hierarchy4"/>
    <dgm:cxn modelId="{22C0D6DB-541A-4F6D-A09B-50DB4F0EF50D}" type="presParOf" srcId="{A692FC59-3CB2-4DFD-8305-5417900DEC9A}" destId="{7C4ED73C-02A6-494D-B64B-407B1F581E53}" srcOrd="1" destOrd="0" presId="urn:microsoft.com/office/officeart/2005/8/layout/hierarchy4"/>
    <dgm:cxn modelId="{2310AF04-5CC8-4698-A66E-D7E9CD3E1352}" type="presParOf" srcId="{877C3E8C-4729-4177-9027-EB9E14DA8E9C}" destId="{B2D438C2-0803-4C4E-8F37-6D8120D484C9}" srcOrd="1" destOrd="0" presId="urn:microsoft.com/office/officeart/2005/8/layout/hierarchy4"/>
    <dgm:cxn modelId="{A8A36DE0-037F-4141-A06E-45F97E953F94}" type="presParOf" srcId="{877C3E8C-4729-4177-9027-EB9E14DA8E9C}" destId="{C10DDE4F-E7D0-4861-8077-42C86FA63AFA}" srcOrd="2" destOrd="0" presId="urn:microsoft.com/office/officeart/2005/8/layout/hierarchy4"/>
    <dgm:cxn modelId="{7421BE6D-0D30-42A5-A806-FAC8D92AD3F5}" type="presParOf" srcId="{C10DDE4F-E7D0-4861-8077-42C86FA63AFA}" destId="{0FE313F8-BF70-4D11-BA7B-38580FAC93CB}" srcOrd="0" destOrd="0" presId="urn:microsoft.com/office/officeart/2005/8/layout/hierarchy4"/>
    <dgm:cxn modelId="{53DC0552-42B0-4409-8A66-C7FF7C8F5B74}" type="presParOf" srcId="{C10DDE4F-E7D0-4861-8077-42C86FA63AFA}" destId="{227F5CD7-7768-49EF-9128-B074EFFCB63C}" srcOrd="1" destOrd="0" presId="urn:microsoft.com/office/officeart/2005/8/layout/hierarchy4"/>
    <dgm:cxn modelId="{33F2539C-66E6-4F74-9727-4A37C34645E3}" type="presParOf" srcId="{C10DDE4F-E7D0-4861-8077-42C86FA63AFA}" destId="{43A56A22-607C-4C33-BC95-B7164F5C8321}" srcOrd="2" destOrd="0" presId="urn:microsoft.com/office/officeart/2005/8/layout/hierarchy4"/>
    <dgm:cxn modelId="{403D22E8-A811-4A9E-84E9-0AFDDA76565F}" type="presParOf" srcId="{43A56A22-607C-4C33-BC95-B7164F5C8321}" destId="{B7B7DF59-C741-445F-95A2-B0C09D24D5C8}" srcOrd="0" destOrd="0" presId="urn:microsoft.com/office/officeart/2005/8/layout/hierarchy4"/>
    <dgm:cxn modelId="{86194A55-142A-4035-B8DD-80153A859F33}" type="presParOf" srcId="{B7B7DF59-C741-445F-95A2-B0C09D24D5C8}" destId="{9885597E-CECF-42E2-B122-5A102E9A56CB}" srcOrd="0" destOrd="0" presId="urn:microsoft.com/office/officeart/2005/8/layout/hierarchy4"/>
    <dgm:cxn modelId="{1E1650FB-C80C-4EE6-B553-C5B541CF9095}" type="presParOf" srcId="{B7B7DF59-C741-445F-95A2-B0C09D24D5C8}" destId="{AE6AFBC5-EF87-4957-BA18-23F6E72DEE02}" srcOrd="1" destOrd="0" presId="urn:microsoft.com/office/officeart/2005/8/layout/hierarchy4"/>
    <dgm:cxn modelId="{9CF580DD-3D23-4C65-82B8-628864DA4826}" type="presParOf" srcId="{43A56A22-607C-4C33-BC95-B7164F5C8321}" destId="{A5D66D57-5FA9-4A4A-9893-5C74B2718CF2}" srcOrd="1" destOrd="0" presId="urn:microsoft.com/office/officeart/2005/8/layout/hierarchy4"/>
    <dgm:cxn modelId="{D4F39FE7-A8EF-458B-ADB3-5D5D5DD32377}" type="presParOf" srcId="{43A56A22-607C-4C33-BC95-B7164F5C8321}" destId="{2C53EB48-FD89-44A1-A1FB-2FDE1E498F4D}" srcOrd="2" destOrd="0" presId="urn:microsoft.com/office/officeart/2005/8/layout/hierarchy4"/>
    <dgm:cxn modelId="{82BC1E9F-BE88-41C1-9E06-F284F94787B6}" type="presParOf" srcId="{2C53EB48-FD89-44A1-A1FB-2FDE1E498F4D}" destId="{FBD9CE0F-9BC3-4D3E-B574-4B1E40B5093B}" srcOrd="0" destOrd="0" presId="urn:microsoft.com/office/officeart/2005/8/layout/hierarchy4"/>
    <dgm:cxn modelId="{AACCC358-4145-4C2E-A2FB-D324B5F78601}" type="presParOf" srcId="{2C53EB48-FD89-44A1-A1FB-2FDE1E498F4D}" destId="{10B93B8F-28A9-4F99-8B45-F725A7DCE9B3}" srcOrd="1" destOrd="0" presId="urn:microsoft.com/office/officeart/2005/8/layout/hierarchy4"/>
    <dgm:cxn modelId="{D4199FD6-5E62-4EC0-AD40-D84D4D2467C7}" type="presParOf" srcId="{208ADE16-1662-4910-B3A6-5884110B236B}" destId="{AE24930E-E6C5-4C80-99EC-0B77050F7863}" srcOrd="1" destOrd="0" presId="urn:microsoft.com/office/officeart/2005/8/layout/hierarchy4"/>
    <dgm:cxn modelId="{EDE1A38D-E389-4F8B-91D0-EA979655AF73}" type="presParOf" srcId="{208ADE16-1662-4910-B3A6-5884110B236B}" destId="{1A96A52A-90CC-4FF1-8D4F-1D4F4B5969C2}" srcOrd="2" destOrd="0" presId="urn:microsoft.com/office/officeart/2005/8/layout/hierarchy4"/>
    <dgm:cxn modelId="{B8B7F150-2537-4F35-BD6E-5348E493E50B}" type="presParOf" srcId="{1A96A52A-90CC-4FF1-8D4F-1D4F4B5969C2}" destId="{5FDBBC38-CA41-42D3-B419-C5071EF635DB}" srcOrd="0" destOrd="0" presId="urn:microsoft.com/office/officeart/2005/8/layout/hierarchy4"/>
    <dgm:cxn modelId="{73D6796D-EC68-41A9-81A2-52A80A2FA872}" type="presParOf" srcId="{1A96A52A-90CC-4FF1-8D4F-1D4F4B5969C2}" destId="{5688FDAF-0A28-4C86-81FF-05AB5F9EF919}" srcOrd="1" destOrd="0" presId="urn:microsoft.com/office/officeart/2005/8/layout/hierarchy4"/>
    <dgm:cxn modelId="{49EF1078-BFC8-4FEE-9E59-70C2620E6DED}" type="presParOf" srcId="{1A96A52A-90CC-4FF1-8D4F-1D4F4B5969C2}" destId="{D742C683-DC8D-4CCB-8744-B28024FDA3B4}" srcOrd="2" destOrd="0" presId="urn:microsoft.com/office/officeart/2005/8/layout/hierarchy4"/>
    <dgm:cxn modelId="{45476BB3-F680-40BB-938C-9965424406F7}" type="presParOf" srcId="{D742C683-DC8D-4CCB-8744-B28024FDA3B4}" destId="{CEBCC620-6DA1-48CA-BCCB-7B59EF26D0AA}" srcOrd="0" destOrd="0" presId="urn:microsoft.com/office/officeart/2005/8/layout/hierarchy4"/>
    <dgm:cxn modelId="{E0405FEA-3AFB-4C33-A41E-7A927237BDD3}" type="presParOf" srcId="{CEBCC620-6DA1-48CA-BCCB-7B59EF26D0AA}" destId="{D3F27353-7EE9-414B-A028-46D2B57D593D}" srcOrd="0" destOrd="0" presId="urn:microsoft.com/office/officeart/2005/8/layout/hierarchy4"/>
    <dgm:cxn modelId="{7C4927ED-16A9-4B59-9FF3-99630F9680AC}" type="presParOf" srcId="{CEBCC620-6DA1-48CA-BCCB-7B59EF26D0AA}" destId="{5CAA58A3-E810-4F26-A99E-669F2C679967}" srcOrd="1" destOrd="0" presId="urn:microsoft.com/office/officeart/2005/8/layout/hierarchy4"/>
    <dgm:cxn modelId="{60FA3D63-9350-47C2-89D4-32A9F7E47E50}" type="presParOf" srcId="{CEBCC620-6DA1-48CA-BCCB-7B59EF26D0AA}" destId="{E9B1F6D6-5934-4C8A-8C37-13DA2161171C}" srcOrd="2" destOrd="0" presId="urn:microsoft.com/office/officeart/2005/8/layout/hierarchy4"/>
    <dgm:cxn modelId="{96C56F44-A5F8-4EAC-BFAF-C1FBF365D88B}" type="presParOf" srcId="{E9B1F6D6-5934-4C8A-8C37-13DA2161171C}" destId="{33AC2DA5-54A7-4268-90A7-44747AE77473}" srcOrd="0" destOrd="0" presId="urn:microsoft.com/office/officeart/2005/8/layout/hierarchy4"/>
    <dgm:cxn modelId="{325781CA-607D-43B5-BC53-4BA0888571CE}" type="presParOf" srcId="{33AC2DA5-54A7-4268-90A7-44747AE77473}" destId="{09077BC5-62DD-41E1-9126-DBBB15D9405D}" srcOrd="0" destOrd="0" presId="urn:microsoft.com/office/officeart/2005/8/layout/hierarchy4"/>
    <dgm:cxn modelId="{D9F2FA22-E7FB-471A-B051-C180CB501601}" type="presParOf" srcId="{33AC2DA5-54A7-4268-90A7-44747AE77473}" destId="{4EE4EA38-F088-4CE1-9A00-9D3D06D21FE0}" srcOrd="1" destOrd="0" presId="urn:microsoft.com/office/officeart/2005/8/layout/hierarchy4"/>
    <dgm:cxn modelId="{24C2B62D-F69A-4ECC-8A90-90B84939AAB7}" type="presParOf" srcId="{E9B1F6D6-5934-4C8A-8C37-13DA2161171C}" destId="{6B32263B-C31D-4795-94B9-B4A302371A47}" srcOrd="1" destOrd="0" presId="urn:microsoft.com/office/officeart/2005/8/layout/hierarchy4"/>
    <dgm:cxn modelId="{F12C5975-6B79-417D-A51C-3F14A0F22D37}" type="presParOf" srcId="{E9B1F6D6-5934-4C8A-8C37-13DA2161171C}" destId="{3A989461-31DF-4821-96AC-820F2F153F9D}" srcOrd="2" destOrd="0" presId="urn:microsoft.com/office/officeart/2005/8/layout/hierarchy4"/>
    <dgm:cxn modelId="{5C9F1340-B315-4C28-B4EC-FF67114B76A2}" type="presParOf" srcId="{3A989461-31DF-4821-96AC-820F2F153F9D}" destId="{1E3B4E18-E8D3-47ED-ACC5-0E858B718E4D}" srcOrd="0" destOrd="0" presId="urn:microsoft.com/office/officeart/2005/8/layout/hierarchy4"/>
    <dgm:cxn modelId="{03B6EC5D-0C46-4C3A-A073-326A3D3CAD54}" type="presParOf" srcId="{3A989461-31DF-4821-96AC-820F2F153F9D}" destId="{EE4D2197-2A86-4055-8C79-A0E8567B1F82}" srcOrd="1" destOrd="0" presId="urn:microsoft.com/office/officeart/2005/8/layout/hierarchy4"/>
    <dgm:cxn modelId="{C6FC222D-E25E-48FE-B61E-8BC526F26824}" type="presParOf" srcId="{D742C683-DC8D-4CCB-8744-B28024FDA3B4}" destId="{71B7BE86-8199-4F39-B82F-B906D066FE5D}" srcOrd="1" destOrd="0" presId="urn:microsoft.com/office/officeart/2005/8/layout/hierarchy4"/>
    <dgm:cxn modelId="{1DEB8DF0-8B6F-43E8-9981-22BD060A2BFE}" type="presParOf" srcId="{D742C683-DC8D-4CCB-8744-B28024FDA3B4}" destId="{911E0204-46D4-40BC-827C-A8FFE058F5AD}" srcOrd="2" destOrd="0" presId="urn:microsoft.com/office/officeart/2005/8/layout/hierarchy4"/>
    <dgm:cxn modelId="{7AA90903-0AE4-47F6-98AF-69CA63D33C2C}" type="presParOf" srcId="{911E0204-46D4-40BC-827C-A8FFE058F5AD}" destId="{FFFFDBAA-9274-4572-B8FB-523C58139808}" srcOrd="0" destOrd="0" presId="urn:microsoft.com/office/officeart/2005/8/layout/hierarchy4"/>
    <dgm:cxn modelId="{CD43BDC8-379E-498B-936D-7598901F390F}" type="presParOf" srcId="{911E0204-46D4-40BC-827C-A8FFE058F5AD}" destId="{E9A27395-2545-42B1-B61F-C54FEA5DCC27}" srcOrd="1" destOrd="0" presId="urn:microsoft.com/office/officeart/2005/8/layout/hierarchy4"/>
    <dgm:cxn modelId="{7C6A0828-8DDB-4B94-8D38-6BA517913A79}" type="presParOf" srcId="{911E0204-46D4-40BC-827C-A8FFE058F5AD}" destId="{04324900-8E92-4DB6-9F1C-09BC66030DFA}" srcOrd="2" destOrd="0" presId="urn:microsoft.com/office/officeart/2005/8/layout/hierarchy4"/>
    <dgm:cxn modelId="{4E17C6A2-2A9A-40A8-BBC5-6D440CADAB0E}" type="presParOf" srcId="{04324900-8E92-4DB6-9F1C-09BC66030DFA}" destId="{231F29D4-6AB8-4016-8E31-C03D962153E9}" srcOrd="0" destOrd="0" presId="urn:microsoft.com/office/officeart/2005/8/layout/hierarchy4"/>
    <dgm:cxn modelId="{96E30561-0290-4F28-A68F-9122D552C230}" type="presParOf" srcId="{231F29D4-6AB8-4016-8E31-C03D962153E9}" destId="{2770E9AE-11C3-466C-8444-CC930F1AD0B1}" srcOrd="0" destOrd="0" presId="urn:microsoft.com/office/officeart/2005/8/layout/hierarchy4"/>
    <dgm:cxn modelId="{A659F292-0945-493A-995F-B5502EA3EA60}" type="presParOf" srcId="{231F29D4-6AB8-4016-8E31-C03D962153E9}" destId="{D447EFD2-9A8A-4E14-807E-69E339B09372}" srcOrd="1" destOrd="0" presId="urn:microsoft.com/office/officeart/2005/8/layout/hierarchy4"/>
    <dgm:cxn modelId="{058C0D89-0698-475A-A6B2-6E70AC429B8D}" type="presParOf" srcId="{04324900-8E92-4DB6-9F1C-09BC66030DFA}" destId="{21889E56-F895-4E20-9453-F14208426C07}" srcOrd="1" destOrd="0" presId="urn:microsoft.com/office/officeart/2005/8/layout/hierarchy4"/>
    <dgm:cxn modelId="{32759CFE-B86D-4CCC-A61E-098F4F41226D}" type="presParOf" srcId="{04324900-8E92-4DB6-9F1C-09BC66030DFA}" destId="{195EC969-0FD2-41F3-8E19-9660917C7D46}" srcOrd="2" destOrd="0" presId="urn:microsoft.com/office/officeart/2005/8/layout/hierarchy4"/>
    <dgm:cxn modelId="{4D2DB1D4-B2D3-4EA0-AD29-12012C745CEE}" type="presParOf" srcId="{195EC969-0FD2-41F3-8E19-9660917C7D46}" destId="{4D5A67DA-2432-44A6-AEC6-B818F6B60784}" srcOrd="0" destOrd="0" presId="urn:microsoft.com/office/officeart/2005/8/layout/hierarchy4"/>
    <dgm:cxn modelId="{64A5C804-4F92-4A79-9BBA-8510C8C73802}" type="presParOf" srcId="{195EC969-0FD2-41F3-8E19-9660917C7D46}" destId="{6A4842B6-B1BC-4B6E-B292-3244380A551D}" srcOrd="1" destOrd="0" presId="urn:microsoft.com/office/officeart/2005/8/layout/hierarchy4"/>
  </dgm:cxnLst>
  <dgm:bg/>
  <dgm:whole/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10ED40AF-DFB1-4943-B6DB-2A904FAA918A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956FCCDE-B333-4594-8C13-E8646D55C44A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800" i="1" dirty="0" smtClean="0"/>
            <a:t>María Gómez de Ureña Arnedo</a:t>
          </a:r>
          <a:endParaRPr lang="es-CO" sz="2800" i="1" dirty="0"/>
        </a:p>
      </dgm:t>
    </dgm:pt>
    <dgm:pt modelId="{DBDA72A3-6B85-4D7B-A6C4-6EADDFEE283A}" type="parTrans" cxnId="{417AB3FE-81B3-4686-BE68-5EA4FB395501}">
      <dgm:prSet/>
      <dgm:spPr/>
      <dgm:t>
        <a:bodyPr/>
        <a:lstStyle/>
        <a:p>
          <a:endParaRPr lang="es-CO"/>
        </a:p>
      </dgm:t>
    </dgm:pt>
    <dgm:pt modelId="{58DCF97F-892A-472F-A019-1A2C47A1A437}" type="sibTrans" cxnId="{417AB3FE-81B3-4686-BE68-5EA4FB395501}">
      <dgm:prSet/>
      <dgm:spPr/>
      <dgm:t>
        <a:bodyPr/>
        <a:lstStyle/>
        <a:p>
          <a:endParaRPr lang="es-CO"/>
        </a:p>
      </dgm:t>
    </dgm:pt>
    <dgm:pt modelId="{6892DBC0-9D68-487E-A0E9-DD27BE730FBF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dirty="0" smtClean="0"/>
            <a:t>Luis                  Gómez De Ureña Pérez</a:t>
          </a:r>
          <a:endParaRPr lang="es-CO" sz="1600" dirty="0"/>
        </a:p>
      </dgm:t>
    </dgm:pt>
    <dgm:pt modelId="{94B01AB5-BDE7-43C5-BC30-7D2E8FE8CA0C}" type="parTrans" cxnId="{3A513B4C-D1D5-4178-ADF3-D0E4AA38110A}">
      <dgm:prSet/>
      <dgm:spPr/>
      <dgm:t>
        <a:bodyPr/>
        <a:lstStyle/>
        <a:p>
          <a:endParaRPr lang="es-CO"/>
        </a:p>
      </dgm:t>
    </dgm:pt>
    <dgm:pt modelId="{CA94EA04-610D-4D18-B7BC-6DEF7BE9573F}" type="sibTrans" cxnId="{3A513B4C-D1D5-4178-ADF3-D0E4AA38110A}">
      <dgm:prSet/>
      <dgm:spPr/>
      <dgm:t>
        <a:bodyPr/>
        <a:lstStyle/>
        <a:p>
          <a:endParaRPr lang="es-CO"/>
        </a:p>
      </dgm:t>
    </dgm:pt>
    <dgm:pt modelId="{9E1BDB0B-AFA1-48C0-9D9E-4416FA3DEE93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400" dirty="0" smtClean="0"/>
            <a:t>Isabel Arnedo Paladines</a:t>
          </a:r>
          <a:endParaRPr lang="es-CO" sz="2400" dirty="0"/>
        </a:p>
      </dgm:t>
    </dgm:pt>
    <dgm:pt modelId="{77CCC430-77BC-44B4-AF4B-81F5A40C6002}" type="parTrans" cxnId="{A39CB2FF-43A9-490F-936E-631119D268C9}">
      <dgm:prSet/>
      <dgm:spPr/>
      <dgm:t>
        <a:bodyPr/>
        <a:lstStyle/>
        <a:p>
          <a:endParaRPr lang="es-CO"/>
        </a:p>
      </dgm:t>
    </dgm:pt>
    <dgm:pt modelId="{9DC90C60-65E9-42F3-A651-AC88810722C6}" type="sibTrans" cxnId="{A39CB2FF-43A9-490F-936E-631119D268C9}">
      <dgm:prSet/>
      <dgm:spPr/>
      <dgm:t>
        <a:bodyPr/>
        <a:lstStyle/>
        <a:p>
          <a:endParaRPr lang="es-CO"/>
        </a:p>
      </dgm:t>
    </dgm:pt>
    <dgm:pt modelId="{11276625-9BAD-447A-BD14-DA70EF316468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CO" sz="1600" dirty="0" smtClean="0"/>
            <a:t>Alonso Tiburcio De Arnedo</a:t>
          </a:r>
          <a:endParaRPr lang="es-CO" sz="1600" dirty="0"/>
        </a:p>
      </dgm:t>
    </dgm:pt>
    <dgm:pt modelId="{FA8475D2-0DF6-446B-A7A2-AA6C944DBB39}" type="parTrans" cxnId="{7C9EB09F-1515-4357-9AFA-613BD6F93079}">
      <dgm:prSet/>
      <dgm:spPr/>
      <dgm:t>
        <a:bodyPr/>
        <a:lstStyle/>
        <a:p>
          <a:endParaRPr lang="es-CO"/>
        </a:p>
      </dgm:t>
    </dgm:pt>
    <dgm:pt modelId="{0C34F066-9913-48DE-9095-F3C990FA1506}" type="sibTrans" cxnId="{7C9EB09F-1515-4357-9AFA-613BD6F93079}">
      <dgm:prSet/>
      <dgm:spPr/>
      <dgm:t>
        <a:bodyPr/>
        <a:lstStyle/>
        <a:p>
          <a:endParaRPr lang="es-CO"/>
        </a:p>
      </dgm:t>
    </dgm:pt>
    <dgm:pt modelId="{49C9F5A7-277F-4D6D-9AC1-17A726BB34D4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María Paladines De La Fuente</a:t>
          </a:r>
          <a:endParaRPr lang="es-CO" sz="2000" dirty="0"/>
        </a:p>
      </dgm:t>
    </dgm:pt>
    <dgm:pt modelId="{6DB4D056-CD9B-4844-A814-06CE918E1F4C}" type="parTrans" cxnId="{11859D76-9621-4274-B0A9-9C76BC2D9461}">
      <dgm:prSet/>
      <dgm:spPr/>
      <dgm:t>
        <a:bodyPr/>
        <a:lstStyle/>
        <a:p>
          <a:endParaRPr lang="es-CO"/>
        </a:p>
      </dgm:t>
    </dgm:pt>
    <dgm:pt modelId="{F630E4FA-6378-452B-B04E-6F485953B493}" type="sibTrans" cxnId="{11859D76-9621-4274-B0A9-9C76BC2D9461}">
      <dgm:prSet/>
      <dgm:spPr/>
      <dgm:t>
        <a:bodyPr/>
        <a:lstStyle/>
        <a:p>
          <a:endParaRPr lang="es-CO"/>
        </a:p>
      </dgm:t>
    </dgm:pt>
    <dgm:pt modelId="{D94B0ECC-356B-43B0-8904-5F32F058BC21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dirty="0" smtClean="0"/>
            <a:t>Alonso                 López Paladines</a:t>
          </a:r>
          <a:endParaRPr lang="es-CO" sz="1600" dirty="0"/>
        </a:p>
      </dgm:t>
    </dgm:pt>
    <dgm:pt modelId="{C70B7AAA-16F2-49F0-8BA3-7E48B83D7CD1}" type="parTrans" cxnId="{E35E8A04-4BB9-4955-9475-FEFA6AC341AB}">
      <dgm:prSet/>
      <dgm:spPr/>
      <dgm:t>
        <a:bodyPr/>
        <a:lstStyle/>
        <a:p>
          <a:endParaRPr lang="es-CO"/>
        </a:p>
      </dgm:t>
    </dgm:pt>
    <dgm:pt modelId="{AC47F355-70FA-47B8-B7C3-B5DB5105A627}" type="sibTrans" cxnId="{E35E8A04-4BB9-4955-9475-FEFA6AC341AB}">
      <dgm:prSet/>
      <dgm:spPr/>
      <dgm:t>
        <a:bodyPr/>
        <a:lstStyle/>
        <a:p>
          <a:endParaRPr lang="es-CO"/>
        </a:p>
      </dgm:t>
    </dgm:pt>
    <dgm:pt modelId="{1B1CCABF-5DA9-4778-B091-2D8DC7913FC2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dirty="0" smtClean="0"/>
            <a:t>Isabel Pérez Galeano</a:t>
          </a:r>
          <a:endParaRPr lang="es-CO" sz="1800" dirty="0"/>
        </a:p>
      </dgm:t>
    </dgm:pt>
    <dgm:pt modelId="{15AF1571-5028-4978-8815-717C05E2BC6E}" type="parTrans" cxnId="{8DDD2FDA-BAEA-489D-8596-CE3BA6817B42}">
      <dgm:prSet/>
      <dgm:spPr/>
      <dgm:t>
        <a:bodyPr/>
        <a:lstStyle/>
        <a:p>
          <a:endParaRPr lang="es-CO"/>
        </a:p>
      </dgm:t>
    </dgm:pt>
    <dgm:pt modelId="{92A804E9-6A47-45A3-95E8-7B9DB8ED3D61}" type="sibTrans" cxnId="{8DDD2FDA-BAEA-489D-8596-CE3BA6817B42}">
      <dgm:prSet/>
      <dgm:spPr/>
      <dgm:t>
        <a:bodyPr/>
        <a:lstStyle/>
        <a:p>
          <a:endParaRPr lang="es-CO"/>
        </a:p>
      </dgm:t>
    </dgm:pt>
    <dgm:pt modelId="{0FFFF1AE-2E3A-4653-A5E1-48DA77B2DAC4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CO" sz="1600" dirty="0" smtClean="0"/>
            <a:t>Francisco              Pérez Holguín</a:t>
          </a:r>
          <a:endParaRPr lang="es-CO" sz="1600" dirty="0"/>
        </a:p>
      </dgm:t>
    </dgm:pt>
    <dgm:pt modelId="{54E372D7-AD70-481A-A127-89B037E9201A}" type="parTrans" cxnId="{42986FAD-B387-497F-BF03-8015DF2BB4EE}">
      <dgm:prSet/>
      <dgm:spPr/>
      <dgm:t>
        <a:bodyPr/>
        <a:lstStyle/>
        <a:p>
          <a:endParaRPr lang="es-CO"/>
        </a:p>
      </dgm:t>
    </dgm:pt>
    <dgm:pt modelId="{47C753AE-5818-4C89-9DB8-A22A6BD923FB}" type="sibTrans" cxnId="{42986FAD-B387-497F-BF03-8015DF2BB4EE}">
      <dgm:prSet/>
      <dgm:spPr/>
      <dgm:t>
        <a:bodyPr/>
        <a:lstStyle/>
        <a:p>
          <a:endParaRPr lang="es-CO"/>
        </a:p>
      </dgm:t>
    </dgm:pt>
    <dgm:pt modelId="{7CAADE69-5817-46CF-996D-2B8A6BB8CFD1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tx1"/>
        </a:solidFill>
      </dgm:spPr>
      <dgm:t>
        <a:bodyPr/>
        <a:lstStyle/>
        <a:p>
          <a:endParaRPr lang="es-CO" dirty="0"/>
        </a:p>
      </dgm:t>
    </dgm:pt>
    <dgm:pt modelId="{8A552BE7-5E5F-46B1-BBFB-2F6F537D945F}" type="parTrans" cxnId="{90A5BD04-0F92-4C0B-B296-CDE39224AFFE}">
      <dgm:prSet/>
      <dgm:spPr/>
      <dgm:t>
        <a:bodyPr/>
        <a:lstStyle/>
        <a:p>
          <a:endParaRPr lang="es-CO"/>
        </a:p>
      </dgm:t>
    </dgm:pt>
    <dgm:pt modelId="{7FCEB43F-64D3-42F2-B549-7AA9A8EA7B8F}" type="sibTrans" cxnId="{90A5BD04-0F92-4C0B-B296-CDE39224AFFE}">
      <dgm:prSet/>
      <dgm:spPr/>
      <dgm:t>
        <a:bodyPr/>
        <a:lstStyle/>
        <a:p>
          <a:endParaRPr lang="es-CO"/>
        </a:p>
      </dgm:t>
    </dgm:pt>
    <dgm:pt modelId="{E75BF49A-0BBD-418B-A465-D5C73CDDC862}" type="pres">
      <dgm:prSet presAssocID="{10ED40AF-DFB1-4943-B6DB-2A904FAA918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8ED92A6C-104B-4F95-8EC4-4B04F2525B90}" type="pres">
      <dgm:prSet presAssocID="{956FCCDE-B333-4594-8C13-E8646D55C44A}" presName="vertOne" presStyleCnt="0"/>
      <dgm:spPr/>
    </dgm:pt>
    <dgm:pt modelId="{579A3A25-72DC-4CE8-87C6-DD6DE12F57EF}" type="pres">
      <dgm:prSet presAssocID="{956FCCDE-B333-4594-8C13-E8646D55C44A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8EF6B4AC-0BC5-41EC-99C9-D475FC1E0637}" type="pres">
      <dgm:prSet presAssocID="{956FCCDE-B333-4594-8C13-E8646D55C44A}" presName="parTransOne" presStyleCnt="0"/>
      <dgm:spPr/>
    </dgm:pt>
    <dgm:pt modelId="{D92DF160-72B2-4129-A7FE-A3C6FA3999C6}" type="pres">
      <dgm:prSet presAssocID="{956FCCDE-B333-4594-8C13-E8646D55C44A}" presName="horzOne" presStyleCnt="0"/>
      <dgm:spPr/>
    </dgm:pt>
    <dgm:pt modelId="{B7ED5BF1-FD92-44BE-B7A2-F69A881BCD56}" type="pres">
      <dgm:prSet presAssocID="{6892DBC0-9D68-487E-A0E9-DD27BE730FBF}" presName="vertTwo" presStyleCnt="0"/>
      <dgm:spPr/>
    </dgm:pt>
    <dgm:pt modelId="{B1CF4EA0-475E-4FF4-8C07-FAC71671376C}" type="pres">
      <dgm:prSet presAssocID="{6892DBC0-9D68-487E-A0E9-DD27BE730FBF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71D6ECE5-85FD-428D-97D5-4B39B80B20AD}" type="pres">
      <dgm:prSet presAssocID="{6892DBC0-9D68-487E-A0E9-DD27BE730FBF}" presName="horzTwo" presStyleCnt="0"/>
      <dgm:spPr/>
    </dgm:pt>
    <dgm:pt modelId="{47CE3071-EBCA-4144-8AF9-6835B4D6ECDA}" type="pres">
      <dgm:prSet presAssocID="{CA94EA04-610D-4D18-B7BC-6DEF7BE9573F}" presName="sibSpaceTwo" presStyleCnt="0"/>
      <dgm:spPr/>
    </dgm:pt>
    <dgm:pt modelId="{F95FB6C4-F9E2-4150-85A8-224EE8B0922C}" type="pres">
      <dgm:prSet presAssocID="{9E1BDB0B-AFA1-48C0-9D9E-4416FA3DEE93}" presName="vertTwo" presStyleCnt="0"/>
      <dgm:spPr/>
    </dgm:pt>
    <dgm:pt modelId="{FA2AFA0E-BA10-44B6-ACCC-DB362898BFBF}" type="pres">
      <dgm:prSet presAssocID="{9E1BDB0B-AFA1-48C0-9D9E-4416FA3DEE93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802A588B-2856-4A34-9CD1-8E24FB6921C8}" type="pres">
      <dgm:prSet presAssocID="{9E1BDB0B-AFA1-48C0-9D9E-4416FA3DEE93}" presName="parTransTwo" presStyleCnt="0"/>
      <dgm:spPr/>
    </dgm:pt>
    <dgm:pt modelId="{7AEB1A7C-A076-41EE-A738-C2ED2FBBD2F3}" type="pres">
      <dgm:prSet presAssocID="{9E1BDB0B-AFA1-48C0-9D9E-4416FA3DEE93}" presName="horzTwo" presStyleCnt="0"/>
      <dgm:spPr/>
    </dgm:pt>
    <dgm:pt modelId="{D4D369B3-5E1E-41CA-B1B8-06625FD83B4E}" type="pres">
      <dgm:prSet presAssocID="{11276625-9BAD-447A-BD14-DA70EF316468}" presName="vertThree" presStyleCnt="0"/>
      <dgm:spPr/>
    </dgm:pt>
    <dgm:pt modelId="{D44EDF90-0FB7-4A8E-93F2-5BCAEED19683}" type="pres">
      <dgm:prSet presAssocID="{11276625-9BAD-447A-BD14-DA70EF316468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CD747158-3F17-4F4E-816F-B8630054FDA8}" type="pres">
      <dgm:prSet presAssocID="{11276625-9BAD-447A-BD14-DA70EF316468}" presName="horzThree" presStyleCnt="0"/>
      <dgm:spPr/>
    </dgm:pt>
    <dgm:pt modelId="{9927A322-8160-43F5-9B78-4BFE27465462}" type="pres">
      <dgm:prSet presAssocID="{0C34F066-9913-48DE-9095-F3C990FA1506}" presName="sibSpaceThree" presStyleCnt="0"/>
      <dgm:spPr/>
    </dgm:pt>
    <dgm:pt modelId="{083DF19B-C384-4EB6-9CE6-09B589808E25}" type="pres">
      <dgm:prSet presAssocID="{49C9F5A7-277F-4D6D-9AC1-17A726BB34D4}" presName="vertThree" presStyleCnt="0"/>
      <dgm:spPr/>
    </dgm:pt>
    <dgm:pt modelId="{6B2CBD37-B24F-435A-B0F2-05CDD5D90514}" type="pres">
      <dgm:prSet presAssocID="{49C9F5A7-277F-4D6D-9AC1-17A726BB34D4}" presName="txThre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DC2C324D-63F8-4E47-93F5-3B6588532066}" type="pres">
      <dgm:prSet presAssocID="{49C9F5A7-277F-4D6D-9AC1-17A726BB34D4}" presName="parTransThree" presStyleCnt="0"/>
      <dgm:spPr/>
    </dgm:pt>
    <dgm:pt modelId="{EB802B5E-9C3F-4886-BF5E-5546643AEE16}" type="pres">
      <dgm:prSet presAssocID="{49C9F5A7-277F-4D6D-9AC1-17A726BB34D4}" presName="horzThree" presStyleCnt="0"/>
      <dgm:spPr/>
    </dgm:pt>
    <dgm:pt modelId="{01C0D1A4-DA9E-4776-9817-15B4D570A45C}" type="pres">
      <dgm:prSet presAssocID="{D94B0ECC-356B-43B0-8904-5F32F058BC21}" presName="vertFour" presStyleCnt="0">
        <dgm:presLayoutVars>
          <dgm:chPref val="3"/>
        </dgm:presLayoutVars>
      </dgm:prSet>
      <dgm:spPr/>
    </dgm:pt>
    <dgm:pt modelId="{CBFCDA35-C2F2-445C-853E-815EE1E465BE}" type="pres">
      <dgm:prSet presAssocID="{D94B0ECC-356B-43B0-8904-5F32F058BC21}" presName="txFour" presStyleLbl="node4" presStyleIdx="0" presStyleCnt="4" custLinFactNeighborX="-3497" custLinFactNeighborY="-1063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EAB69BC3-E89D-46EE-B5A1-C9EE5CE11471}" type="pres">
      <dgm:prSet presAssocID="{D94B0ECC-356B-43B0-8904-5F32F058BC21}" presName="horzFour" presStyleCnt="0"/>
      <dgm:spPr/>
    </dgm:pt>
    <dgm:pt modelId="{00E2EB65-1B40-4524-B28A-A26C9B0F3938}" type="pres">
      <dgm:prSet presAssocID="{AC47F355-70FA-47B8-B7C3-B5DB5105A627}" presName="sibSpaceFour" presStyleCnt="0"/>
      <dgm:spPr/>
    </dgm:pt>
    <dgm:pt modelId="{63F0E6EA-369B-48D7-8C94-1A653F6118D0}" type="pres">
      <dgm:prSet presAssocID="{1B1CCABF-5DA9-4778-B091-2D8DC7913FC2}" presName="vertFour" presStyleCnt="0">
        <dgm:presLayoutVars>
          <dgm:chPref val="3"/>
        </dgm:presLayoutVars>
      </dgm:prSet>
      <dgm:spPr/>
    </dgm:pt>
    <dgm:pt modelId="{699A0CAF-A9C9-422F-AA03-1843D9121097}" type="pres">
      <dgm:prSet presAssocID="{1B1CCABF-5DA9-4778-B091-2D8DC7913FC2}" presName="txFour" presStyleLbl="node4" presStyleIdx="1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BF96E66D-6E29-4941-9514-E5D8BF89C7CB}" type="pres">
      <dgm:prSet presAssocID="{1B1CCABF-5DA9-4778-B091-2D8DC7913FC2}" presName="parTransFour" presStyleCnt="0"/>
      <dgm:spPr/>
    </dgm:pt>
    <dgm:pt modelId="{1A16F626-4D19-484B-B9B0-5B4A932289C1}" type="pres">
      <dgm:prSet presAssocID="{1B1CCABF-5DA9-4778-B091-2D8DC7913FC2}" presName="horzFour" presStyleCnt="0"/>
      <dgm:spPr/>
    </dgm:pt>
    <dgm:pt modelId="{B762B72E-B49A-4E88-A0BB-EA69E0B82C0B}" type="pres">
      <dgm:prSet presAssocID="{0FFFF1AE-2E3A-4653-A5E1-48DA77B2DAC4}" presName="vertFour" presStyleCnt="0">
        <dgm:presLayoutVars>
          <dgm:chPref val="3"/>
        </dgm:presLayoutVars>
      </dgm:prSet>
      <dgm:spPr/>
    </dgm:pt>
    <dgm:pt modelId="{A977C80A-7DF8-4629-8094-BAB695333AE8}" type="pres">
      <dgm:prSet presAssocID="{0FFFF1AE-2E3A-4653-A5E1-48DA77B2DAC4}" presName="txFour" presStyleLbl="node4" presStyleIdx="2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A7FEE4DF-A796-45CF-8061-DFDD8E4D494D}" type="pres">
      <dgm:prSet presAssocID="{0FFFF1AE-2E3A-4653-A5E1-48DA77B2DAC4}" presName="horzFour" presStyleCnt="0"/>
      <dgm:spPr/>
    </dgm:pt>
    <dgm:pt modelId="{2C1B3C27-9A9F-43CB-8C85-06962735CAED}" type="pres">
      <dgm:prSet presAssocID="{47C753AE-5818-4C89-9DB8-A22A6BD923FB}" presName="sibSpaceFour" presStyleCnt="0"/>
      <dgm:spPr/>
    </dgm:pt>
    <dgm:pt modelId="{30E4EE20-3FA1-4B94-8C73-E5D56DE105A9}" type="pres">
      <dgm:prSet presAssocID="{7CAADE69-5817-46CF-996D-2B8A6BB8CFD1}" presName="vertFour" presStyleCnt="0">
        <dgm:presLayoutVars>
          <dgm:chPref val="3"/>
        </dgm:presLayoutVars>
      </dgm:prSet>
      <dgm:spPr/>
    </dgm:pt>
    <dgm:pt modelId="{5EF4C2C7-3A04-40AA-B5B6-D089A564AA1D}" type="pres">
      <dgm:prSet presAssocID="{7CAADE69-5817-46CF-996D-2B8A6BB8CFD1}" presName="txFour" presStyleLbl="node4" presStyleIdx="3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1C63069E-29D8-4B9D-AF6D-351834AEDCA4}" type="pres">
      <dgm:prSet presAssocID="{7CAADE69-5817-46CF-996D-2B8A6BB8CFD1}" presName="horzFour" presStyleCnt="0"/>
      <dgm:spPr/>
    </dgm:pt>
  </dgm:ptLst>
  <dgm:cxnLst>
    <dgm:cxn modelId="{11859D76-9621-4274-B0A9-9C76BC2D9461}" srcId="{9E1BDB0B-AFA1-48C0-9D9E-4416FA3DEE93}" destId="{49C9F5A7-277F-4D6D-9AC1-17A726BB34D4}" srcOrd="1" destOrd="0" parTransId="{6DB4D056-CD9B-4844-A814-06CE918E1F4C}" sibTransId="{F630E4FA-6378-452B-B04E-6F485953B493}"/>
    <dgm:cxn modelId="{FDDD009F-6527-4CF4-A70F-CCE9EE447C8B}" type="presOf" srcId="{0FFFF1AE-2E3A-4653-A5E1-48DA77B2DAC4}" destId="{A977C80A-7DF8-4629-8094-BAB695333AE8}" srcOrd="0" destOrd="0" presId="urn:microsoft.com/office/officeart/2005/8/layout/hierarchy4"/>
    <dgm:cxn modelId="{7C9EB09F-1515-4357-9AFA-613BD6F93079}" srcId="{9E1BDB0B-AFA1-48C0-9D9E-4416FA3DEE93}" destId="{11276625-9BAD-447A-BD14-DA70EF316468}" srcOrd="0" destOrd="0" parTransId="{FA8475D2-0DF6-446B-A7A2-AA6C944DBB39}" sibTransId="{0C34F066-9913-48DE-9095-F3C990FA1506}"/>
    <dgm:cxn modelId="{AC696C62-74C0-4403-8A8D-6B4ADE8162F3}" type="presOf" srcId="{1B1CCABF-5DA9-4778-B091-2D8DC7913FC2}" destId="{699A0CAF-A9C9-422F-AA03-1843D9121097}" srcOrd="0" destOrd="0" presId="urn:microsoft.com/office/officeart/2005/8/layout/hierarchy4"/>
    <dgm:cxn modelId="{90A5BD04-0F92-4C0B-B296-CDE39224AFFE}" srcId="{1B1CCABF-5DA9-4778-B091-2D8DC7913FC2}" destId="{7CAADE69-5817-46CF-996D-2B8A6BB8CFD1}" srcOrd="1" destOrd="0" parTransId="{8A552BE7-5E5F-46B1-BBFB-2F6F537D945F}" sibTransId="{7FCEB43F-64D3-42F2-B549-7AA9A8EA7B8F}"/>
    <dgm:cxn modelId="{42986FAD-B387-497F-BF03-8015DF2BB4EE}" srcId="{1B1CCABF-5DA9-4778-B091-2D8DC7913FC2}" destId="{0FFFF1AE-2E3A-4653-A5E1-48DA77B2DAC4}" srcOrd="0" destOrd="0" parTransId="{54E372D7-AD70-481A-A127-89B037E9201A}" sibTransId="{47C753AE-5818-4C89-9DB8-A22A6BD923FB}"/>
    <dgm:cxn modelId="{70C628E7-ACE7-4A9D-A2F1-96E26478569E}" type="presOf" srcId="{6892DBC0-9D68-487E-A0E9-DD27BE730FBF}" destId="{B1CF4EA0-475E-4FF4-8C07-FAC71671376C}" srcOrd="0" destOrd="0" presId="urn:microsoft.com/office/officeart/2005/8/layout/hierarchy4"/>
    <dgm:cxn modelId="{1C44E0A6-A04E-450F-BC33-8558C3C4E68D}" type="presOf" srcId="{11276625-9BAD-447A-BD14-DA70EF316468}" destId="{D44EDF90-0FB7-4A8E-93F2-5BCAEED19683}" srcOrd="0" destOrd="0" presId="urn:microsoft.com/office/officeart/2005/8/layout/hierarchy4"/>
    <dgm:cxn modelId="{5E83457D-E69E-4DC4-9C1C-B7F2A218868D}" type="presOf" srcId="{956FCCDE-B333-4594-8C13-E8646D55C44A}" destId="{579A3A25-72DC-4CE8-87C6-DD6DE12F57EF}" srcOrd="0" destOrd="0" presId="urn:microsoft.com/office/officeart/2005/8/layout/hierarchy4"/>
    <dgm:cxn modelId="{F7F37990-80BD-4B05-B2CC-9D1902BA6A44}" type="presOf" srcId="{49C9F5A7-277F-4D6D-9AC1-17A726BB34D4}" destId="{6B2CBD37-B24F-435A-B0F2-05CDD5D90514}" srcOrd="0" destOrd="0" presId="urn:microsoft.com/office/officeart/2005/8/layout/hierarchy4"/>
    <dgm:cxn modelId="{EC273D56-D3C4-4B24-B629-E442C80065C9}" type="presOf" srcId="{9E1BDB0B-AFA1-48C0-9D9E-4416FA3DEE93}" destId="{FA2AFA0E-BA10-44B6-ACCC-DB362898BFBF}" srcOrd="0" destOrd="0" presId="urn:microsoft.com/office/officeart/2005/8/layout/hierarchy4"/>
    <dgm:cxn modelId="{8DDD2FDA-BAEA-489D-8596-CE3BA6817B42}" srcId="{49C9F5A7-277F-4D6D-9AC1-17A726BB34D4}" destId="{1B1CCABF-5DA9-4778-B091-2D8DC7913FC2}" srcOrd="1" destOrd="0" parTransId="{15AF1571-5028-4978-8815-717C05E2BC6E}" sibTransId="{92A804E9-6A47-45A3-95E8-7B9DB8ED3D61}"/>
    <dgm:cxn modelId="{417AB3FE-81B3-4686-BE68-5EA4FB395501}" srcId="{10ED40AF-DFB1-4943-B6DB-2A904FAA918A}" destId="{956FCCDE-B333-4594-8C13-E8646D55C44A}" srcOrd="0" destOrd="0" parTransId="{DBDA72A3-6B85-4D7B-A6C4-6EADDFEE283A}" sibTransId="{58DCF97F-892A-472F-A019-1A2C47A1A437}"/>
    <dgm:cxn modelId="{E37FF4C6-BD42-4441-A05A-DACCF0475E07}" type="presOf" srcId="{7CAADE69-5817-46CF-996D-2B8A6BB8CFD1}" destId="{5EF4C2C7-3A04-40AA-B5B6-D089A564AA1D}" srcOrd="0" destOrd="0" presId="urn:microsoft.com/office/officeart/2005/8/layout/hierarchy4"/>
    <dgm:cxn modelId="{C3EEC17B-8D67-42E4-B18A-ADB33D4AAE57}" type="presOf" srcId="{D94B0ECC-356B-43B0-8904-5F32F058BC21}" destId="{CBFCDA35-C2F2-445C-853E-815EE1E465BE}" srcOrd="0" destOrd="0" presId="urn:microsoft.com/office/officeart/2005/8/layout/hierarchy4"/>
    <dgm:cxn modelId="{E35E8A04-4BB9-4955-9475-FEFA6AC341AB}" srcId="{49C9F5A7-277F-4D6D-9AC1-17A726BB34D4}" destId="{D94B0ECC-356B-43B0-8904-5F32F058BC21}" srcOrd="0" destOrd="0" parTransId="{C70B7AAA-16F2-49F0-8BA3-7E48B83D7CD1}" sibTransId="{AC47F355-70FA-47B8-B7C3-B5DB5105A627}"/>
    <dgm:cxn modelId="{8943E861-FA82-40F9-A40B-847F268428DE}" type="presOf" srcId="{10ED40AF-DFB1-4943-B6DB-2A904FAA918A}" destId="{E75BF49A-0BBD-418B-A465-D5C73CDDC862}" srcOrd="0" destOrd="0" presId="urn:microsoft.com/office/officeart/2005/8/layout/hierarchy4"/>
    <dgm:cxn modelId="{3A513B4C-D1D5-4178-ADF3-D0E4AA38110A}" srcId="{956FCCDE-B333-4594-8C13-E8646D55C44A}" destId="{6892DBC0-9D68-487E-A0E9-DD27BE730FBF}" srcOrd="0" destOrd="0" parTransId="{94B01AB5-BDE7-43C5-BC30-7D2E8FE8CA0C}" sibTransId="{CA94EA04-610D-4D18-B7BC-6DEF7BE9573F}"/>
    <dgm:cxn modelId="{A39CB2FF-43A9-490F-936E-631119D268C9}" srcId="{956FCCDE-B333-4594-8C13-E8646D55C44A}" destId="{9E1BDB0B-AFA1-48C0-9D9E-4416FA3DEE93}" srcOrd="1" destOrd="0" parTransId="{77CCC430-77BC-44B4-AF4B-81F5A40C6002}" sibTransId="{9DC90C60-65E9-42F3-A651-AC88810722C6}"/>
    <dgm:cxn modelId="{87A1CA49-9ECB-4819-8B97-D79410E3D1A5}" type="presParOf" srcId="{E75BF49A-0BBD-418B-A465-D5C73CDDC862}" destId="{8ED92A6C-104B-4F95-8EC4-4B04F2525B90}" srcOrd="0" destOrd="0" presId="urn:microsoft.com/office/officeart/2005/8/layout/hierarchy4"/>
    <dgm:cxn modelId="{BD4CA88F-52D2-478F-A7CA-EB525A61B59E}" type="presParOf" srcId="{8ED92A6C-104B-4F95-8EC4-4B04F2525B90}" destId="{579A3A25-72DC-4CE8-87C6-DD6DE12F57EF}" srcOrd="0" destOrd="0" presId="urn:microsoft.com/office/officeart/2005/8/layout/hierarchy4"/>
    <dgm:cxn modelId="{07DF64C5-72DB-491D-8F5B-72019F8A389D}" type="presParOf" srcId="{8ED92A6C-104B-4F95-8EC4-4B04F2525B90}" destId="{8EF6B4AC-0BC5-41EC-99C9-D475FC1E0637}" srcOrd="1" destOrd="0" presId="urn:microsoft.com/office/officeart/2005/8/layout/hierarchy4"/>
    <dgm:cxn modelId="{DB9C9E8F-EBE2-4FA1-85A5-914AC299003C}" type="presParOf" srcId="{8ED92A6C-104B-4F95-8EC4-4B04F2525B90}" destId="{D92DF160-72B2-4129-A7FE-A3C6FA3999C6}" srcOrd="2" destOrd="0" presId="urn:microsoft.com/office/officeart/2005/8/layout/hierarchy4"/>
    <dgm:cxn modelId="{307DE6F9-E723-4FA9-BBF9-9BC0344DE932}" type="presParOf" srcId="{D92DF160-72B2-4129-A7FE-A3C6FA3999C6}" destId="{B7ED5BF1-FD92-44BE-B7A2-F69A881BCD56}" srcOrd="0" destOrd="0" presId="urn:microsoft.com/office/officeart/2005/8/layout/hierarchy4"/>
    <dgm:cxn modelId="{B0686274-827A-4CC4-9A25-9CF4FE944A18}" type="presParOf" srcId="{B7ED5BF1-FD92-44BE-B7A2-F69A881BCD56}" destId="{B1CF4EA0-475E-4FF4-8C07-FAC71671376C}" srcOrd="0" destOrd="0" presId="urn:microsoft.com/office/officeart/2005/8/layout/hierarchy4"/>
    <dgm:cxn modelId="{931FD69D-6912-4DD7-AC56-D65ECF48EB4A}" type="presParOf" srcId="{B7ED5BF1-FD92-44BE-B7A2-F69A881BCD56}" destId="{71D6ECE5-85FD-428D-97D5-4B39B80B20AD}" srcOrd="1" destOrd="0" presId="urn:microsoft.com/office/officeart/2005/8/layout/hierarchy4"/>
    <dgm:cxn modelId="{03AD8A47-8789-46E2-A48A-30D60BF2566D}" type="presParOf" srcId="{D92DF160-72B2-4129-A7FE-A3C6FA3999C6}" destId="{47CE3071-EBCA-4144-8AF9-6835B4D6ECDA}" srcOrd="1" destOrd="0" presId="urn:microsoft.com/office/officeart/2005/8/layout/hierarchy4"/>
    <dgm:cxn modelId="{1297776B-58CC-42E3-90BC-43BDCD30D118}" type="presParOf" srcId="{D92DF160-72B2-4129-A7FE-A3C6FA3999C6}" destId="{F95FB6C4-F9E2-4150-85A8-224EE8B0922C}" srcOrd="2" destOrd="0" presId="urn:microsoft.com/office/officeart/2005/8/layout/hierarchy4"/>
    <dgm:cxn modelId="{4829BA22-F473-4C00-967D-80C9AC02FD4A}" type="presParOf" srcId="{F95FB6C4-F9E2-4150-85A8-224EE8B0922C}" destId="{FA2AFA0E-BA10-44B6-ACCC-DB362898BFBF}" srcOrd="0" destOrd="0" presId="urn:microsoft.com/office/officeart/2005/8/layout/hierarchy4"/>
    <dgm:cxn modelId="{222266A7-4D63-420C-8DA4-D2FD3310D016}" type="presParOf" srcId="{F95FB6C4-F9E2-4150-85A8-224EE8B0922C}" destId="{802A588B-2856-4A34-9CD1-8E24FB6921C8}" srcOrd="1" destOrd="0" presId="urn:microsoft.com/office/officeart/2005/8/layout/hierarchy4"/>
    <dgm:cxn modelId="{F5A7B3AB-6E5F-4B1B-B7AC-2E62A49A8C63}" type="presParOf" srcId="{F95FB6C4-F9E2-4150-85A8-224EE8B0922C}" destId="{7AEB1A7C-A076-41EE-A738-C2ED2FBBD2F3}" srcOrd="2" destOrd="0" presId="urn:microsoft.com/office/officeart/2005/8/layout/hierarchy4"/>
    <dgm:cxn modelId="{A0E4149C-24BC-4FD4-91EE-328123E1CDEC}" type="presParOf" srcId="{7AEB1A7C-A076-41EE-A738-C2ED2FBBD2F3}" destId="{D4D369B3-5E1E-41CA-B1B8-06625FD83B4E}" srcOrd="0" destOrd="0" presId="urn:microsoft.com/office/officeart/2005/8/layout/hierarchy4"/>
    <dgm:cxn modelId="{938FE902-0A82-4309-8488-19B0E139789C}" type="presParOf" srcId="{D4D369B3-5E1E-41CA-B1B8-06625FD83B4E}" destId="{D44EDF90-0FB7-4A8E-93F2-5BCAEED19683}" srcOrd="0" destOrd="0" presId="urn:microsoft.com/office/officeart/2005/8/layout/hierarchy4"/>
    <dgm:cxn modelId="{DF9CAF56-9774-4249-8667-4F36E32CCB35}" type="presParOf" srcId="{D4D369B3-5E1E-41CA-B1B8-06625FD83B4E}" destId="{CD747158-3F17-4F4E-816F-B8630054FDA8}" srcOrd="1" destOrd="0" presId="urn:microsoft.com/office/officeart/2005/8/layout/hierarchy4"/>
    <dgm:cxn modelId="{883F339E-3FD2-4C38-8EA2-BF2EF08316E7}" type="presParOf" srcId="{7AEB1A7C-A076-41EE-A738-C2ED2FBBD2F3}" destId="{9927A322-8160-43F5-9B78-4BFE27465462}" srcOrd="1" destOrd="0" presId="urn:microsoft.com/office/officeart/2005/8/layout/hierarchy4"/>
    <dgm:cxn modelId="{BDD5C8FF-2EB2-4129-9C95-B38F3AF744E0}" type="presParOf" srcId="{7AEB1A7C-A076-41EE-A738-C2ED2FBBD2F3}" destId="{083DF19B-C384-4EB6-9CE6-09B589808E25}" srcOrd="2" destOrd="0" presId="urn:microsoft.com/office/officeart/2005/8/layout/hierarchy4"/>
    <dgm:cxn modelId="{8B50B03A-83B1-4B38-967D-3979BE826644}" type="presParOf" srcId="{083DF19B-C384-4EB6-9CE6-09B589808E25}" destId="{6B2CBD37-B24F-435A-B0F2-05CDD5D90514}" srcOrd="0" destOrd="0" presId="urn:microsoft.com/office/officeart/2005/8/layout/hierarchy4"/>
    <dgm:cxn modelId="{6843336B-229E-4CFA-A00D-0120CAE7296C}" type="presParOf" srcId="{083DF19B-C384-4EB6-9CE6-09B589808E25}" destId="{DC2C324D-63F8-4E47-93F5-3B6588532066}" srcOrd="1" destOrd="0" presId="urn:microsoft.com/office/officeart/2005/8/layout/hierarchy4"/>
    <dgm:cxn modelId="{4B9E52D7-1144-48CD-A781-C9B1DC83965B}" type="presParOf" srcId="{083DF19B-C384-4EB6-9CE6-09B589808E25}" destId="{EB802B5E-9C3F-4886-BF5E-5546643AEE16}" srcOrd="2" destOrd="0" presId="urn:microsoft.com/office/officeart/2005/8/layout/hierarchy4"/>
    <dgm:cxn modelId="{221336A0-DCF9-46C2-85FB-82EDFA95EBD1}" type="presParOf" srcId="{EB802B5E-9C3F-4886-BF5E-5546643AEE16}" destId="{01C0D1A4-DA9E-4776-9817-15B4D570A45C}" srcOrd="0" destOrd="0" presId="urn:microsoft.com/office/officeart/2005/8/layout/hierarchy4"/>
    <dgm:cxn modelId="{E780359B-1B8F-4E62-9CA2-B3CD046DDB2D}" type="presParOf" srcId="{01C0D1A4-DA9E-4776-9817-15B4D570A45C}" destId="{CBFCDA35-C2F2-445C-853E-815EE1E465BE}" srcOrd="0" destOrd="0" presId="urn:microsoft.com/office/officeart/2005/8/layout/hierarchy4"/>
    <dgm:cxn modelId="{BFF593E5-7619-40F2-B4C6-949686CBF221}" type="presParOf" srcId="{01C0D1A4-DA9E-4776-9817-15B4D570A45C}" destId="{EAB69BC3-E89D-46EE-B5A1-C9EE5CE11471}" srcOrd="1" destOrd="0" presId="urn:microsoft.com/office/officeart/2005/8/layout/hierarchy4"/>
    <dgm:cxn modelId="{AD8F3214-106F-4478-BE31-94D1235E3C27}" type="presParOf" srcId="{EB802B5E-9C3F-4886-BF5E-5546643AEE16}" destId="{00E2EB65-1B40-4524-B28A-A26C9B0F3938}" srcOrd="1" destOrd="0" presId="urn:microsoft.com/office/officeart/2005/8/layout/hierarchy4"/>
    <dgm:cxn modelId="{9E48A42A-5CB9-4DF8-8B66-8C280892AA14}" type="presParOf" srcId="{EB802B5E-9C3F-4886-BF5E-5546643AEE16}" destId="{63F0E6EA-369B-48D7-8C94-1A653F6118D0}" srcOrd="2" destOrd="0" presId="urn:microsoft.com/office/officeart/2005/8/layout/hierarchy4"/>
    <dgm:cxn modelId="{BAE9BE09-6163-4A4E-83F8-4884A5CAA4A9}" type="presParOf" srcId="{63F0E6EA-369B-48D7-8C94-1A653F6118D0}" destId="{699A0CAF-A9C9-422F-AA03-1843D9121097}" srcOrd="0" destOrd="0" presId="urn:microsoft.com/office/officeart/2005/8/layout/hierarchy4"/>
    <dgm:cxn modelId="{26506C56-A2BC-4DF1-8266-4C1B9264B734}" type="presParOf" srcId="{63F0E6EA-369B-48D7-8C94-1A653F6118D0}" destId="{BF96E66D-6E29-4941-9514-E5D8BF89C7CB}" srcOrd="1" destOrd="0" presId="urn:microsoft.com/office/officeart/2005/8/layout/hierarchy4"/>
    <dgm:cxn modelId="{33BA796E-C7B1-41C5-8E46-C2F26466E686}" type="presParOf" srcId="{63F0E6EA-369B-48D7-8C94-1A653F6118D0}" destId="{1A16F626-4D19-484B-B9B0-5B4A932289C1}" srcOrd="2" destOrd="0" presId="urn:microsoft.com/office/officeart/2005/8/layout/hierarchy4"/>
    <dgm:cxn modelId="{932269BC-6102-456B-85A7-EE2EDCCD4BC8}" type="presParOf" srcId="{1A16F626-4D19-484B-B9B0-5B4A932289C1}" destId="{B762B72E-B49A-4E88-A0BB-EA69E0B82C0B}" srcOrd="0" destOrd="0" presId="urn:microsoft.com/office/officeart/2005/8/layout/hierarchy4"/>
    <dgm:cxn modelId="{9BBB97A5-499E-49E9-B58E-40FCA432AA9C}" type="presParOf" srcId="{B762B72E-B49A-4E88-A0BB-EA69E0B82C0B}" destId="{A977C80A-7DF8-4629-8094-BAB695333AE8}" srcOrd="0" destOrd="0" presId="urn:microsoft.com/office/officeart/2005/8/layout/hierarchy4"/>
    <dgm:cxn modelId="{7982236D-960C-4FD4-8503-6FD6D2A3E0BF}" type="presParOf" srcId="{B762B72E-B49A-4E88-A0BB-EA69E0B82C0B}" destId="{A7FEE4DF-A796-45CF-8061-DFDD8E4D494D}" srcOrd="1" destOrd="0" presId="urn:microsoft.com/office/officeart/2005/8/layout/hierarchy4"/>
    <dgm:cxn modelId="{8FD7B51F-3972-402C-9604-D092B0A7FD01}" type="presParOf" srcId="{1A16F626-4D19-484B-B9B0-5B4A932289C1}" destId="{2C1B3C27-9A9F-43CB-8C85-06962735CAED}" srcOrd="1" destOrd="0" presId="urn:microsoft.com/office/officeart/2005/8/layout/hierarchy4"/>
    <dgm:cxn modelId="{E8267BFD-2837-4332-9354-588F92AB9F93}" type="presParOf" srcId="{1A16F626-4D19-484B-B9B0-5B4A932289C1}" destId="{30E4EE20-3FA1-4B94-8C73-E5D56DE105A9}" srcOrd="2" destOrd="0" presId="urn:microsoft.com/office/officeart/2005/8/layout/hierarchy4"/>
    <dgm:cxn modelId="{B2DF69B9-25DC-459C-90D5-D5C6CFA40CD1}" type="presParOf" srcId="{30E4EE20-3FA1-4B94-8C73-E5D56DE105A9}" destId="{5EF4C2C7-3A04-40AA-B5B6-D089A564AA1D}" srcOrd="0" destOrd="0" presId="urn:microsoft.com/office/officeart/2005/8/layout/hierarchy4"/>
    <dgm:cxn modelId="{CA497E03-09FC-4F48-A2ED-4414CBC5D38A}" type="presParOf" srcId="{30E4EE20-3FA1-4B94-8C73-E5D56DE105A9}" destId="{1C63069E-29D8-4B9D-AF6D-351834AEDCA4}" srcOrd="1" destOrd="0" presId="urn:microsoft.com/office/officeart/2005/8/layout/hierarchy4"/>
  </dgm:cxnLst>
  <dgm:bg/>
  <dgm:whole/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10ED40AF-DFB1-4943-B6DB-2A904FAA918A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AF999A27-108E-4159-BE80-8CFEE3D74D80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800" i="1" dirty="0" smtClean="0">
              <a:latin typeface="+mn-lt"/>
              <a:cs typeface="Arial" charset="0"/>
            </a:rPr>
            <a:t>Cristóbal Uribe Sánchez                                                                          </a:t>
          </a:r>
          <a:r>
            <a:rPr lang="es-CO" sz="2400" i="1" dirty="0" smtClean="0">
              <a:latin typeface="+mn-lt"/>
              <a:cs typeface="Arial" charset="0"/>
            </a:rPr>
            <a:t>- </a:t>
          </a:r>
          <a:r>
            <a:rPr lang="es-CO" sz="1800" i="1" dirty="0" smtClean="0">
              <a:latin typeface="+mn-lt"/>
              <a:cs typeface="Arial" charset="0"/>
            </a:rPr>
            <a:t>Tatarabuelo de José Vicente González Arango - ( 3 de 16)</a:t>
          </a:r>
          <a:endParaRPr lang="es-CO" sz="1800" i="1" dirty="0">
            <a:latin typeface="+mn-lt"/>
          </a:endParaRPr>
        </a:p>
      </dgm:t>
    </dgm:pt>
    <dgm:pt modelId="{403C1AF7-EC1D-492E-9385-71579D4BF363}" type="parTrans" cxnId="{E2DC8629-FA28-4123-929B-32212C0AB4B2}">
      <dgm:prSet/>
      <dgm:spPr/>
      <dgm:t>
        <a:bodyPr/>
        <a:lstStyle/>
        <a:p>
          <a:endParaRPr lang="es-CO"/>
        </a:p>
      </dgm:t>
    </dgm:pt>
    <dgm:pt modelId="{3FFE8D81-D257-45FC-84AC-2F417A7CC8E0}" type="sibTrans" cxnId="{E2DC8629-FA28-4123-929B-32212C0AB4B2}">
      <dgm:prSet/>
      <dgm:spPr/>
      <dgm:t>
        <a:bodyPr/>
        <a:lstStyle/>
        <a:p>
          <a:endParaRPr lang="es-CO"/>
        </a:p>
      </dgm:t>
    </dgm:pt>
    <dgm:pt modelId="{253D53A2-6341-495D-8663-D273FFBD0A42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400" dirty="0" smtClean="0"/>
            <a:t>Vicente Ferrer Uribe Restrepo</a:t>
          </a:r>
          <a:endParaRPr lang="es-CO" sz="2400" dirty="0"/>
        </a:p>
      </dgm:t>
    </dgm:pt>
    <dgm:pt modelId="{88A2C647-5FC2-4445-8A88-4C3E65FD7F54}" type="parTrans" cxnId="{590AEA45-07DA-483A-ABE1-B90CD4E71962}">
      <dgm:prSet/>
      <dgm:spPr/>
      <dgm:t>
        <a:bodyPr/>
        <a:lstStyle/>
        <a:p>
          <a:endParaRPr lang="es-CO"/>
        </a:p>
      </dgm:t>
    </dgm:pt>
    <dgm:pt modelId="{5A842245-E765-4DDC-90FC-555EC6F2C812}" type="sibTrans" cxnId="{590AEA45-07DA-483A-ABE1-B90CD4E71962}">
      <dgm:prSet/>
      <dgm:spPr/>
      <dgm:t>
        <a:bodyPr/>
        <a:lstStyle/>
        <a:p>
          <a:endParaRPr lang="es-CO"/>
        </a:p>
      </dgm:t>
    </dgm:pt>
    <dgm:pt modelId="{1C037F5C-E688-4AE1-A918-4F3C7B0436B4}">
      <dgm:prSet phldrT="[Texto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baseline="0" dirty="0" smtClean="0"/>
            <a:t>Martín                                      Uribe Echavarría</a:t>
          </a:r>
          <a:endParaRPr lang="es-CO" sz="1600" baseline="0" dirty="0"/>
        </a:p>
      </dgm:t>
    </dgm:pt>
    <dgm:pt modelId="{58D7DAE4-FF79-4C0B-A90C-14BE58F7243F}" type="parTrans" cxnId="{0479FAA5-C90C-4A67-AF04-ED49727987B8}">
      <dgm:prSet/>
      <dgm:spPr/>
      <dgm:t>
        <a:bodyPr/>
        <a:lstStyle/>
        <a:p>
          <a:endParaRPr lang="es-CO"/>
        </a:p>
      </dgm:t>
    </dgm:pt>
    <dgm:pt modelId="{0169FC82-0B70-4AB4-87A2-875205A9EC2D}" type="sibTrans" cxnId="{0479FAA5-C90C-4A67-AF04-ED49727987B8}">
      <dgm:prSet/>
      <dgm:spPr/>
      <dgm:t>
        <a:bodyPr/>
        <a:lstStyle/>
        <a:p>
          <a:endParaRPr lang="es-CO"/>
        </a:p>
      </dgm:t>
    </dgm:pt>
    <dgm:pt modelId="{956FCCDE-B333-4594-8C13-E8646D55C44A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Ana Restrepo Peláez</a:t>
          </a:r>
          <a:endParaRPr lang="es-CO" sz="2000" dirty="0"/>
        </a:p>
      </dgm:t>
    </dgm:pt>
    <dgm:pt modelId="{DBDA72A3-6B85-4D7B-A6C4-6EADDFEE283A}" type="parTrans" cxnId="{417AB3FE-81B3-4686-BE68-5EA4FB395501}">
      <dgm:prSet/>
      <dgm:spPr/>
      <dgm:t>
        <a:bodyPr/>
        <a:lstStyle/>
        <a:p>
          <a:endParaRPr lang="es-CO"/>
        </a:p>
      </dgm:t>
    </dgm:pt>
    <dgm:pt modelId="{58DCF97F-892A-472F-A019-1A2C47A1A437}" type="sibTrans" cxnId="{417AB3FE-81B3-4686-BE68-5EA4FB395501}">
      <dgm:prSet/>
      <dgm:spPr/>
      <dgm:t>
        <a:bodyPr/>
        <a:lstStyle/>
        <a:p>
          <a:endParaRPr lang="es-CO"/>
        </a:p>
      </dgm:t>
    </dgm:pt>
    <dgm:pt modelId="{6892DBC0-9D68-487E-A0E9-DD27BE730FBF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baseline="0" dirty="0" smtClean="0"/>
            <a:t>Marcos                  López De Restrepo</a:t>
          </a:r>
          <a:endParaRPr lang="es-CO" sz="1600" baseline="0" dirty="0"/>
        </a:p>
      </dgm:t>
    </dgm:pt>
    <dgm:pt modelId="{94B01AB5-BDE7-43C5-BC30-7D2E8FE8CA0C}" type="parTrans" cxnId="{3A513B4C-D1D5-4178-ADF3-D0E4AA38110A}">
      <dgm:prSet/>
      <dgm:spPr/>
      <dgm:t>
        <a:bodyPr/>
        <a:lstStyle/>
        <a:p>
          <a:endParaRPr lang="es-CO"/>
        </a:p>
      </dgm:t>
    </dgm:pt>
    <dgm:pt modelId="{CA94EA04-610D-4D18-B7BC-6DEF7BE9573F}" type="sibTrans" cxnId="{3A513B4C-D1D5-4178-ADF3-D0E4AA38110A}">
      <dgm:prSet/>
      <dgm:spPr/>
      <dgm:t>
        <a:bodyPr/>
        <a:lstStyle/>
        <a:p>
          <a:endParaRPr lang="es-CO"/>
        </a:p>
      </dgm:t>
    </dgm:pt>
    <dgm:pt modelId="{9E1BDB0B-AFA1-48C0-9D9E-4416FA3DEE93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dirty="0" smtClean="0"/>
            <a:t>María Magdalena Peláez Ruiz</a:t>
          </a:r>
          <a:endParaRPr lang="es-CO" sz="1800" dirty="0"/>
        </a:p>
      </dgm:t>
    </dgm:pt>
    <dgm:pt modelId="{77CCC430-77BC-44B4-AF4B-81F5A40C6002}" type="parTrans" cxnId="{A39CB2FF-43A9-490F-936E-631119D268C9}">
      <dgm:prSet/>
      <dgm:spPr/>
      <dgm:t>
        <a:bodyPr/>
        <a:lstStyle/>
        <a:p>
          <a:endParaRPr lang="es-CO"/>
        </a:p>
      </dgm:t>
    </dgm:pt>
    <dgm:pt modelId="{9DC90C60-65E9-42F3-A651-AC88810722C6}" type="sibTrans" cxnId="{A39CB2FF-43A9-490F-936E-631119D268C9}">
      <dgm:prSet/>
      <dgm:spPr/>
      <dgm:t>
        <a:bodyPr/>
        <a:lstStyle/>
        <a:p>
          <a:endParaRPr lang="es-CO"/>
        </a:p>
      </dgm:t>
    </dgm:pt>
    <dgm:pt modelId="{9ABA8F18-40C9-4CD1-AC23-C63633DF1F00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dirty="0" smtClean="0"/>
            <a:t>Juan                                             Peláez Hernández     </a:t>
          </a:r>
          <a:r>
            <a:rPr lang="es-CO" sz="1200" dirty="0" smtClean="0">
              <a:sym typeface="Wingdings" pitchFamily="2" charset="2"/>
            </a:rPr>
            <a:t> D 23 </a:t>
          </a:r>
          <a:endParaRPr lang="es-CO" sz="1200" dirty="0"/>
        </a:p>
      </dgm:t>
    </dgm:pt>
    <dgm:pt modelId="{F138B92A-3055-45D8-9649-7C8D48324364}" type="parTrans" cxnId="{40FAF8DB-491E-4D46-8503-CE4DC7A0E11B}">
      <dgm:prSet/>
      <dgm:spPr/>
      <dgm:t>
        <a:bodyPr/>
        <a:lstStyle/>
        <a:p>
          <a:endParaRPr lang="es-CO"/>
        </a:p>
      </dgm:t>
    </dgm:pt>
    <dgm:pt modelId="{848254A4-5B54-4BD7-B95B-E868BEF133A9}" type="sibTrans" cxnId="{40FAF8DB-491E-4D46-8503-CE4DC7A0E11B}">
      <dgm:prSet/>
      <dgm:spPr/>
      <dgm:t>
        <a:bodyPr/>
        <a:lstStyle/>
        <a:p>
          <a:endParaRPr lang="es-CO"/>
        </a:p>
      </dgm:t>
    </dgm:pt>
    <dgm:pt modelId="{B58E280D-929A-4D1F-82A0-2C51531B0502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dirty="0" smtClean="0"/>
            <a:t>Juana Josefa                     Ruiz  De La Cámara   </a:t>
          </a:r>
          <a:r>
            <a:rPr lang="es-CO" sz="1200" dirty="0" smtClean="0">
              <a:sym typeface="Wingdings" pitchFamily="2" charset="2"/>
            </a:rPr>
            <a:t> D 24</a:t>
          </a:r>
          <a:endParaRPr lang="es-CO" sz="1200" dirty="0"/>
        </a:p>
      </dgm:t>
    </dgm:pt>
    <dgm:pt modelId="{F4545D02-B03E-42F8-8E8E-737214694BA9}" type="parTrans" cxnId="{DE04E699-64C1-4460-865C-CED973CD67DE}">
      <dgm:prSet/>
      <dgm:spPr/>
      <dgm:t>
        <a:bodyPr/>
        <a:lstStyle/>
        <a:p>
          <a:endParaRPr lang="es-CO"/>
        </a:p>
      </dgm:t>
    </dgm:pt>
    <dgm:pt modelId="{29FF1007-A873-4ED5-94F0-6D783282DE60}" type="sibTrans" cxnId="{DE04E699-64C1-4460-865C-CED973CD67DE}">
      <dgm:prSet/>
      <dgm:spPr/>
      <dgm:t>
        <a:bodyPr/>
        <a:lstStyle/>
        <a:p>
          <a:endParaRPr lang="es-CO"/>
        </a:p>
      </dgm:t>
    </dgm:pt>
    <dgm:pt modelId="{E75BF49A-0BBD-418B-A465-D5C73CDDC862}" type="pres">
      <dgm:prSet presAssocID="{10ED40AF-DFB1-4943-B6DB-2A904FAA918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E807FE86-1840-4400-BC54-BE17327678C8}" type="pres">
      <dgm:prSet presAssocID="{AF999A27-108E-4159-BE80-8CFEE3D74D80}" presName="vertOne" presStyleCnt="0"/>
      <dgm:spPr/>
    </dgm:pt>
    <dgm:pt modelId="{F46FF331-AC3C-42A4-B302-D4F267FD3C46}" type="pres">
      <dgm:prSet presAssocID="{AF999A27-108E-4159-BE80-8CFEE3D74D80}" presName="txOne" presStyleLbl="node0" presStyleIdx="0" presStyleCnt="1" custLinFactNeighborX="-385" custLinFactNeighborY="-27488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717D8D73-65CB-46D3-8AE6-46E1D615D2D8}" type="pres">
      <dgm:prSet presAssocID="{AF999A27-108E-4159-BE80-8CFEE3D74D80}" presName="parTransOne" presStyleCnt="0"/>
      <dgm:spPr/>
    </dgm:pt>
    <dgm:pt modelId="{27B3484B-E079-4A62-BE67-18BCBB3F094A}" type="pres">
      <dgm:prSet presAssocID="{AF999A27-108E-4159-BE80-8CFEE3D74D80}" presName="horzOne" presStyleCnt="0"/>
      <dgm:spPr/>
    </dgm:pt>
    <dgm:pt modelId="{353A8D48-D5C4-424C-AD3F-BAB21D0D840C}" type="pres">
      <dgm:prSet presAssocID="{253D53A2-6341-495D-8663-D273FFBD0A42}" presName="vertTwo" presStyleCnt="0"/>
      <dgm:spPr/>
    </dgm:pt>
    <dgm:pt modelId="{31A2B716-B375-4B5F-9FB8-ACD44FA953B2}" type="pres">
      <dgm:prSet presAssocID="{253D53A2-6341-495D-8663-D273FFBD0A42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B9D602EB-C09C-4DC8-A18C-6FC9E7082DB7}" type="pres">
      <dgm:prSet presAssocID="{253D53A2-6341-495D-8663-D273FFBD0A42}" presName="parTransTwo" presStyleCnt="0"/>
      <dgm:spPr/>
    </dgm:pt>
    <dgm:pt modelId="{002F2DB7-D2F4-4DE4-A23C-3314B7B06B9F}" type="pres">
      <dgm:prSet presAssocID="{253D53A2-6341-495D-8663-D273FFBD0A42}" presName="horzTwo" presStyleCnt="0"/>
      <dgm:spPr/>
    </dgm:pt>
    <dgm:pt modelId="{3A05DB2C-B10D-40DF-B66D-BEF5F2614566}" type="pres">
      <dgm:prSet presAssocID="{1C037F5C-E688-4AE1-A918-4F3C7B0436B4}" presName="vertThree" presStyleCnt="0"/>
      <dgm:spPr/>
    </dgm:pt>
    <dgm:pt modelId="{A5C04515-2E5B-43F3-991A-DC1DCCF043DD}" type="pres">
      <dgm:prSet presAssocID="{1C037F5C-E688-4AE1-A918-4F3C7B0436B4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BF84AC38-B137-4DCC-A47D-9535A888CC9D}" type="pres">
      <dgm:prSet presAssocID="{1C037F5C-E688-4AE1-A918-4F3C7B0436B4}" presName="horzThree" presStyleCnt="0"/>
      <dgm:spPr/>
    </dgm:pt>
    <dgm:pt modelId="{3FEF126E-282D-4E22-899C-B093556CCCAE}" type="pres">
      <dgm:prSet presAssocID="{0169FC82-0B70-4AB4-87A2-875205A9EC2D}" presName="sibSpaceThree" presStyleCnt="0"/>
      <dgm:spPr/>
    </dgm:pt>
    <dgm:pt modelId="{CBB9DAFB-905A-4D21-A288-35A6517C93DE}" type="pres">
      <dgm:prSet presAssocID="{956FCCDE-B333-4594-8C13-E8646D55C44A}" presName="vertThree" presStyleCnt="0"/>
      <dgm:spPr/>
    </dgm:pt>
    <dgm:pt modelId="{42B1B752-DDEB-4CC2-B89C-17EC2941DFAF}" type="pres">
      <dgm:prSet presAssocID="{956FCCDE-B333-4594-8C13-E8646D55C44A}" presName="txThre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E5932DCE-CEB1-4C75-ABAA-ED0865B02C6A}" type="pres">
      <dgm:prSet presAssocID="{956FCCDE-B333-4594-8C13-E8646D55C44A}" presName="parTransThree" presStyleCnt="0"/>
      <dgm:spPr/>
    </dgm:pt>
    <dgm:pt modelId="{95916702-1F45-446F-95DD-60AA59BA23C1}" type="pres">
      <dgm:prSet presAssocID="{956FCCDE-B333-4594-8C13-E8646D55C44A}" presName="horzThree" presStyleCnt="0"/>
      <dgm:spPr/>
    </dgm:pt>
    <dgm:pt modelId="{8BC06BEA-98B4-42D3-933C-EE0F289ABEE4}" type="pres">
      <dgm:prSet presAssocID="{6892DBC0-9D68-487E-A0E9-DD27BE730FBF}" presName="vertFour" presStyleCnt="0">
        <dgm:presLayoutVars>
          <dgm:chPref val="3"/>
        </dgm:presLayoutVars>
      </dgm:prSet>
      <dgm:spPr/>
    </dgm:pt>
    <dgm:pt modelId="{7CE6C414-1ECE-4703-861F-DBB8F6E99C59}" type="pres">
      <dgm:prSet presAssocID="{6892DBC0-9D68-487E-A0E9-DD27BE730FBF}" presName="txFour" presStyleLbl="node4" presStyleIdx="0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364D8B98-0924-4D46-A311-0B8802EAFAED}" type="pres">
      <dgm:prSet presAssocID="{6892DBC0-9D68-487E-A0E9-DD27BE730FBF}" presName="horzFour" presStyleCnt="0"/>
      <dgm:spPr/>
    </dgm:pt>
    <dgm:pt modelId="{1F007E1C-5EA8-4A24-A58D-5DCE3F403EB2}" type="pres">
      <dgm:prSet presAssocID="{CA94EA04-610D-4D18-B7BC-6DEF7BE9573F}" presName="sibSpaceFour" presStyleCnt="0"/>
      <dgm:spPr/>
    </dgm:pt>
    <dgm:pt modelId="{3A53B2CF-703A-4DCA-99E6-08A7092DED69}" type="pres">
      <dgm:prSet presAssocID="{9E1BDB0B-AFA1-48C0-9D9E-4416FA3DEE93}" presName="vertFour" presStyleCnt="0">
        <dgm:presLayoutVars>
          <dgm:chPref val="3"/>
        </dgm:presLayoutVars>
      </dgm:prSet>
      <dgm:spPr/>
    </dgm:pt>
    <dgm:pt modelId="{76A85749-45B4-4EAF-97A6-F2F2F837784F}" type="pres">
      <dgm:prSet presAssocID="{9E1BDB0B-AFA1-48C0-9D9E-4416FA3DEE93}" presName="txFour" presStyleLbl="node4" presStyleIdx="1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620FF4AC-2F00-4E11-9CEE-1E5F947151DA}" type="pres">
      <dgm:prSet presAssocID="{9E1BDB0B-AFA1-48C0-9D9E-4416FA3DEE93}" presName="parTransFour" presStyleCnt="0"/>
      <dgm:spPr/>
    </dgm:pt>
    <dgm:pt modelId="{D2915C23-10CC-407F-8690-0F9D6E632A71}" type="pres">
      <dgm:prSet presAssocID="{9E1BDB0B-AFA1-48C0-9D9E-4416FA3DEE93}" presName="horzFour" presStyleCnt="0"/>
      <dgm:spPr/>
    </dgm:pt>
    <dgm:pt modelId="{4CD1E362-8494-44A1-B3C6-5C72088A4C7A}" type="pres">
      <dgm:prSet presAssocID="{9ABA8F18-40C9-4CD1-AC23-C63633DF1F00}" presName="vertFour" presStyleCnt="0">
        <dgm:presLayoutVars>
          <dgm:chPref val="3"/>
        </dgm:presLayoutVars>
      </dgm:prSet>
      <dgm:spPr/>
    </dgm:pt>
    <dgm:pt modelId="{9AE3421F-BBB4-4587-88C5-B9AA656102FE}" type="pres">
      <dgm:prSet presAssocID="{9ABA8F18-40C9-4CD1-AC23-C63633DF1F00}" presName="txFour" presStyleLbl="node4" presStyleIdx="2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0127AD88-09E8-48C6-9BE8-71A837090EEE}" type="pres">
      <dgm:prSet presAssocID="{9ABA8F18-40C9-4CD1-AC23-C63633DF1F00}" presName="horzFour" presStyleCnt="0"/>
      <dgm:spPr/>
    </dgm:pt>
    <dgm:pt modelId="{C8926550-CF1C-4E3F-8AE7-D065DA9F3E02}" type="pres">
      <dgm:prSet presAssocID="{848254A4-5B54-4BD7-B95B-E868BEF133A9}" presName="sibSpaceFour" presStyleCnt="0"/>
      <dgm:spPr/>
    </dgm:pt>
    <dgm:pt modelId="{1A40CB6B-0745-41EA-9F71-8F515D7E056E}" type="pres">
      <dgm:prSet presAssocID="{B58E280D-929A-4D1F-82A0-2C51531B0502}" presName="vertFour" presStyleCnt="0">
        <dgm:presLayoutVars>
          <dgm:chPref val="3"/>
        </dgm:presLayoutVars>
      </dgm:prSet>
      <dgm:spPr/>
    </dgm:pt>
    <dgm:pt modelId="{1CAB2E53-5224-4E1A-9EDE-79E510A81298}" type="pres">
      <dgm:prSet presAssocID="{B58E280D-929A-4D1F-82A0-2C51531B0502}" presName="txFour" presStyleLbl="node4" presStyleIdx="3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F8C02A2C-B6AF-43C2-8F2A-F429C174740C}" type="pres">
      <dgm:prSet presAssocID="{B58E280D-929A-4D1F-82A0-2C51531B0502}" presName="horzFour" presStyleCnt="0"/>
      <dgm:spPr/>
    </dgm:pt>
  </dgm:ptLst>
  <dgm:cxnLst>
    <dgm:cxn modelId="{590AEA45-07DA-483A-ABE1-B90CD4E71962}" srcId="{AF999A27-108E-4159-BE80-8CFEE3D74D80}" destId="{253D53A2-6341-495D-8663-D273FFBD0A42}" srcOrd="0" destOrd="0" parTransId="{88A2C647-5FC2-4445-8A88-4C3E65FD7F54}" sibTransId="{5A842245-E765-4DDC-90FC-555EC6F2C812}"/>
    <dgm:cxn modelId="{0479FAA5-C90C-4A67-AF04-ED49727987B8}" srcId="{253D53A2-6341-495D-8663-D273FFBD0A42}" destId="{1C037F5C-E688-4AE1-A918-4F3C7B0436B4}" srcOrd="0" destOrd="0" parTransId="{58D7DAE4-FF79-4C0B-A90C-14BE58F7243F}" sibTransId="{0169FC82-0B70-4AB4-87A2-875205A9EC2D}"/>
    <dgm:cxn modelId="{4B5558A2-5B6B-4F1B-85FB-BE11B2969EC4}" type="presOf" srcId="{956FCCDE-B333-4594-8C13-E8646D55C44A}" destId="{42B1B752-DDEB-4CC2-B89C-17EC2941DFAF}" srcOrd="0" destOrd="0" presId="urn:microsoft.com/office/officeart/2005/8/layout/hierarchy4"/>
    <dgm:cxn modelId="{779606DE-3C47-4491-AADA-EB6E8813CC8B}" type="presOf" srcId="{B58E280D-929A-4D1F-82A0-2C51531B0502}" destId="{1CAB2E53-5224-4E1A-9EDE-79E510A81298}" srcOrd="0" destOrd="0" presId="urn:microsoft.com/office/officeart/2005/8/layout/hierarchy4"/>
    <dgm:cxn modelId="{DE04E699-64C1-4460-865C-CED973CD67DE}" srcId="{9E1BDB0B-AFA1-48C0-9D9E-4416FA3DEE93}" destId="{B58E280D-929A-4D1F-82A0-2C51531B0502}" srcOrd="1" destOrd="0" parTransId="{F4545D02-B03E-42F8-8E8E-737214694BA9}" sibTransId="{29FF1007-A873-4ED5-94F0-6D783282DE60}"/>
    <dgm:cxn modelId="{FEE34F37-342F-4527-BC23-EA548D34CC11}" type="presOf" srcId="{9ABA8F18-40C9-4CD1-AC23-C63633DF1F00}" destId="{9AE3421F-BBB4-4587-88C5-B9AA656102FE}" srcOrd="0" destOrd="0" presId="urn:microsoft.com/office/officeart/2005/8/layout/hierarchy4"/>
    <dgm:cxn modelId="{0AF794A1-A59B-402A-AAE7-EF28EE87FF72}" type="presOf" srcId="{AF999A27-108E-4159-BE80-8CFEE3D74D80}" destId="{F46FF331-AC3C-42A4-B302-D4F267FD3C46}" srcOrd="0" destOrd="0" presId="urn:microsoft.com/office/officeart/2005/8/layout/hierarchy4"/>
    <dgm:cxn modelId="{B276BED6-B907-4F9F-92DF-42B1CC5B114E}" type="presOf" srcId="{10ED40AF-DFB1-4943-B6DB-2A904FAA918A}" destId="{E75BF49A-0BBD-418B-A465-D5C73CDDC862}" srcOrd="0" destOrd="0" presId="urn:microsoft.com/office/officeart/2005/8/layout/hierarchy4"/>
    <dgm:cxn modelId="{417AB3FE-81B3-4686-BE68-5EA4FB395501}" srcId="{253D53A2-6341-495D-8663-D273FFBD0A42}" destId="{956FCCDE-B333-4594-8C13-E8646D55C44A}" srcOrd="1" destOrd="0" parTransId="{DBDA72A3-6B85-4D7B-A6C4-6EADDFEE283A}" sibTransId="{58DCF97F-892A-472F-A019-1A2C47A1A437}"/>
    <dgm:cxn modelId="{40FAF8DB-491E-4D46-8503-CE4DC7A0E11B}" srcId="{9E1BDB0B-AFA1-48C0-9D9E-4416FA3DEE93}" destId="{9ABA8F18-40C9-4CD1-AC23-C63633DF1F00}" srcOrd="0" destOrd="0" parTransId="{F138B92A-3055-45D8-9649-7C8D48324364}" sibTransId="{848254A4-5B54-4BD7-B95B-E868BEF133A9}"/>
    <dgm:cxn modelId="{D1E7E412-EE91-4362-8DAE-254EC5EF4B35}" type="presOf" srcId="{253D53A2-6341-495D-8663-D273FFBD0A42}" destId="{31A2B716-B375-4B5F-9FB8-ACD44FA953B2}" srcOrd="0" destOrd="0" presId="urn:microsoft.com/office/officeart/2005/8/layout/hierarchy4"/>
    <dgm:cxn modelId="{E2DC8629-FA28-4123-929B-32212C0AB4B2}" srcId="{10ED40AF-DFB1-4943-B6DB-2A904FAA918A}" destId="{AF999A27-108E-4159-BE80-8CFEE3D74D80}" srcOrd="0" destOrd="0" parTransId="{403C1AF7-EC1D-492E-9385-71579D4BF363}" sibTransId="{3FFE8D81-D257-45FC-84AC-2F417A7CC8E0}"/>
    <dgm:cxn modelId="{3A513B4C-D1D5-4178-ADF3-D0E4AA38110A}" srcId="{956FCCDE-B333-4594-8C13-E8646D55C44A}" destId="{6892DBC0-9D68-487E-A0E9-DD27BE730FBF}" srcOrd="0" destOrd="0" parTransId="{94B01AB5-BDE7-43C5-BC30-7D2E8FE8CA0C}" sibTransId="{CA94EA04-610D-4D18-B7BC-6DEF7BE9573F}"/>
    <dgm:cxn modelId="{8B1A3545-239D-4EEB-A672-6677BC07E092}" type="presOf" srcId="{9E1BDB0B-AFA1-48C0-9D9E-4416FA3DEE93}" destId="{76A85749-45B4-4EAF-97A6-F2F2F837784F}" srcOrd="0" destOrd="0" presId="urn:microsoft.com/office/officeart/2005/8/layout/hierarchy4"/>
    <dgm:cxn modelId="{C97F6469-7CBA-474A-B691-B003933D2D0C}" type="presOf" srcId="{1C037F5C-E688-4AE1-A918-4F3C7B0436B4}" destId="{A5C04515-2E5B-43F3-991A-DC1DCCF043DD}" srcOrd="0" destOrd="0" presId="urn:microsoft.com/office/officeart/2005/8/layout/hierarchy4"/>
    <dgm:cxn modelId="{EE05C2F1-0385-48E9-B428-6F3A2A04932F}" type="presOf" srcId="{6892DBC0-9D68-487E-A0E9-DD27BE730FBF}" destId="{7CE6C414-1ECE-4703-861F-DBB8F6E99C59}" srcOrd="0" destOrd="0" presId="urn:microsoft.com/office/officeart/2005/8/layout/hierarchy4"/>
    <dgm:cxn modelId="{A39CB2FF-43A9-490F-936E-631119D268C9}" srcId="{956FCCDE-B333-4594-8C13-E8646D55C44A}" destId="{9E1BDB0B-AFA1-48C0-9D9E-4416FA3DEE93}" srcOrd="1" destOrd="0" parTransId="{77CCC430-77BC-44B4-AF4B-81F5A40C6002}" sibTransId="{9DC90C60-65E9-42F3-A651-AC88810722C6}"/>
    <dgm:cxn modelId="{2EB00569-64F5-41D9-8256-174F73EE6531}" type="presParOf" srcId="{E75BF49A-0BBD-418B-A465-D5C73CDDC862}" destId="{E807FE86-1840-4400-BC54-BE17327678C8}" srcOrd="0" destOrd="0" presId="urn:microsoft.com/office/officeart/2005/8/layout/hierarchy4"/>
    <dgm:cxn modelId="{34C6F2B5-8626-47F9-AB53-DD28A6ED0951}" type="presParOf" srcId="{E807FE86-1840-4400-BC54-BE17327678C8}" destId="{F46FF331-AC3C-42A4-B302-D4F267FD3C46}" srcOrd="0" destOrd="0" presId="urn:microsoft.com/office/officeart/2005/8/layout/hierarchy4"/>
    <dgm:cxn modelId="{531E3A28-978F-449C-8DD4-B7438690C509}" type="presParOf" srcId="{E807FE86-1840-4400-BC54-BE17327678C8}" destId="{717D8D73-65CB-46D3-8AE6-46E1D615D2D8}" srcOrd="1" destOrd="0" presId="urn:microsoft.com/office/officeart/2005/8/layout/hierarchy4"/>
    <dgm:cxn modelId="{8E30C5E9-CB17-45AD-8E60-9843BD5563C5}" type="presParOf" srcId="{E807FE86-1840-4400-BC54-BE17327678C8}" destId="{27B3484B-E079-4A62-BE67-18BCBB3F094A}" srcOrd="2" destOrd="0" presId="urn:microsoft.com/office/officeart/2005/8/layout/hierarchy4"/>
    <dgm:cxn modelId="{739FB735-7C8A-42F6-93FD-93C14E14D06B}" type="presParOf" srcId="{27B3484B-E079-4A62-BE67-18BCBB3F094A}" destId="{353A8D48-D5C4-424C-AD3F-BAB21D0D840C}" srcOrd="0" destOrd="0" presId="urn:microsoft.com/office/officeart/2005/8/layout/hierarchy4"/>
    <dgm:cxn modelId="{229BA5F2-CC66-40E9-A8EC-79C96A806D6A}" type="presParOf" srcId="{353A8D48-D5C4-424C-AD3F-BAB21D0D840C}" destId="{31A2B716-B375-4B5F-9FB8-ACD44FA953B2}" srcOrd="0" destOrd="0" presId="urn:microsoft.com/office/officeart/2005/8/layout/hierarchy4"/>
    <dgm:cxn modelId="{E375BA24-2831-44E5-8A42-A2F9FC8F5581}" type="presParOf" srcId="{353A8D48-D5C4-424C-AD3F-BAB21D0D840C}" destId="{B9D602EB-C09C-4DC8-A18C-6FC9E7082DB7}" srcOrd="1" destOrd="0" presId="urn:microsoft.com/office/officeart/2005/8/layout/hierarchy4"/>
    <dgm:cxn modelId="{F5984C4F-A62C-4FB2-90FC-8EE6B3E0DB63}" type="presParOf" srcId="{353A8D48-D5C4-424C-AD3F-BAB21D0D840C}" destId="{002F2DB7-D2F4-4DE4-A23C-3314B7B06B9F}" srcOrd="2" destOrd="0" presId="urn:microsoft.com/office/officeart/2005/8/layout/hierarchy4"/>
    <dgm:cxn modelId="{56641D2E-9429-4286-B8E3-93E4DF03B0CA}" type="presParOf" srcId="{002F2DB7-D2F4-4DE4-A23C-3314B7B06B9F}" destId="{3A05DB2C-B10D-40DF-B66D-BEF5F2614566}" srcOrd="0" destOrd="0" presId="urn:microsoft.com/office/officeart/2005/8/layout/hierarchy4"/>
    <dgm:cxn modelId="{87A23638-8B84-4E1C-902E-308AEB137704}" type="presParOf" srcId="{3A05DB2C-B10D-40DF-B66D-BEF5F2614566}" destId="{A5C04515-2E5B-43F3-991A-DC1DCCF043DD}" srcOrd="0" destOrd="0" presId="urn:microsoft.com/office/officeart/2005/8/layout/hierarchy4"/>
    <dgm:cxn modelId="{373776EE-2449-42EF-AD18-AEDE771E6968}" type="presParOf" srcId="{3A05DB2C-B10D-40DF-B66D-BEF5F2614566}" destId="{BF84AC38-B137-4DCC-A47D-9535A888CC9D}" srcOrd="1" destOrd="0" presId="urn:microsoft.com/office/officeart/2005/8/layout/hierarchy4"/>
    <dgm:cxn modelId="{F971C43A-876E-4EF0-9F93-A206FFEE3AD5}" type="presParOf" srcId="{002F2DB7-D2F4-4DE4-A23C-3314B7B06B9F}" destId="{3FEF126E-282D-4E22-899C-B093556CCCAE}" srcOrd="1" destOrd="0" presId="urn:microsoft.com/office/officeart/2005/8/layout/hierarchy4"/>
    <dgm:cxn modelId="{C8E3F79A-C226-4476-9BE3-76336E55926A}" type="presParOf" srcId="{002F2DB7-D2F4-4DE4-A23C-3314B7B06B9F}" destId="{CBB9DAFB-905A-4D21-A288-35A6517C93DE}" srcOrd="2" destOrd="0" presId="urn:microsoft.com/office/officeart/2005/8/layout/hierarchy4"/>
    <dgm:cxn modelId="{306EE4C7-DB46-4DF5-B605-2A452C2587D5}" type="presParOf" srcId="{CBB9DAFB-905A-4D21-A288-35A6517C93DE}" destId="{42B1B752-DDEB-4CC2-B89C-17EC2941DFAF}" srcOrd="0" destOrd="0" presId="urn:microsoft.com/office/officeart/2005/8/layout/hierarchy4"/>
    <dgm:cxn modelId="{3DB38240-33DA-4F98-BE79-AEB125A80662}" type="presParOf" srcId="{CBB9DAFB-905A-4D21-A288-35A6517C93DE}" destId="{E5932DCE-CEB1-4C75-ABAA-ED0865B02C6A}" srcOrd="1" destOrd="0" presId="urn:microsoft.com/office/officeart/2005/8/layout/hierarchy4"/>
    <dgm:cxn modelId="{D7CD1341-B3D6-4A02-9DC1-782193241704}" type="presParOf" srcId="{CBB9DAFB-905A-4D21-A288-35A6517C93DE}" destId="{95916702-1F45-446F-95DD-60AA59BA23C1}" srcOrd="2" destOrd="0" presId="urn:microsoft.com/office/officeart/2005/8/layout/hierarchy4"/>
    <dgm:cxn modelId="{E874D5D2-94DB-41A7-B599-3E5FDA9E0E9D}" type="presParOf" srcId="{95916702-1F45-446F-95DD-60AA59BA23C1}" destId="{8BC06BEA-98B4-42D3-933C-EE0F289ABEE4}" srcOrd="0" destOrd="0" presId="urn:microsoft.com/office/officeart/2005/8/layout/hierarchy4"/>
    <dgm:cxn modelId="{7206E5CB-3807-4C1C-B2DB-28164E5F7D5D}" type="presParOf" srcId="{8BC06BEA-98B4-42D3-933C-EE0F289ABEE4}" destId="{7CE6C414-1ECE-4703-861F-DBB8F6E99C59}" srcOrd="0" destOrd="0" presId="urn:microsoft.com/office/officeart/2005/8/layout/hierarchy4"/>
    <dgm:cxn modelId="{F39F5FC8-5E42-4DB8-8DA9-FFC2C4758870}" type="presParOf" srcId="{8BC06BEA-98B4-42D3-933C-EE0F289ABEE4}" destId="{364D8B98-0924-4D46-A311-0B8802EAFAED}" srcOrd="1" destOrd="0" presId="urn:microsoft.com/office/officeart/2005/8/layout/hierarchy4"/>
    <dgm:cxn modelId="{F0229FFA-9C90-4A63-80AD-0AD5C34EC9B5}" type="presParOf" srcId="{95916702-1F45-446F-95DD-60AA59BA23C1}" destId="{1F007E1C-5EA8-4A24-A58D-5DCE3F403EB2}" srcOrd="1" destOrd="0" presId="urn:microsoft.com/office/officeart/2005/8/layout/hierarchy4"/>
    <dgm:cxn modelId="{F231FCAF-5085-4330-85E5-146FF73B142A}" type="presParOf" srcId="{95916702-1F45-446F-95DD-60AA59BA23C1}" destId="{3A53B2CF-703A-4DCA-99E6-08A7092DED69}" srcOrd="2" destOrd="0" presId="urn:microsoft.com/office/officeart/2005/8/layout/hierarchy4"/>
    <dgm:cxn modelId="{D77C140D-D298-4FE2-AB20-1BC349E28914}" type="presParOf" srcId="{3A53B2CF-703A-4DCA-99E6-08A7092DED69}" destId="{76A85749-45B4-4EAF-97A6-F2F2F837784F}" srcOrd="0" destOrd="0" presId="urn:microsoft.com/office/officeart/2005/8/layout/hierarchy4"/>
    <dgm:cxn modelId="{3C2D6E64-8F39-425C-9867-6BAD7F178798}" type="presParOf" srcId="{3A53B2CF-703A-4DCA-99E6-08A7092DED69}" destId="{620FF4AC-2F00-4E11-9CEE-1E5F947151DA}" srcOrd="1" destOrd="0" presId="urn:microsoft.com/office/officeart/2005/8/layout/hierarchy4"/>
    <dgm:cxn modelId="{B9588EF9-9D7B-4AB8-9953-D6F65F151D29}" type="presParOf" srcId="{3A53B2CF-703A-4DCA-99E6-08A7092DED69}" destId="{D2915C23-10CC-407F-8690-0F9D6E632A71}" srcOrd="2" destOrd="0" presId="urn:microsoft.com/office/officeart/2005/8/layout/hierarchy4"/>
    <dgm:cxn modelId="{F80737B6-3D2B-4B5A-9A09-F0F2DCD42CF8}" type="presParOf" srcId="{D2915C23-10CC-407F-8690-0F9D6E632A71}" destId="{4CD1E362-8494-44A1-B3C6-5C72088A4C7A}" srcOrd="0" destOrd="0" presId="urn:microsoft.com/office/officeart/2005/8/layout/hierarchy4"/>
    <dgm:cxn modelId="{711E5CD1-DC1B-41F7-8A32-4AC2F6364289}" type="presParOf" srcId="{4CD1E362-8494-44A1-B3C6-5C72088A4C7A}" destId="{9AE3421F-BBB4-4587-88C5-B9AA656102FE}" srcOrd="0" destOrd="0" presId="urn:microsoft.com/office/officeart/2005/8/layout/hierarchy4"/>
    <dgm:cxn modelId="{51EA8275-9D86-4AFA-BEE0-C8190D1A2B3C}" type="presParOf" srcId="{4CD1E362-8494-44A1-B3C6-5C72088A4C7A}" destId="{0127AD88-09E8-48C6-9BE8-71A837090EEE}" srcOrd="1" destOrd="0" presId="urn:microsoft.com/office/officeart/2005/8/layout/hierarchy4"/>
    <dgm:cxn modelId="{348054F2-D9AE-4E7A-B007-B8B5C9819AC4}" type="presParOf" srcId="{D2915C23-10CC-407F-8690-0F9D6E632A71}" destId="{C8926550-CF1C-4E3F-8AE7-D065DA9F3E02}" srcOrd="1" destOrd="0" presId="urn:microsoft.com/office/officeart/2005/8/layout/hierarchy4"/>
    <dgm:cxn modelId="{DEDA2906-B310-4306-933B-DECC9F4A295B}" type="presParOf" srcId="{D2915C23-10CC-407F-8690-0F9D6E632A71}" destId="{1A40CB6B-0745-41EA-9F71-8F515D7E056E}" srcOrd="2" destOrd="0" presId="urn:microsoft.com/office/officeart/2005/8/layout/hierarchy4"/>
    <dgm:cxn modelId="{B48B1524-4EB4-4911-BD91-C66DA73E6955}" type="presParOf" srcId="{1A40CB6B-0745-41EA-9F71-8F515D7E056E}" destId="{1CAB2E53-5224-4E1A-9EDE-79E510A81298}" srcOrd="0" destOrd="0" presId="urn:microsoft.com/office/officeart/2005/8/layout/hierarchy4"/>
    <dgm:cxn modelId="{5392D857-A6FC-418E-B18B-054298DE411F}" type="presParOf" srcId="{1A40CB6B-0745-41EA-9F71-8F515D7E056E}" destId="{F8C02A2C-B6AF-43C2-8F2A-F429C174740C}" srcOrd="1" destOrd="0" presId="urn:microsoft.com/office/officeart/2005/8/layout/hierarchy4"/>
  </dgm:cxnLst>
  <dgm:bg/>
  <dgm:whole/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10ED40AF-DFB1-4943-B6DB-2A904FAA918A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A86CAC57-BC04-4F37-AAC1-A8D41FFBFAAD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800" i="1" baseline="0" dirty="0" smtClean="0"/>
            <a:t>Juan Peláez Hernández</a:t>
          </a:r>
          <a:endParaRPr lang="es-CO" sz="2800" i="1" baseline="0" dirty="0"/>
        </a:p>
      </dgm:t>
    </dgm:pt>
    <dgm:pt modelId="{309F67F4-F09C-4170-840B-250CB612629D}" type="parTrans" cxnId="{C4A2A338-14A3-4867-AF4B-32E00D9D2A9E}">
      <dgm:prSet/>
      <dgm:spPr/>
      <dgm:t>
        <a:bodyPr/>
        <a:lstStyle/>
        <a:p>
          <a:endParaRPr lang="es-CO"/>
        </a:p>
      </dgm:t>
    </dgm:pt>
    <dgm:pt modelId="{60BBAC6B-1183-4459-8E5F-4FA1ED64380F}" type="sibTrans" cxnId="{C4A2A338-14A3-4867-AF4B-32E00D9D2A9E}">
      <dgm:prSet/>
      <dgm:spPr/>
      <dgm:t>
        <a:bodyPr/>
        <a:lstStyle/>
        <a:p>
          <a:endParaRPr lang="es-CO"/>
        </a:p>
      </dgm:t>
    </dgm:pt>
    <dgm:pt modelId="{5D495DAA-A2D4-4297-BBDD-6141A5A9CF05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Juan Peláez </a:t>
          </a:r>
          <a:r>
            <a:rPr lang="es-CO" sz="2000" dirty="0" err="1" smtClean="0"/>
            <a:t>Abeu</a:t>
          </a:r>
          <a:endParaRPr lang="es-CO" sz="2000" dirty="0"/>
        </a:p>
      </dgm:t>
    </dgm:pt>
    <dgm:pt modelId="{BB8CF656-C445-4C38-B8BA-0AB231635977}" type="parTrans" cxnId="{921B3357-2923-4033-893B-B37DBA031B9E}">
      <dgm:prSet/>
      <dgm:spPr/>
      <dgm:t>
        <a:bodyPr/>
        <a:lstStyle/>
        <a:p>
          <a:endParaRPr lang="es-CO"/>
        </a:p>
      </dgm:t>
    </dgm:pt>
    <dgm:pt modelId="{D523EA98-1BFF-495F-83EC-310E99D32259}" type="sibTrans" cxnId="{921B3357-2923-4033-893B-B37DBA031B9E}">
      <dgm:prSet/>
      <dgm:spPr/>
      <dgm:t>
        <a:bodyPr/>
        <a:lstStyle/>
        <a:p>
          <a:endParaRPr lang="es-CO"/>
        </a:p>
      </dgm:t>
    </dgm:pt>
    <dgm:pt modelId="{3253D48D-9D16-4B5F-BAC9-6102C9133C4B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baseline="0" dirty="0" smtClean="0"/>
            <a:t>María Hernández De La Vera</a:t>
          </a:r>
          <a:endParaRPr lang="es-CO" sz="2000" baseline="0" dirty="0"/>
        </a:p>
      </dgm:t>
    </dgm:pt>
    <dgm:pt modelId="{24ED88BE-49B6-4FAD-A775-68E69709295A}" type="sibTrans" cxnId="{1CC4AD65-2B21-4245-B77D-85E2EB946566}">
      <dgm:prSet/>
      <dgm:spPr/>
      <dgm:t>
        <a:bodyPr/>
        <a:lstStyle/>
        <a:p>
          <a:endParaRPr lang="es-CO"/>
        </a:p>
      </dgm:t>
    </dgm:pt>
    <dgm:pt modelId="{8900CA67-CDD7-408C-BD7A-2D22EA120E9F}" type="parTrans" cxnId="{1CC4AD65-2B21-4245-B77D-85E2EB946566}">
      <dgm:prSet/>
      <dgm:spPr/>
      <dgm:t>
        <a:bodyPr/>
        <a:lstStyle/>
        <a:p>
          <a:endParaRPr lang="es-CO"/>
        </a:p>
      </dgm:t>
    </dgm:pt>
    <dgm:pt modelId="{E75BF49A-0BBD-418B-A465-D5C73CDDC862}" type="pres">
      <dgm:prSet presAssocID="{10ED40AF-DFB1-4943-B6DB-2A904FAA918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EDBF8A7C-14B8-4582-897B-7D30F019BF04}" type="pres">
      <dgm:prSet presAssocID="{A86CAC57-BC04-4F37-AAC1-A8D41FFBFAAD}" presName="vertOne" presStyleCnt="0"/>
      <dgm:spPr/>
    </dgm:pt>
    <dgm:pt modelId="{095BFAB3-989E-47C8-AFCA-D001CAC199B8}" type="pres">
      <dgm:prSet presAssocID="{A86CAC57-BC04-4F37-AAC1-A8D41FFBFAAD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A0FFA1EB-A3FB-4384-B8F6-3B2E7C4A583F}" type="pres">
      <dgm:prSet presAssocID="{A86CAC57-BC04-4F37-AAC1-A8D41FFBFAAD}" presName="parTransOne" presStyleCnt="0"/>
      <dgm:spPr/>
    </dgm:pt>
    <dgm:pt modelId="{5B11D691-91CA-42A3-B218-07A9B6AB02AA}" type="pres">
      <dgm:prSet presAssocID="{A86CAC57-BC04-4F37-AAC1-A8D41FFBFAAD}" presName="horzOne" presStyleCnt="0"/>
      <dgm:spPr/>
    </dgm:pt>
    <dgm:pt modelId="{9292B7C3-825D-42C3-A420-003489CD87B0}" type="pres">
      <dgm:prSet presAssocID="{5D495DAA-A2D4-4297-BBDD-6141A5A9CF05}" presName="vertTwo" presStyleCnt="0"/>
      <dgm:spPr/>
    </dgm:pt>
    <dgm:pt modelId="{455C2BA8-D8D9-4498-A8E9-737312E840A6}" type="pres">
      <dgm:prSet presAssocID="{5D495DAA-A2D4-4297-BBDD-6141A5A9CF05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6A53FDA3-021A-492E-946B-53130AB11125}" type="pres">
      <dgm:prSet presAssocID="{5D495DAA-A2D4-4297-BBDD-6141A5A9CF05}" presName="horzTwo" presStyleCnt="0"/>
      <dgm:spPr/>
    </dgm:pt>
    <dgm:pt modelId="{9384F9F3-376F-4E66-83D2-CA5E45974C00}" type="pres">
      <dgm:prSet presAssocID="{D523EA98-1BFF-495F-83EC-310E99D32259}" presName="sibSpaceTwo" presStyleCnt="0"/>
      <dgm:spPr/>
    </dgm:pt>
    <dgm:pt modelId="{0C111A45-CE03-4519-960A-9A57D65A360F}" type="pres">
      <dgm:prSet presAssocID="{3253D48D-9D16-4B5F-BAC9-6102C9133C4B}" presName="vertTwo" presStyleCnt="0"/>
      <dgm:spPr/>
    </dgm:pt>
    <dgm:pt modelId="{FBF9FA92-0614-48AC-847A-7E704F1519AD}" type="pres">
      <dgm:prSet presAssocID="{3253D48D-9D16-4B5F-BAC9-6102C9133C4B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D8046317-1AD8-4776-92B8-99C519C8B251}" type="pres">
      <dgm:prSet presAssocID="{3253D48D-9D16-4B5F-BAC9-6102C9133C4B}" presName="horzTwo" presStyleCnt="0"/>
      <dgm:spPr/>
    </dgm:pt>
  </dgm:ptLst>
  <dgm:cxnLst>
    <dgm:cxn modelId="{16F1832B-0D60-477B-9C8C-372043BA6B27}" type="presOf" srcId="{10ED40AF-DFB1-4943-B6DB-2A904FAA918A}" destId="{E75BF49A-0BBD-418B-A465-D5C73CDDC862}" srcOrd="0" destOrd="0" presId="urn:microsoft.com/office/officeart/2005/8/layout/hierarchy4"/>
    <dgm:cxn modelId="{46D7AE03-5393-412B-8E4A-41BFC3F037B7}" type="presOf" srcId="{A86CAC57-BC04-4F37-AAC1-A8D41FFBFAAD}" destId="{095BFAB3-989E-47C8-AFCA-D001CAC199B8}" srcOrd="0" destOrd="0" presId="urn:microsoft.com/office/officeart/2005/8/layout/hierarchy4"/>
    <dgm:cxn modelId="{C4A2A338-14A3-4867-AF4B-32E00D9D2A9E}" srcId="{10ED40AF-DFB1-4943-B6DB-2A904FAA918A}" destId="{A86CAC57-BC04-4F37-AAC1-A8D41FFBFAAD}" srcOrd="0" destOrd="0" parTransId="{309F67F4-F09C-4170-840B-250CB612629D}" sibTransId="{60BBAC6B-1183-4459-8E5F-4FA1ED64380F}"/>
    <dgm:cxn modelId="{621BA858-A237-46FD-A0BA-C3DAFF0C0AA2}" type="presOf" srcId="{3253D48D-9D16-4B5F-BAC9-6102C9133C4B}" destId="{FBF9FA92-0614-48AC-847A-7E704F1519AD}" srcOrd="0" destOrd="0" presId="urn:microsoft.com/office/officeart/2005/8/layout/hierarchy4"/>
    <dgm:cxn modelId="{921B3357-2923-4033-893B-B37DBA031B9E}" srcId="{A86CAC57-BC04-4F37-AAC1-A8D41FFBFAAD}" destId="{5D495DAA-A2D4-4297-BBDD-6141A5A9CF05}" srcOrd="0" destOrd="0" parTransId="{BB8CF656-C445-4C38-B8BA-0AB231635977}" sibTransId="{D523EA98-1BFF-495F-83EC-310E99D32259}"/>
    <dgm:cxn modelId="{1CC4AD65-2B21-4245-B77D-85E2EB946566}" srcId="{A86CAC57-BC04-4F37-AAC1-A8D41FFBFAAD}" destId="{3253D48D-9D16-4B5F-BAC9-6102C9133C4B}" srcOrd="1" destOrd="0" parTransId="{8900CA67-CDD7-408C-BD7A-2D22EA120E9F}" sibTransId="{24ED88BE-49B6-4FAD-A775-68E69709295A}"/>
    <dgm:cxn modelId="{E53F0FD2-DE2F-4C14-A5CE-82BD2A6B66A1}" type="presOf" srcId="{5D495DAA-A2D4-4297-BBDD-6141A5A9CF05}" destId="{455C2BA8-D8D9-4498-A8E9-737312E840A6}" srcOrd="0" destOrd="0" presId="urn:microsoft.com/office/officeart/2005/8/layout/hierarchy4"/>
    <dgm:cxn modelId="{7B284A53-FC4A-42F0-B17B-A71E02C326B4}" type="presParOf" srcId="{E75BF49A-0BBD-418B-A465-D5C73CDDC862}" destId="{EDBF8A7C-14B8-4582-897B-7D30F019BF04}" srcOrd="0" destOrd="0" presId="urn:microsoft.com/office/officeart/2005/8/layout/hierarchy4"/>
    <dgm:cxn modelId="{4A31D02A-60DF-4ECD-A6F2-7218EED5C96E}" type="presParOf" srcId="{EDBF8A7C-14B8-4582-897B-7D30F019BF04}" destId="{095BFAB3-989E-47C8-AFCA-D001CAC199B8}" srcOrd="0" destOrd="0" presId="urn:microsoft.com/office/officeart/2005/8/layout/hierarchy4"/>
    <dgm:cxn modelId="{E7C9B173-D0DA-414E-B5B6-B8353805BDD5}" type="presParOf" srcId="{EDBF8A7C-14B8-4582-897B-7D30F019BF04}" destId="{A0FFA1EB-A3FB-4384-B8F6-3B2E7C4A583F}" srcOrd="1" destOrd="0" presId="urn:microsoft.com/office/officeart/2005/8/layout/hierarchy4"/>
    <dgm:cxn modelId="{28C9585D-42DC-447B-8FEF-62866F24A91B}" type="presParOf" srcId="{EDBF8A7C-14B8-4582-897B-7D30F019BF04}" destId="{5B11D691-91CA-42A3-B218-07A9B6AB02AA}" srcOrd="2" destOrd="0" presId="urn:microsoft.com/office/officeart/2005/8/layout/hierarchy4"/>
    <dgm:cxn modelId="{58E16F27-0D5F-4820-80D2-F959EF8048E6}" type="presParOf" srcId="{5B11D691-91CA-42A3-B218-07A9B6AB02AA}" destId="{9292B7C3-825D-42C3-A420-003489CD87B0}" srcOrd="0" destOrd="0" presId="urn:microsoft.com/office/officeart/2005/8/layout/hierarchy4"/>
    <dgm:cxn modelId="{99646014-AAC7-4CDA-97DB-05FB3051A495}" type="presParOf" srcId="{9292B7C3-825D-42C3-A420-003489CD87B0}" destId="{455C2BA8-D8D9-4498-A8E9-737312E840A6}" srcOrd="0" destOrd="0" presId="urn:microsoft.com/office/officeart/2005/8/layout/hierarchy4"/>
    <dgm:cxn modelId="{0F829D82-7E50-4A92-B553-D8B143321A97}" type="presParOf" srcId="{9292B7C3-825D-42C3-A420-003489CD87B0}" destId="{6A53FDA3-021A-492E-946B-53130AB11125}" srcOrd="1" destOrd="0" presId="urn:microsoft.com/office/officeart/2005/8/layout/hierarchy4"/>
    <dgm:cxn modelId="{20F66635-EFAE-4477-9650-19BE53EE5DAB}" type="presParOf" srcId="{5B11D691-91CA-42A3-B218-07A9B6AB02AA}" destId="{9384F9F3-376F-4E66-83D2-CA5E45974C00}" srcOrd="1" destOrd="0" presId="urn:microsoft.com/office/officeart/2005/8/layout/hierarchy4"/>
    <dgm:cxn modelId="{E7E97FA5-A9E3-4535-8D30-74747C9EDC75}" type="presParOf" srcId="{5B11D691-91CA-42A3-B218-07A9B6AB02AA}" destId="{0C111A45-CE03-4519-960A-9A57D65A360F}" srcOrd="2" destOrd="0" presId="urn:microsoft.com/office/officeart/2005/8/layout/hierarchy4"/>
    <dgm:cxn modelId="{7F069754-F086-4360-AE16-C61C34D9FD02}" type="presParOf" srcId="{0C111A45-CE03-4519-960A-9A57D65A360F}" destId="{FBF9FA92-0614-48AC-847A-7E704F1519AD}" srcOrd="0" destOrd="0" presId="urn:microsoft.com/office/officeart/2005/8/layout/hierarchy4"/>
    <dgm:cxn modelId="{B6B194F1-2942-410C-A24C-D16FEF6CDDE3}" type="presParOf" srcId="{0C111A45-CE03-4519-960A-9A57D65A360F}" destId="{D8046317-1AD8-4776-92B8-99C519C8B251}" srcOrd="1" destOrd="0" presId="urn:microsoft.com/office/officeart/2005/8/layout/hierarchy4"/>
  </dgm:cxnLst>
  <dgm:bg/>
  <dgm:whole/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10ED40AF-DFB1-4943-B6DB-2A904FAA918A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F9FB4DF1-BC79-4013-BBC8-65EEDFE2F1E7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800" i="1" dirty="0" smtClean="0"/>
            <a:t>Juana Josefa Ruiz De la Cámara</a:t>
          </a:r>
          <a:endParaRPr lang="es-CO" sz="2800" i="1" dirty="0"/>
        </a:p>
      </dgm:t>
    </dgm:pt>
    <dgm:pt modelId="{56D0D609-A2FE-46B8-A5A1-4ADFC9762699}" type="parTrans" cxnId="{A785BBAD-0751-4AD2-94CE-385F35DCD911}">
      <dgm:prSet/>
      <dgm:spPr/>
      <dgm:t>
        <a:bodyPr/>
        <a:lstStyle/>
        <a:p>
          <a:endParaRPr lang="es-CO"/>
        </a:p>
      </dgm:t>
    </dgm:pt>
    <dgm:pt modelId="{5E17F26B-0E36-4629-97D4-96873D71E097}" type="sibTrans" cxnId="{A785BBAD-0751-4AD2-94CE-385F35DCD911}">
      <dgm:prSet/>
      <dgm:spPr/>
      <dgm:t>
        <a:bodyPr/>
        <a:lstStyle/>
        <a:p>
          <a:endParaRPr lang="es-CO"/>
        </a:p>
      </dgm:t>
    </dgm:pt>
    <dgm:pt modelId="{113E8E88-5C8C-47B4-8852-82A629B1ABDE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dirty="0" smtClean="0"/>
            <a:t>Diego                                    Ruiz De La Cámara</a:t>
          </a:r>
          <a:endParaRPr lang="es-CO" sz="1600" dirty="0"/>
        </a:p>
      </dgm:t>
    </dgm:pt>
    <dgm:pt modelId="{0EE2CB6A-DCA5-4AFE-A1BD-90268820CD92}" type="parTrans" cxnId="{CACE5269-F8C4-47BF-BDFD-FE27938F03C9}">
      <dgm:prSet/>
      <dgm:spPr/>
      <dgm:t>
        <a:bodyPr/>
        <a:lstStyle/>
        <a:p>
          <a:endParaRPr lang="es-CO"/>
        </a:p>
      </dgm:t>
    </dgm:pt>
    <dgm:pt modelId="{FF539961-7FB8-43BA-A892-0E3B263ECF19}" type="sibTrans" cxnId="{CACE5269-F8C4-47BF-BDFD-FE27938F03C9}">
      <dgm:prSet/>
      <dgm:spPr/>
      <dgm:t>
        <a:bodyPr/>
        <a:lstStyle/>
        <a:p>
          <a:endParaRPr lang="es-CO"/>
        </a:p>
      </dgm:t>
    </dgm:pt>
    <dgm:pt modelId="{C5E3FD91-F8A5-44D4-ABE5-1C13804C8C23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Mencia De Carvajal Martínez</a:t>
          </a:r>
          <a:endParaRPr lang="es-CO" sz="2000" dirty="0"/>
        </a:p>
      </dgm:t>
    </dgm:pt>
    <dgm:pt modelId="{FC5B49A8-6934-4EB8-9624-9BE612A8AC47}" type="parTrans" cxnId="{1E1A8BB1-19F4-4C49-94F9-F1C358C2807D}">
      <dgm:prSet/>
      <dgm:spPr/>
      <dgm:t>
        <a:bodyPr/>
        <a:lstStyle/>
        <a:p>
          <a:endParaRPr lang="es-CO"/>
        </a:p>
      </dgm:t>
    </dgm:pt>
    <dgm:pt modelId="{D4B027D3-B441-49A0-8E6F-237EC8DB0E42}" type="sibTrans" cxnId="{1E1A8BB1-19F4-4C49-94F9-F1C358C2807D}">
      <dgm:prSet/>
      <dgm:spPr/>
      <dgm:t>
        <a:bodyPr/>
        <a:lstStyle/>
        <a:p>
          <a:endParaRPr lang="es-CO"/>
        </a:p>
      </dgm:t>
    </dgm:pt>
    <dgm:pt modelId="{549D5E95-019B-4202-8A73-D8FC2E4DAD38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400" dirty="0" smtClean="0"/>
            <a:t>Juan                   Ruiz De La Parra</a:t>
          </a:r>
          <a:endParaRPr lang="es-CO" sz="1400" dirty="0"/>
        </a:p>
      </dgm:t>
    </dgm:pt>
    <dgm:pt modelId="{3CAB9FDC-A0B1-4C2F-A43D-A1899094752E}" type="parTrans" cxnId="{74EFE3CF-B627-4055-88C2-E825A715CE12}">
      <dgm:prSet/>
      <dgm:spPr/>
      <dgm:t>
        <a:bodyPr/>
        <a:lstStyle/>
        <a:p>
          <a:endParaRPr lang="es-CO"/>
        </a:p>
      </dgm:t>
    </dgm:pt>
    <dgm:pt modelId="{36E7AF75-D158-48D6-B6A0-9D91010C4293}" type="sibTrans" cxnId="{74EFE3CF-B627-4055-88C2-E825A715CE12}">
      <dgm:prSet/>
      <dgm:spPr/>
      <dgm:t>
        <a:bodyPr/>
        <a:lstStyle/>
        <a:p>
          <a:endParaRPr lang="es-CO"/>
        </a:p>
      </dgm:t>
    </dgm:pt>
    <dgm:pt modelId="{457E1C0A-3308-4FFD-B6EE-D955B81C8537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400" baseline="0" dirty="0" smtClean="0"/>
            <a:t>Elvira Martínez De Cárdenas</a:t>
          </a:r>
          <a:endParaRPr lang="es-CO" sz="1400" baseline="0" dirty="0"/>
        </a:p>
      </dgm:t>
    </dgm:pt>
    <dgm:pt modelId="{B418B993-488F-461D-B3A1-E23B316087AE}" type="parTrans" cxnId="{F16123E2-3201-4C8E-9F21-0CCCE665B940}">
      <dgm:prSet/>
      <dgm:spPr/>
      <dgm:t>
        <a:bodyPr/>
        <a:lstStyle/>
        <a:p>
          <a:endParaRPr lang="es-CO"/>
        </a:p>
      </dgm:t>
    </dgm:pt>
    <dgm:pt modelId="{FA56BD7C-5D28-4BFC-99A5-46C896C97917}" type="sibTrans" cxnId="{F16123E2-3201-4C8E-9F21-0CCCE665B940}">
      <dgm:prSet/>
      <dgm:spPr/>
      <dgm:t>
        <a:bodyPr/>
        <a:lstStyle/>
        <a:p>
          <a:endParaRPr lang="es-CO"/>
        </a:p>
      </dgm:t>
    </dgm:pt>
    <dgm:pt modelId="{A4D66A62-CBA9-45B6-A4B3-FCBC1D77C8F3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baseline="0" dirty="0" smtClean="0"/>
            <a:t>Rodrigo                            Sánchez </a:t>
          </a:r>
          <a:r>
            <a:rPr lang="es-CO" sz="1600" baseline="0" dirty="0" err="1" smtClean="0"/>
            <a:t>Torreblanca</a:t>
          </a:r>
          <a:r>
            <a:rPr lang="es-CO" sz="1600" baseline="0" dirty="0" smtClean="0"/>
            <a:t>              De Carvajal</a:t>
          </a:r>
          <a:endParaRPr lang="es-CO" sz="1600" baseline="0" dirty="0"/>
        </a:p>
      </dgm:t>
    </dgm:pt>
    <dgm:pt modelId="{9D6AFE9A-F91E-4CD4-9239-10A18B36E34F}" type="parTrans" cxnId="{4A248C1A-0F5F-41FD-8239-E2199E1D3473}">
      <dgm:prSet/>
      <dgm:spPr/>
      <dgm:t>
        <a:bodyPr/>
        <a:lstStyle/>
        <a:p>
          <a:endParaRPr lang="es-CO"/>
        </a:p>
      </dgm:t>
    </dgm:pt>
    <dgm:pt modelId="{34D10D2D-031C-47F9-8027-EC59F00D92BB}" type="sibTrans" cxnId="{4A248C1A-0F5F-41FD-8239-E2199E1D3473}">
      <dgm:prSet/>
      <dgm:spPr/>
      <dgm:t>
        <a:bodyPr/>
        <a:lstStyle/>
        <a:p>
          <a:endParaRPr lang="es-CO"/>
        </a:p>
      </dgm:t>
    </dgm:pt>
    <dgm:pt modelId="{5F5DA85B-3D5C-40DF-87BB-57728A143516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baseline="0" dirty="0" smtClean="0"/>
            <a:t>Juana Martín</a:t>
          </a:r>
          <a:endParaRPr lang="es-CO" sz="1800" baseline="0" dirty="0"/>
        </a:p>
      </dgm:t>
    </dgm:pt>
    <dgm:pt modelId="{6CBF8E4A-47E3-4AEB-B36C-B953FBF76E85}" type="parTrans" cxnId="{8F67C91C-87D1-4155-8447-AEE490547B32}">
      <dgm:prSet/>
      <dgm:spPr/>
      <dgm:t>
        <a:bodyPr/>
        <a:lstStyle/>
        <a:p>
          <a:endParaRPr lang="es-CO"/>
        </a:p>
      </dgm:t>
    </dgm:pt>
    <dgm:pt modelId="{3241B6E5-3E29-4615-843E-E93ECB315A23}" type="sibTrans" cxnId="{8F67C91C-87D1-4155-8447-AEE490547B32}">
      <dgm:prSet/>
      <dgm:spPr/>
      <dgm:t>
        <a:bodyPr/>
        <a:lstStyle/>
        <a:p>
          <a:endParaRPr lang="es-CO"/>
        </a:p>
      </dgm:t>
    </dgm:pt>
    <dgm:pt modelId="{A79EC715-D376-49CE-A025-1975D87EBE49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400" baseline="0" dirty="0" smtClean="0"/>
            <a:t>Bartolomé Sánchez Torre Blanca</a:t>
          </a:r>
          <a:endParaRPr lang="es-CO" sz="1400" baseline="0" dirty="0"/>
        </a:p>
      </dgm:t>
    </dgm:pt>
    <dgm:pt modelId="{776D3020-F994-424C-B0B5-5BA5B8161911}" type="parTrans" cxnId="{713B7E54-1758-4F54-9386-D43877115C41}">
      <dgm:prSet/>
      <dgm:spPr/>
      <dgm:t>
        <a:bodyPr/>
        <a:lstStyle/>
        <a:p>
          <a:endParaRPr lang="es-CO"/>
        </a:p>
      </dgm:t>
    </dgm:pt>
    <dgm:pt modelId="{99985047-3B5D-41F8-8D37-B7AB06032BA8}" type="sibTrans" cxnId="{713B7E54-1758-4F54-9386-D43877115C41}">
      <dgm:prSet/>
      <dgm:spPr/>
      <dgm:t>
        <a:bodyPr/>
        <a:lstStyle/>
        <a:p>
          <a:endParaRPr lang="es-CO"/>
        </a:p>
      </dgm:t>
    </dgm:pt>
    <dgm:pt modelId="{DE399BE7-7E06-41A5-B5AA-ED3C76540EE0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400" dirty="0" smtClean="0"/>
            <a:t>Mencia              De Carvajal Vásquez</a:t>
          </a:r>
          <a:endParaRPr lang="es-CO" sz="1400" dirty="0"/>
        </a:p>
      </dgm:t>
    </dgm:pt>
    <dgm:pt modelId="{CEA601D5-268A-41CF-B09A-024DD572D8E0}" type="parTrans" cxnId="{8CD80E5B-8281-4E8B-9638-5A95A1CD6387}">
      <dgm:prSet/>
      <dgm:spPr/>
      <dgm:t>
        <a:bodyPr/>
        <a:lstStyle/>
        <a:p>
          <a:endParaRPr lang="es-CO"/>
        </a:p>
      </dgm:t>
    </dgm:pt>
    <dgm:pt modelId="{59C2177A-751A-41E4-9B38-1B43D86B871D}" type="sibTrans" cxnId="{8CD80E5B-8281-4E8B-9638-5A95A1CD6387}">
      <dgm:prSet/>
      <dgm:spPr/>
      <dgm:t>
        <a:bodyPr/>
        <a:lstStyle/>
        <a:p>
          <a:endParaRPr lang="es-CO"/>
        </a:p>
      </dgm:t>
    </dgm:pt>
    <dgm:pt modelId="{C16CBB76-9EE0-4DE7-B7CA-8A3AEF032148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dirty="0" smtClean="0"/>
            <a:t>Pedro                                                        Martín De Ávila</a:t>
          </a:r>
          <a:endParaRPr lang="es-CO" sz="1600" dirty="0"/>
        </a:p>
      </dgm:t>
    </dgm:pt>
    <dgm:pt modelId="{642B1939-77DE-48CA-90E9-944C5A463EC3}" type="parTrans" cxnId="{09FEF487-9960-4F57-B0C3-18E99FDBCB7A}">
      <dgm:prSet/>
      <dgm:spPr/>
      <dgm:t>
        <a:bodyPr/>
        <a:lstStyle/>
        <a:p>
          <a:endParaRPr lang="es-CO"/>
        </a:p>
      </dgm:t>
    </dgm:pt>
    <dgm:pt modelId="{677FC396-2BBF-4F89-BB32-35E74F8F091B}" type="sibTrans" cxnId="{09FEF487-9960-4F57-B0C3-18E99FDBCB7A}">
      <dgm:prSet/>
      <dgm:spPr/>
      <dgm:t>
        <a:bodyPr/>
        <a:lstStyle/>
        <a:p>
          <a:endParaRPr lang="es-CO"/>
        </a:p>
      </dgm:t>
    </dgm:pt>
    <dgm:pt modelId="{3BAC1F99-7A04-475C-A8A7-08FF7F5293C9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CO" sz="1400" baseline="0" dirty="0" smtClean="0"/>
            <a:t>Francisca Martínez</a:t>
          </a:r>
          <a:endParaRPr lang="es-CO" sz="1400" baseline="0" dirty="0"/>
        </a:p>
      </dgm:t>
    </dgm:pt>
    <dgm:pt modelId="{B2B73DAE-35F2-4B05-A323-F7FC8E9B0997}" type="parTrans" cxnId="{6D7E8BA5-1C26-40F3-B89E-7E78496E333D}">
      <dgm:prSet/>
      <dgm:spPr/>
      <dgm:t>
        <a:bodyPr/>
        <a:lstStyle/>
        <a:p>
          <a:endParaRPr lang="es-CO"/>
        </a:p>
      </dgm:t>
    </dgm:pt>
    <dgm:pt modelId="{A2006F65-9D40-479F-9132-36907B4EB1F8}" type="sibTrans" cxnId="{6D7E8BA5-1C26-40F3-B89E-7E78496E333D}">
      <dgm:prSet/>
      <dgm:spPr/>
      <dgm:t>
        <a:bodyPr/>
        <a:lstStyle/>
        <a:p>
          <a:endParaRPr lang="es-CO"/>
        </a:p>
      </dgm:t>
    </dgm:pt>
    <dgm:pt modelId="{9E5B9492-CD21-4B49-B61B-9A9C846E433E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400" baseline="0" dirty="0" smtClean="0"/>
            <a:t>Pedro                                Martín Hernández</a:t>
          </a:r>
          <a:endParaRPr lang="es-CO" sz="1400" baseline="0" dirty="0"/>
        </a:p>
      </dgm:t>
    </dgm:pt>
    <dgm:pt modelId="{F3DFB467-7C08-4979-82E8-D3124B2BB0E9}" type="parTrans" cxnId="{01387BC4-6B27-4921-AF23-04BC05CE3AF7}">
      <dgm:prSet/>
      <dgm:spPr/>
      <dgm:t>
        <a:bodyPr/>
        <a:lstStyle/>
        <a:p>
          <a:endParaRPr lang="es-CO"/>
        </a:p>
      </dgm:t>
    </dgm:pt>
    <dgm:pt modelId="{84A8286E-888B-4095-90DF-EE8522B71A09}" type="sibTrans" cxnId="{01387BC4-6B27-4921-AF23-04BC05CE3AF7}">
      <dgm:prSet/>
      <dgm:spPr/>
      <dgm:t>
        <a:bodyPr/>
        <a:lstStyle/>
        <a:p>
          <a:endParaRPr lang="es-CO"/>
        </a:p>
      </dgm:t>
    </dgm:pt>
    <dgm:pt modelId="{5DEDBDCB-7FD6-4BDE-A8D5-04552B27BD59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rgbClr val="FFFFD1"/>
        </a:solidFill>
      </dgm:spPr>
      <dgm:t>
        <a:bodyPr/>
        <a:lstStyle/>
        <a:p>
          <a:r>
            <a:rPr lang="es-CO" sz="1400" dirty="0" smtClean="0"/>
            <a:t>N. N. 1</a:t>
          </a:r>
          <a:endParaRPr lang="es-CO" sz="1400" dirty="0"/>
        </a:p>
      </dgm:t>
    </dgm:pt>
    <dgm:pt modelId="{26EA60F2-8803-4F4B-9CB7-CFBC5B6CD0BD}" type="parTrans" cxnId="{2CC11067-2A4E-4E9E-AC00-62A31A6DC75C}">
      <dgm:prSet/>
      <dgm:spPr/>
      <dgm:t>
        <a:bodyPr/>
        <a:lstStyle/>
        <a:p>
          <a:endParaRPr lang="es-CO"/>
        </a:p>
      </dgm:t>
    </dgm:pt>
    <dgm:pt modelId="{CC83B7B1-B549-4649-8AE9-6BAA08D6FEE6}" type="sibTrans" cxnId="{2CC11067-2A4E-4E9E-AC00-62A31A6DC75C}">
      <dgm:prSet/>
      <dgm:spPr/>
      <dgm:t>
        <a:bodyPr/>
        <a:lstStyle/>
        <a:p>
          <a:endParaRPr lang="es-CO"/>
        </a:p>
      </dgm:t>
    </dgm:pt>
    <dgm:pt modelId="{E75BF49A-0BBD-418B-A465-D5C73CDDC862}" type="pres">
      <dgm:prSet presAssocID="{10ED40AF-DFB1-4943-B6DB-2A904FAA918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B0BF48B5-27B3-45CB-87D0-F429914C40F7}" type="pres">
      <dgm:prSet presAssocID="{F9FB4DF1-BC79-4013-BBC8-65EEDFE2F1E7}" presName="vertOne" presStyleCnt="0"/>
      <dgm:spPr/>
    </dgm:pt>
    <dgm:pt modelId="{7BF31646-13EF-4DC2-A787-D2AB7E617D37}" type="pres">
      <dgm:prSet presAssocID="{F9FB4DF1-BC79-4013-BBC8-65EEDFE2F1E7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4CD9E482-AA6C-4E54-ADA0-3FB7D73A6A9A}" type="pres">
      <dgm:prSet presAssocID="{F9FB4DF1-BC79-4013-BBC8-65EEDFE2F1E7}" presName="parTransOne" presStyleCnt="0"/>
      <dgm:spPr/>
    </dgm:pt>
    <dgm:pt modelId="{8A07BB26-A9CE-44F8-A887-61B60F01055A}" type="pres">
      <dgm:prSet presAssocID="{F9FB4DF1-BC79-4013-BBC8-65EEDFE2F1E7}" presName="horzOne" presStyleCnt="0"/>
      <dgm:spPr/>
    </dgm:pt>
    <dgm:pt modelId="{F2F29CB8-16CC-4061-A4CD-E8A2FDED66DD}" type="pres">
      <dgm:prSet presAssocID="{113E8E88-5C8C-47B4-8852-82A629B1ABDE}" presName="vertTwo" presStyleCnt="0"/>
      <dgm:spPr/>
    </dgm:pt>
    <dgm:pt modelId="{A213C757-6667-446E-849F-D6689F66BFA7}" type="pres">
      <dgm:prSet presAssocID="{113E8E88-5C8C-47B4-8852-82A629B1ABDE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7773AF9F-B602-4669-A329-95D8CCB16393}" type="pres">
      <dgm:prSet presAssocID="{113E8E88-5C8C-47B4-8852-82A629B1ABDE}" presName="parTransTwo" presStyleCnt="0"/>
      <dgm:spPr/>
    </dgm:pt>
    <dgm:pt modelId="{1124E16D-CB19-4C65-B211-6A49B7C6670D}" type="pres">
      <dgm:prSet presAssocID="{113E8E88-5C8C-47B4-8852-82A629B1ABDE}" presName="horzTwo" presStyleCnt="0"/>
      <dgm:spPr/>
    </dgm:pt>
    <dgm:pt modelId="{8C20D316-CE10-49B7-9FF9-B9F0C3BE5F19}" type="pres">
      <dgm:prSet presAssocID="{549D5E95-019B-4202-8A73-D8FC2E4DAD38}" presName="vertThree" presStyleCnt="0"/>
      <dgm:spPr/>
    </dgm:pt>
    <dgm:pt modelId="{54101993-DDD3-4113-B57B-302413531FCC}" type="pres">
      <dgm:prSet presAssocID="{549D5E95-019B-4202-8A73-D8FC2E4DAD38}" presName="txThre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CB91C3F9-265B-469C-8CDE-1E605CEEEFFD}" type="pres">
      <dgm:prSet presAssocID="{549D5E95-019B-4202-8A73-D8FC2E4DAD38}" presName="horzThree" presStyleCnt="0"/>
      <dgm:spPr/>
    </dgm:pt>
    <dgm:pt modelId="{B12E73BD-E25B-4A74-BD3F-5196A03928C8}" type="pres">
      <dgm:prSet presAssocID="{36E7AF75-D158-48D6-B6A0-9D91010C4293}" presName="sibSpaceThree" presStyleCnt="0"/>
      <dgm:spPr/>
    </dgm:pt>
    <dgm:pt modelId="{9C1F6902-A30A-4711-9A19-A62DD607F4CF}" type="pres">
      <dgm:prSet presAssocID="{457E1C0A-3308-4FFD-B6EE-D955B81C8537}" presName="vertThree" presStyleCnt="0"/>
      <dgm:spPr/>
    </dgm:pt>
    <dgm:pt modelId="{BAC6E577-00E4-4CD4-B7C9-28D6803AB2D8}" type="pres">
      <dgm:prSet presAssocID="{457E1C0A-3308-4FFD-B6EE-D955B81C8537}" presName="txThre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92DB56A8-DAC8-44C5-B2DF-6F0E8614CB45}" type="pres">
      <dgm:prSet presAssocID="{457E1C0A-3308-4FFD-B6EE-D955B81C8537}" presName="horzThree" presStyleCnt="0"/>
      <dgm:spPr/>
    </dgm:pt>
    <dgm:pt modelId="{8DD858AD-1110-444F-B046-4F83D73E263C}" type="pres">
      <dgm:prSet presAssocID="{FF539961-7FB8-43BA-A892-0E3B263ECF19}" presName="sibSpaceTwo" presStyleCnt="0"/>
      <dgm:spPr/>
    </dgm:pt>
    <dgm:pt modelId="{4263835D-E91E-4DE6-84B8-B7A247149DD4}" type="pres">
      <dgm:prSet presAssocID="{C5E3FD91-F8A5-44D4-ABE5-1C13804C8C23}" presName="vertTwo" presStyleCnt="0"/>
      <dgm:spPr/>
    </dgm:pt>
    <dgm:pt modelId="{65E0A03C-B0B1-4218-9238-6F2626ECF397}" type="pres">
      <dgm:prSet presAssocID="{C5E3FD91-F8A5-44D4-ABE5-1C13804C8C23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09A551AE-4FE6-43B8-A300-AC6929EFAFD3}" type="pres">
      <dgm:prSet presAssocID="{C5E3FD91-F8A5-44D4-ABE5-1C13804C8C23}" presName="parTransTwo" presStyleCnt="0"/>
      <dgm:spPr/>
    </dgm:pt>
    <dgm:pt modelId="{FDCC7DEC-AB94-4853-83FC-B0BD4409F5FB}" type="pres">
      <dgm:prSet presAssocID="{C5E3FD91-F8A5-44D4-ABE5-1C13804C8C23}" presName="horzTwo" presStyleCnt="0"/>
      <dgm:spPr/>
    </dgm:pt>
    <dgm:pt modelId="{7A6E84FC-76A2-451C-8084-445CE9FF6828}" type="pres">
      <dgm:prSet presAssocID="{A4D66A62-CBA9-45B6-A4B3-FCBC1D77C8F3}" presName="vertThree" presStyleCnt="0"/>
      <dgm:spPr/>
    </dgm:pt>
    <dgm:pt modelId="{4A2ACE76-6720-4CB9-81E5-B13BE0858E83}" type="pres">
      <dgm:prSet presAssocID="{A4D66A62-CBA9-45B6-A4B3-FCBC1D77C8F3}" presName="txThre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8B6577D6-3FA1-4995-9076-E21D59F605E7}" type="pres">
      <dgm:prSet presAssocID="{A4D66A62-CBA9-45B6-A4B3-FCBC1D77C8F3}" presName="parTransThree" presStyleCnt="0"/>
      <dgm:spPr/>
    </dgm:pt>
    <dgm:pt modelId="{B3DD2F1D-C4BB-4530-9DC3-5FEACD680C05}" type="pres">
      <dgm:prSet presAssocID="{A4D66A62-CBA9-45B6-A4B3-FCBC1D77C8F3}" presName="horzThree" presStyleCnt="0"/>
      <dgm:spPr/>
    </dgm:pt>
    <dgm:pt modelId="{689C5B6C-5D38-49A4-B004-E6013D268BB1}" type="pres">
      <dgm:prSet presAssocID="{A79EC715-D376-49CE-A025-1975D87EBE49}" presName="vertFour" presStyleCnt="0">
        <dgm:presLayoutVars>
          <dgm:chPref val="3"/>
        </dgm:presLayoutVars>
      </dgm:prSet>
      <dgm:spPr/>
    </dgm:pt>
    <dgm:pt modelId="{230E231C-B410-4CAD-B472-DDB521588AC0}" type="pres">
      <dgm:prSet presAssocID="{A79EC715-D376-49CE-A025-1975D87EBE49}" presName="txFour" presStyleLbl="node4" presStyleIdx="0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35AE31D5-65FD-49D2-87F6-45484A4988CB}" type="pres">
      <dgm:prSet presAssocID="{A79EC715-D376-49CE-A025-1975D87EBE49}" presName="horzFour" presStyleCnt="0"/>
      <dgm:spPr/>
    </dgm:pt>
    <dgm:pt modelId="{36CBE573-2E5A-4E69-BB34-655857D36D0D}" type="pres">
      <dgm:prSet presAssocID="{99985047-3B5D-41F8-8D37-B7AB06032BA8}" presName="sibSpaceFour" presStyleCnt="0"/>
      <dgm:spPr/>
    </dgm:pt>
    <dgm:pt modelId="{641DD104-E82C-4309-A94F-F5CA10D0BF33}" type="pres">
      <dgm:prSet presAssocID="{DE399BE7-7E06-41A5-B5AA-ED3C76540EE0}" presName="vertFour" presStyleCnt="0">
        <dgm:presLayoutVars>
          <dgm:chPref val="3"/>
        </dgm:presLayoutVars>
      </dgm:prSet>
      <dgm:spPr/>
    </dgm:pt>
    <dgm:pt modelId="{3D2540EB-0B24-4865-A26E-AAC85341AEC9}" type="pres">
      <dgm:prSet presAssocID="{DE399BE7-7E06-41A5-B5AA-ED3C76540EE0}" presName="txFour" presStyleLbl="node4" presStyleIdx="1" presStyleCnt="6" custLinFactNeighborX="-3405" custLinFactNeighborY="-1063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5E93F8AC-4B2E-4451-83FB-20C8881BCDF4}" type="pres">
      <dgm:prSet presAssocID="{DE399BE7-7E06-41A5-B5AA-ED3C76540EE0}" presName="horzFour" presStyleCnt="0"/>
      <dgm:spPr/>
    </dgm:pt>
    <dgm:pt modelId="{13C534E9-9436-43CF-9F43-03F01ED4CEB2}" type="pres">
      <dgm:prSet presAssocID="{34D10D2D-031C-47F9-8027-EC59F00D92BB}" presName="sibSpaceThree" presStyleCnt="0"/>
      <dgm:spPr/>
    </dgm:pt>
    <dgm:pt modelId="{8144EF1F-8D92-4FBD-B7AB-69D0C657FE98}" type="pres">
      <dgm:prSet presAssocID="{5F5DA85B-3D5C-40DF-87BB-57728A143516}" presName="vertThree" presStyleCnt="0"/>
      <dgm:spPr/>
    </dgm:pt>
    <dgm:pt modelId="{83DE8A59-97DA-4159-B091-690EE500F5AD}" type="pres">
      <dgm:prSet presAssocID="{5F5DA85B-3D5C-40DF-87BB-57728A143516}" presName="txThre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14B26E33-9EA7-45A1-9E61-B6409C6D2CDE}" type="pres">
      <dgm:prSet presAssocID="{5F5DA85B-3D5C-40DF-87BB-57728A143516}" presName="parTransThree" presStyleCnt="0"/>
      <dgm:spPr/>
    </dgm:pt>
    <dgm:pt modelId="{7AD2FC37-5FB5-4DBC-85AB-74EF0E2823F1}" type="pres">
      <dgm:prSet presAssocID="{5F5DA85B-3D5C-40DF-87BB-57728A143516}" presName="horzThree" presStyleCnt="0"/>
      <dgm:spPr/>
    </dgm:pt>
    <dgm:pt modelId="{6C002D6D-7F9C-4022-9E32-FBF55BE384DE}" type="pres">
      <dgm:prSet presAssocID="{C16CBB76-9EE0-4DE7-B7CA-8A3AEF032148}" presName="vertFour" presStyleCnt="0">
        <dgm:presLayoutVars>
          <dgm:chPref val="3"/>
        </dgm:presLayoutVars>
      </dgm:prSet>
      <dgm:spPr/>
    </dgm:pt>
    <dgm:pt modelId="{A4BA52C8-6538-4D3B-AE46-EAE927FAA6E1}" type="pres">
      <dgm:prSet presAssocID="{C16CBB76-9EE0-4DE7-B7CA-8A3AEF032148}" presName="txFour" presStyleLbl="node4" presStyleIdx="2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35AC0DE5-870D-4AC6-B697-335A96D2D702}" type="pres">
      <dgm:prSet presAssocID="{C16CBB76-9EE0-4DE7-B7CA-8A3AEF032148}" presName="parTransFour" presStyleCnt="0"/>
      <dgm:spPr/>
    </dgm:pt>
    <dgm:pt modelId="{5E5E3F86-964D-49EC-B61E-1CD12F339D38}" type="pres">
      <dgm:prSet presAssocID="{C16CBB76-9EE0-4DE7-B7CA-8A3AEF032148}" presName="horzFour" presStyleCnt="0"/>
      <dgm:spPr/>
    </dgm:pt>
    <dgm:pt modelId="{570C23A5-2319-4E7D-8835-D9FACA956F6C}" type="pres">
      <dgm:prSet presAssocID="{9E5B9492-CD21-4B49-B61B-9A9C846E433E}" presName="vertFour" presStyleCnt="0">
        <dgm:presLayoutVars>
          <dgm:chPref val="3"/>
        </dgm:presLayoutVars>
      </dgm:prSet>
      <dgm:spPr/>
    </dgm:pt>
    <dgm:pt modelId="{D9956A63-DB1B-440E-B922-D190635A870D}" type="pres">
      <dgm:prSet presAssocID="{9E5B9492-CD21-4B49-B61B-9A9C846E433E}" presName="txFour" presStyleLbl="node4" presStyleIdx="3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51D47F85-C0DE-4882-95EF-4015B39B77CC}" type="pres">
      <dgm:prSet presAssocID="{9E5B9492-CD21-4B49-B61B-9A9C846E433E}" presName="horzFour" presStyleCnt="0"/>
      <dgm:spPr/>
    </dgm:pt>
    <dgm:pt modelId="{8854F5D6-C88F-4AD0-AC77-DD5AB7E30777}" type="pres">
      <dgm:prSet presAssocID="{84A8286E-888B-4095-90DF-EE8522B71A09}" presName="sibSpaceFour" presStyleCnt="0"/>
      <dgm:spPr/>
    </dgm:pt>
    <dgm:pt modelId="{AED84457-41E3-48DA-B27E-CC0E7C48D7C4}" type="pres">
      <dgm:prSet presAssocID="{5DEDBDCB-7FD6-4BDE-A8D5-04552B27BD59}" presName="vertFour" presStyleCnt="0">
        <dgm:presLayoutVars>
          <dgm:chPref val="3"/>
        </dgm:presLayoutVars>
      </dgm:prSet>
      <dgm:spPr/>
    </dgm:pt>
    <dgm:pt modelId="{E4FE8F0E-14D2-4A82-8F4E-AD678593B0FC}" type="pres">
      <dgm:prSet presAssocID="{5DEDBDCB-7FD6-4BDE-A8D5-04552B27BD59}" presName="txFour" presStyleLbl="node4" presStyleIdx="4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CC0DEC15-5938-4262-91EB-EF7F42CFC315}" type="pres">
      <dgm:prSet presAssocID="{5DEDBDCB-7FD6-4BDE-A8D5-04552B27BD59}" presName="horzFour" presStyleCnt="0"/>
      <dgm:spPr/>
    </dgm:pt>
    <dgm:pt modelId="{711CC2EA-E551-4300-9782-654202975AA3}" type="pres">
      <dgm:prSet presAssocID="{677FC396-2BBF-4F89-BB32-35E74F8F091B}" presName="sibSpaceFour" presStyleCnt="0"/>
      <dgm:spPr/>
    </dgm:pt>
    <dgm:pt modelId="{F9EB10AC-C8ED-45A1-9818-1A3AE816EBAB}" type="pres">
      <dgm:prSet presAssocID="{3BAC1F99-7A04-475C-A8A7-08FF7F5293C9}" presName="vertFour" presStyleCnt="0">
        <dgm:presLayoutVars>
          <dgm:chPref val="3"/>
        </dgm:presLayoutVars>
      </dgm:prSet>
      <dgm:spPr/>
    </dgm:pt>
    <dgm:pt modelId="{E98D624C-1CF6-4DB2-9A31-22B8B3040050}" type="pres">
      <dgm:prSet presAssocID="{3BAC1F99-7A04-475C-A8A7-08FF7F5293C9}" presName="txFour" presStyleLbl="node4" presStyleIdx="5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354069AB-66A7-43A7-B367-805546D58FAF}" type="pres">
      <dgm:prSet presAssocID="{3BAC1F99-7A04-475C-A8A7-08FF7F5293C9}" presName="horzFour" presStyleCnt="0"/>
      <dgm:spPr/>
    </dgm:pt>
  </dgm:ptLst>
  <dgm:cxnLst>
    <dgm:cxn modelId="{8091CCF1-6875-4EFF-A1FE-122E5EFE81E3}" type="presOf" srcId="{549D5E95-019B-4202-8A73-D8FC2E4DAD38}" destId="{54101993-DDD3-4113-B57B-302413531FCC}" srcOrd="0" destOrd="0" presId="urn:microsoft.com/office/officeart/2005/8/layout/hierarchy4"/>
    <dgm:cxn modelId="{8F67C91C-87D1-4155-8447-AEE490547B32}" srcId="{C5E3FD91-F8A5-44D4-ABE5-1C13804C8C23}" destId="{5F5DA85B-3D5C-40DF-87BB-57728A143516}" srcOrd="1" destOrd="0" parTransId="{6CBF8E4A-47E3-4AEB-B36C-B953FBF76E85}" sibTransId="{3241B6E5-3E29-4615-843E-E93ECB315A23}"/>
    <dgm:cxn modelId="{3E749AE5-6956-44C5-8837-FF38997CB370}" type="presOf" srcId="{C16CBB76-9EE0-4DE7-B7CA-8A3AEF032148}" destId="{A4BA52C8-6538-4D3B-AE46-EAE927FAA6E1}" srcOrd="0" destOrd="0" presId="urn:microsoft.com/office/officeart/2005/8/layout/hierarchy4"/>
    <dgm:cxn modelId="{683DE712-2BAD-41BA-ADD9-E6CCF7CD5E8C}" type="presOf" srcId="{5DEDBDCB-7FD6-4BDE-A8D5-04552B27BD59}" destId="{E4FE8F0E-14D2-4A82-8F4E-AD678593B0FC}" srcOrd="0" destOrd="0" presId="urn:microsoft.com/office/officeart/2005/8/layout/hierarchy4"/>
    <dgm:cxn modelId="{1E1A8BB1-19F4-4C49-94F9-F1C358C2807D}" srcId="{F9FB4DF1-BC79-4013-BBC8-65EEDFE2F1E7}" destId="{C5E3FD91-F8A5-44D4-ABE5-1C13804C8C23}" srcOrd="1" destOrd="0" parTransId="{FC5B49A8-6934-4EB8-9624-9BE612A8AC47}" sibTransId="{D4B027D3-B441-49A0-8E6F-237EC8DB0E42}"/>
    <dgm:cxn modelId="{2CC11067-2A4E-4E9E-AC00-62A31A6DC75C}" srcId="{C16CBB76-9EE0-4DE7-B7CA-8A3AEF032148}" destId="{5DEDBDCB-7FD6-4BDE-A8D5-04552B27BD59}" srcOrd="1" destOrd="0" parTransId="{26EA60F2-8803-4F4B-9CB7-CFBC5B6CD0BD}" sibTransId="{CC83B7B1-B549-4649-8AE9-6BAA08D6FEE6}"/>
    <dgm:cxn modelId="{5B1DD221-A709-4BFC-B0A0-9B3241F6E871}" type="presOf" srcId="{3BAC1F99-7A04-475C-A8A7-08FF7F5293C9}" destId="{E98D624C-1CF6-4DB2-9A31-22B8B3040050}" srcOrd="0" destOrd="0" presId="urn:microsoft.com/office/officeart/2005/8/layout/hierarchy4"/>
    <dgm:cxn modelId="{A785BBAD-0751-4AD2-94CE-385F35DCD911}" srcId="{10ED40AF-DFB1-4943-B6DB-2A904FAA918A}" destId="{F9FB4DF1-BC79-4013-BBC8-65EEDFE2F1E7}" srcOrd="0" destOrd="0" parTransId="{56D0D609-A2FE-46B8-A5A1-4ADFC9762699}" sibTransId="{5E17F26B-0E36-4629-97D4-96873D71E097}"/>
    <dgm:cxn modelId="{4A248C1A-0F5F-41FD-8239-E2199E1D3473}" srcId="{C5E3FD91-F8A5-44D4-ABE5-1C13804C8C23}" destId="{A4D66A62-CBA9-45B6-A4B3-FCBC1D77C8F3}" srcOrd="0" destOrd="0" parTransId="{9D6AFE9A-F91E-4CD4-9239-10A18B36E34F}" sibTransId="{34D10D2D-031C-47F9-8027-EC59F00D92BB}"/>
    <dgm:cxn modelId="{590F9BBD-8073-4E03-9695-6DA79FFEE03D}" type="presOf" srcId="{A4D66A62-CBA9-45B6-A4B3-FCBC1D77C8F3}" destId="{4A2ACE76-6720-4CB9-81E5-B13BE0858E83}" srcOrd="0" destOrd="0" presId="urn:microsoft.com/office/officeart/2005/8/layout/hierarchy4"/>
    <dgm:cxn modelId="{9D3E2066-C12D-4550-BAB3-03F5C11A2390}" type="presOf" srcId="{457E1C0A-3308-4FFD-B6EE-D955B81C8537}" destId="{BAC6E577-00E4-4CD4-B7C9-28D6803AB2D8}" srcOrd="0" destOrd="0" presId="urn:microsoft.com/office/officeart/2005/8/layout/hierarchy4"/>
    <dgm:cxn modelId="{09FEF487-9960-4F57-B0C3-18E99FDBCB7A}" srcId="{5F5DA85B-3D5C-40DF-87BB-57728A143516}" destId="{C16CBB76-9EE0-4DE7-B7CA-8A3AEF032148}" srcOrd="0" destOrd="0" parTransId="{642B1939-77DE-48CA-90E9-944C5A463EC3}" sibTransId="{677FC396-2BBF-4F89-BB32-35E74F8F091B}"/>
    <dgm:cxn modelId="{0C39EF37-188B-49F6-81BC-C5338151900F}" type="presOf" srcId="{F9FB4DF1-BC79-4013-BBC8-65EEDFE2F1E7}" destId="{7BF31646-13EF-4DC2-A787-D2AB7E617D37}" srcOrd="0" destOrd="0" presId="urn:microsoft.com/office/officeart/2005/8/layout/hierarchy4"/>
    <dgm:cxn modelId="{5C689941-C8D6-473B-BA06-C7EF337FBCDD}" type="presOf" srcId="{5F5DA85B-3D5C-40DF-87BB-57728A143516}" destId="{83DE8A59-97DA-4159-B091-690EE500F5AD}" srcOrd="0" destOrd="0" presId="urn:microsoft.com/office/officeart/2005/8/layout/hierarchy4"/>
    <dgm:cxn modelId="{CACE5269-F8C4-47BF-BDFD-FE27938F03C9}" srcId="{F9FB4DF1-BC79-4013-BBC8-65EEDFE2F1E7}" destId="{113E8E88-5C8C-47B4-8852-82A629B1ABDE}" srcOrd="0" destOrd="0" parTransId="{0EE2CB6A-DCA5-4AFE-A1BD-90268820CD92}" sibTransId="{FF539961-7FB8-43BA-A892-0E3B263ECF19}"/>
    <dgm:cxn modelId="{8BD3AB03-6541-429D-9917-5E2CA4B906B0}" type="presOf" srcId="{DE399BE7-7E06-41A5-B5AA-ED3C76540EE0}" destId="{3D2540EB-0B24-4865-A26E-AAC85341AEC9}" srcOrd="0" destOrd="0" presId="urn:microsoft.com/office/officeart/2005/8/layout/hierarchy4"/>
    <dgm:cxn modelId="{A9F60391-63FF-420A-84DA-0906F1E72779}" type="presOf" srcId="{10ED40AF-DFB1-4943-B6DB-2A904FAA918A}" destId="{E75BF49A-0BBD-418B-A465-D5C73CDDC862}" srcOrd="0" destOrd="0" presId="urn:microsoft.com/office/officeart/2005/8/layout/hierarchy4"/>
    <dgm:cxn modelId="{8CD80E5B-8281-4E8B-9638-5A95A1CD6387}" srcId="{A4D66A62-CBA9-45B6-A4B3-FCBC1D77C8F3}" destId="{DE399BE7-7E06-41A5-B5AA-ED3C76540EE0}" srcOrd="1" destOrd="0" parTransId="{CEA601D5-268A-41CF-B09A-024DD572D8E0}" sibTransId="{59C2177A-751A-41E4-9B38-1B43D86B871D}"/>
    <dgm:cxn modelId="{40ADD607-52A1-41C5-86D3-DEBB9AA6F42E}" type="presOf" srcId="{113E8E88-5C8C-47B4-8852-82A629B1ABDE}" destId="{A213C757-6667-446E-849F-D6689F66BFA7}" srcOrd="0" destOrd="0" presId="urn:microsoft.com/office/officeart/2005/8/layout/hierarchy4"/>
    <dgm:cxn modelId="{01387BC4-6B27-4921-AF23-04BC05CE3AF7}" srcId="{C16CBB76-9EE0-4DE7-B7CA-8A3AEF032148}" destId="{9E5B9492-CD21-4B49-B61B-9A9C846E433E}" srcOrd="0" destOrd="0" parTransId="{F3DFB467-7C08-4979-82E8-D3124B2BB0E9}" sibTransId="{84A8286E-888B-4095-90DF-EE8522B71A09}"/>
    <dgm:cxn modelId="{74EFE3CF-B627-4055-88C2-E825A715CE12}" srcId="{113E8E88-5C8C-47B4-8852-82A629B1ABDE}" destId="{549D5E95-019B-4202-8A73-D8FC2E4DAD38}" srcOrd="0" destOrd="0" parTransId="{3CAB9FDC-A0B1-4C2F-A43D-A1899094752E}" sibTransId="{36E7AF75-D158-48D6-B6A0-9D91010C4293}"/>
    <dgm:cxn modelId="{F16123E2-3201-4C8E-9F21-0CCCE665B940}" srcId="{113E8E88-5C8C-47B4-8852-82A629B1ABDE}" destId="{457E1C0A-3308-4FFD-B6EE-D955B81C8537}" srcOrd="1" destOrd="0" parTransId="{B418B993-488F-461D-B3A1-E23B316087AE}" sibTransId="{FA56BD7C-5D28-4BFC-99A5-46C896C97917}"/>
    <dgm:cxn modelId="{7E770514-8C07-4850-BF28-131A305711E1}" type="presOf" srcId="{C5E3FD91-F8A5-44D4-ABE5-1C13804C8C23}" destId="{65E0A03C-B0B1-4218-9238-6F2626ECF397}" srcOrd="0" destOrd="0" presId="urn:microsoft.com/office/officeart/2005/8/layout/hierarchy4"/>
    <dgm:cxn modelId="{804E186E-A789-45F1-8089-BF979308065C}" type="presOf" srcId="{9E5B9492-CD21-4B49-B61B-9A9C846E433E}" destId="{D9956A63-DB1B-440E-B922-D190635A870D}" srcOrd="0" destOrd="0" presId="urn:microsoft.com/office/officeart/2005/8/layout/hierarchy4"/>
    <dgm:cxn modelId="{713B7E54-1758-4F54-9386-D43877115C41}" srcId="{A4D66A62-CBA9-45B6-A4B3-FCBC1D77C8F3}" destId="{A79EC715-D376-49CE-A025-1975D87EBE49}" srcOrd="0" destOrd="0" parTransId="{776D3020-F994-424C-B0B5-5BA5B8161911}" sibTransId="{99985047-3B5D-41F8-8D37-B7AB06032BA8}"/>
    <dgm:cxn modelId="{B42DB9D9-C937-4FEB-9624-512C441DF5CA}" type="presOf" srcId="{A79EC715-D376-49CE-A025-1975D87EBE49}" destId="{230E231C-B410-4CAD-B472-DDB521588AC0}" srcOrd="0" destOrd="0" presId="urn:microsoft.com/office/officeart/2005/8/layout/hierarchy4"/>
    <dgm:cxn modelId="{6D7E8BA5-1C26-40F3-B89E-7E78496E333D}" srcId="{5F5DA85B-3D5C-40DF-87BB-57728A143516}" destId="{3BAC1F99-7A04-475C-A8A7-08FF7F5293C9}" srcOrd="1" destOrd="0" parTransId="{B2B73DAE-35F2-4B05-A323-F7FC8E9B0997}" sibTransId="{A2006F65-9D40-479F-9132-36907B4EB1F8}"/>
    <dgm:cxn modelId="{6A26DACB-6799-40E3-9B44-F6A2D9E1C0E9}" type="presParOf" srcId="{E75BF49A-0BBD-418B-A465-D5C73CDDC862}" destId="{B0BF48B5-27B3-45CB-87D0-F429914C40F7}" srcOrd="0" destOrd="0" presId="urn:microsoft.com/office/officeart/2005/8/layout/hierarchy4"/>
    <dgm:cxn modelId="{6D864B6D-462C-445A-9416-EF2AED859ED5}" type="presParOf" srcId="{B0BF48B5-27B3-45CB-87D0-F429914C40F7}" destId="{7BF31646-13EF-4DC2-A787-D2AB7E617D37}" srcOrd="0" destOrd="0" presId="urn:microsoft.com/office/officeart/2005/8/layout/hierarchy4"/>
    <dgm:cxn modelId="{5F45E836-56FE-4DA2-A63A-1F8E0DDED77F}" type="presParOf" srcId="{B0BF48B5-27B3-45CB-87D0-F429914C40F7}" destId="{4CD9E482-AA6C-4E54-ADA0-3FB7D73A6A9A}" srcOrd="1" destOrd="0" presId="urn:microsoft.com/office/officeart/2005/8/layout/hierarchy4"/>
    <dgm:cxn modelId="{019859D6-6ECE-4C84-AF58-9F3601CDD3CF}" type="presParOf" srcId="{B0BF48B5-27B3-45CB-87D0-F429914C40F7}" destId="{8A07BB26-A9CE-44F8-A887-61B60F01055A}" srcOrd="2" destOrd="0" presId="urn:microsoft.com/office/officeart/2005/8/layout/hierarchy4"/>
    <dgm:cxn modelId="{4280AABF-DE71-45E6-B680-D9EA294C3E35}" type="presParOf" srcId="{8A07BB26-A9CE-44F8-A887-61B60F01055A}" destId="{F2F29CB8-16CC-4061-A4CD-E8A2FDED66DD}" srcOrd="0" destOrd="0" presId="urn:microsoft.com/office/officeart/2005/8/layout/hierarchy4"/>
    <dgm:cxn modelId="{56BB6146-5BCE-4D42-8ED0-74791166D656}" type="presParOf" srcId="{F2F29CB8-16CC-4061-A4CD-E8A2FDED66DD}" destId="{A213C757-6667-446E-849F-D6689F66BFA7}" srcOrd="0" destOrd="0" presId="urn:microsoft.com/office/officeart/2005/8/layout/hierarchy4"/>
    <dgm:cxn modelId="{F0097F19-7820-4BF0-8B73-E6AE50192ECC}" type="presParOf" srcId="{F2F29CB8-16CC-4061-A4CD-E8A2FDED66DD}" destId="{7773AF9F-B602-4669-A329-95D8CCB16393}" srcOrd="1" destOrd="0" presId="urn:microsoft.com/office/officeart/2005/8/layout/hierarchy4"/>
    <dgm:cxn modelId="{0DD79F3A-6301-46E4-BFC1-1BF38279634A}" type="presParOf" srcId="{F2F29CB8-16CC-4061-A4CD-E8A2FDED66DD}" destId="{1124E16D-CB19-4C65-B211-6A49B7C6670D}" srcOrd="2" destOrd="0" presId="urn:microsoft.com/office/officeart/2005/8/layout/hierarchy4"/>
    <dgm:cxn modelId="{1C52B6EC-5F02-4CB4-9E92-405B6638B4DB}" type="presParOf" srcId="{1124E16D-CB19-4C65-B211-6A49B7C6670D}" destId="{8C20D316-CE10-49B7-9FF9-B9F0C3BE5F19}" srcOrd="0" destOrd="0" presId="urn:microsoft.com/office/officeart/2005/8/layout/hierarchy4"/>
    <dgm:cxn modelId="{12EE7BD6-E97E-44D3-BCD7-AE1B65A86762}" type="presParOf" srcId="{8C20D316-CE10-49B7-9FF9-B9F0C3BE5F19}" destId="{54101993-DDD3-4113-B57B-302413531FCC}" srcOrd="0" destOrd="0" presId="urn:microsoft.com/office/officeart/2005/8/layout/hierarchy4"/>
    <dgm:cxn modelId="{72D1CD61-F9EF-41B2-A3EE-DB3640D3AE3F}" type="presParOf" srcId="{8C20D316-CE10-49B7-9FF9-B9F0C3BE5F19}" destId="{CB91C3F9-265B-469C-8CDE-1E605CEEEFFD}" srcOrd="1" destOrd="0" presId="urn:microsoft.com/office/officeart/2005/8/layout/hierarchy4"/>
    <dgm:cxn modelId="{A505C393-C218-433F-8250-97449DCA20D8}" type="presParOf" srcId="{1124E16D-CB19-4C65-B211-6A49B7C6670D}" destId="{B12E73BD-E25B-4A74-BD3F-5196A03928C8}" srcOrd="1" destOrd="0" presId="urn:microsoft.com/office/officeart/2005/8/layout/hierarchy4"/>
    <dgm:cxn modelId="{E048DCDF-0EC8-407B-ACB0-694866C53A74}" type="presParOf" srcId="{1124E16D-CB19-4C65-B211-6A49B7C6670D}" destId="{9C1F6902-A30A-4711-9A19-A62DD607F4CF}" srcOrd="2" destOrd="0" presId="urn:microsoft.com/office/officeart/2005/8/layout/hierarchy4"/>
    <dgm:cxn modelId="{EB39AA6C-7579-47F1-9AFF-66002143668B}" type="presParOf" srcId="{9C1F6902-A30A-4711-9A19-A62DD607F4CF}" destId="{BAC6E577-00E4-4CD4-B7C9-28D6803AB2D8}" srcOrd="0" destOrd="0" presId="urn:microsoft.com/office/officeart/2005/8/layout/hierarchy4"/>
    <dgm:cxn modelId="{1BBB7956-8062-46B9-80F0-C0DC153F72E3}" type="presParOf" srcId="{9C1F6902-A30A-4711-9A19-A62DD607F4CF}" destId="{92DB56A8-DAC8-44C5-B2DF-6F0E8614CB45}" srcOrd="1" destOrd="0" presId="urn:microsoft.com/office/officeart/2005/8/layout/hierarchy4"/>
    <dgm:cxn modelId="{38D68CAD-345D-4D9A-93C6-C041EE4F1205}" type="presParOf" srcId="{8A07BB26-A9CE-44F8-A887-61B60F01055A}" destId="{8DD858AD-1110-444F-B046-4F83D73E263C}" srcOrd="1" destOrd="0" presId="urn:microsoft.com/office/officeart/2005/8/layout/hierarchy4"/>
    <dgm:cxn modelId="{C8A76FAE-FBD8-4850-9BF5-4962F1E66167}" type="presParOf" srcId="{8A07BB26-A9CE-44F8-A887-61B60F01055A}" destId="{4263835D-E91E-4DE6-84B8-B7A247149DD4}" srcOrd="2" destOrd="0" presId="urn:microsoft.com/office/officeart/2005/8/layout/hierarchy4"/>
    <dgm:cxn modelId="{F5FCDB19-80FC-46EA-BB7A-33A1639019E2}" type="presParOf" srcId="{4263835D-E91E-4DE6-84B8-B7A247149DD4}" destId="{65E0A03C-B0B1-4218-9238-6F2626ECF397}" srcOrd="0" destOrd="0" presId="urn:microsoft.com/office/officeart/2005/8/layout/hierarchy4"/>
    <dgm:cxn modelId="{B0EA4DFA-43CA-442A-914E-278D1B2CEA30}" type="presParOf" srcId="{4263835D-E91E-4DE6-84B8-B7A247149DD4}" destId="{09A551AE-4FE6-43B8-A300-AC6929EFAFD3}" srcOrd="1" destOrd="0" presId="urn:microsoft.com/office/officeart/2005/8/layout/hierarchy4"/>
    <dgm:cxn modelId="{FCB05677-955E-486C-9891-4B4CEA8A307B}" type="presParOf" srcId="{4263835D-E91E-4DE6-84B8-B7A247149DD4}" destId="{FDCC7DEC-AB94-4853-83FC-B0BD4409F5FB}" srcOrd="2" destOrd="0" presId="urn:microsoft.com/office/officeart/2005/8/layout/hierarchy4"/>
    <dgm:cxn modelId="{CFE8F598-2517-4CBC-9F63-9851AEC6AD8F}" type="presParOf" srcId="{FDCC7DEC-AB94-4853-83FC-B0BD4409F5FB}" destId="{7A6E84FC-76A2-451C-8084-445CE9FF6828}" srcOrd="0" destOrd="0" presId="urn:microsoft.com/office/officeart/2005/8/layout/hierarchy4"/>
    <dgm:cxn modelId="{73D30120-5A28-46DF-9331-F14B752E6451}" type="presParOf" srcId="{7A6E84FC-76A2-451C-8084-445CE9FF6828}" destId="{4A2ACE76-6720-4CB9-81E5-B13BE0858E83}" srcOrd="0" destOrd="0" presId="urn:microsoft.com/office/officeart/2005/8/layout/hierarchy4"/>
    <dgm:cxn modelId="{A631DB7C-D415-4ABF-A068-FF88329B43F4}" type="presParOf" srcId="{7A6E84FC-76A2-451C-8084-445CE9FF6828}" destId="{8B6577D6-3FA1-4995-9076-E21D59F605E7}" srcOrd="1" destOrd="0" presId="urn:microsoft.com/office/officeart/2005/8/layout/hierarchy4"/>
    <dgm:cxn modelId="{66AF2E3A-DC2E-43AC-8269-BA67187E9D5C}" type="presParOf" srcId="{7A6E84FC-76A2-451C-8084-445CE9FF6828}" destId="{B3DD2F1D-C4BB-4530-9DC3-5FEACD680C05}" srcOrd="2" destOrd="0" presId="urn:microsoft.com/office/officeart/2005/8/layout/hierarchy4"/>
    <dgm:cxn modelId="{9E39851F-C0AB-4980-AD32-B5878FFBB730}" type="presParOf" srcId="{B3DD2F1D-C4BB-4530-9DC3-5FEACD680C05}" destId="{689C5B6C-5D38-49A4-B004-E6013D268BB1}" srcOrd="0" destOrd="0" presId="urn:microsoft.com/office/officeart/2005/8/layout/hierarchy4"/>
    <dgm:cxn modelId="{4ABE02AC-729E-4490-BBEE-94CF1FB0E77E}" type="presParOf" srcId="{689C5B6C-5D38-49A4-B004-E6013D268BB1}" destId="{230E231C-B410-4CAD-B472-DDB521588AC0}" srcOrd="0" destOrd="0" presId="urn:microsoft.com/office/officeart/2005/8/layout/hierarchy4"/>
    <dgm:cxn modelId="{941D19DB-78D1-47A2-8FEC-1D6F30EC1C5F}" type="presParOf" srcId="{689C5B6C-5D38-49A4-B004-E6013D268BB1}" destId="{35AE31D5-65FD-49D2-87F6-45484A4988CB}" srcOrd="1" destOrd="0" presId="urn:microsoft.com/office/officeart/2005/8/layout/hierarchy4"/>
    <dgm:cxn modelId="{E39767DD-5643-45DE-968F-59FAB9855C9B}" type="presParOf" srcId="{B3DD2F1D-C4BB-4530-9DC3-5FEACD680C05}" destId="{36CBE573-2E5A-4E69-BB34-655857D36D0D}" srcOrd="1" destOrd="0" presId="urn:microsoft.com/office/officeart/2005/8/layout/hierarchy4"/>
    <dgm:cxn modelId="{00776577-C921-4208-A267-CF8564F558D5}" type="presParOf" srcId="{B3DD2F1D-C4BB-4530-9DC3-5FEACD680C05}" destId="{641DD104-E82C-4309-A94F-F5CA10D0BF33}" srcOrd="2" destOrd="0" presId="urn:microsoft.com/office/officeart/2005/8/layout/hierarchy4"/>
    <dgm:cxn modelId="{870A3845-388D-4210-AB1E-AC62B5666519}" type="presParOf" srcId="{641DD104-E82C-4309-A94F-F5CA10D0BF33}" destId="{3D2540EB-0B24-4865-A26E-AAC85341AEC9}" srcOrd="0" destOrd="0" presId="urn:microsoft.com/office/officeart/2005/8/layout/hierarchy4"/>
    <dgm:cxn modelId="{25C53379-E329-4BC6-BF37-AEE499C58FC7}" type="presParOf" srcId="{641DD104-E82C-4309-A94F-F5CA10D0BF33}" destId="{5E93F8AC-4B2E-4451-83FB-20C8881BCDF4}" srcOrd="1" destOrd="0" presId="urn:microsoft.com/office/officeart/2005/8/layout/hierarchy4"/>
    <dgm:cxn modelId="{594E6760-B426-4943-9F0D-06B676606859}" type="presParOf" srcId="{FDCC7DEC-AB94-4853-83FC-B0BD4409F5FB}" destId="{13C534E9-9436-43CF-9F43-03F01ED4CEB2}" srcOrd="1" destOrd="0" presId="urn:microsoft.com/office/officeart/2005/8/layout/hierarchy4"/>
    <dgm:cxn modelId="{467F863E-8F14-44F4-88A7-01E9A6ECADB0}" type="presParOf" srcId="{FDCC7DEC-AB94-4853-83FC-B0BD4409F5FB}" destId="{8144EF1F-8D92-4FBD-B7AB-69D0C657FE98}" srcOrd="2" destOrd="0" presId="urn:microsoft.com/office/officeart/2005/8/layout/hierarchy4"/>
    <dgm:cxn modelId="{535D0CC6-F2F3-4D6C-A60E-6E7A25A90D13}" type="presParOf" srcId="{8144EF1F-8D92-4FBD-B7AB-69D0C657FE98}" destId="{83DE8A59-97DA-4159-B091-690EE500F5AD}" srcOrd="0" destOrd="0" presId="urn:microsoft.com/office/officeart/2005/8/layout/hierarchy4"/>
    <dgm:cxn modelId="{AC32D213-F9D4-4707-9B13-0C77A8568131}" type="presParOf" srcId="{8144EF1F-8D92-4FBD-B7AB-69D0C657FE98}" destId="{14B26E33-9EA7-45A1-9E61-B6409C6D2CDE}" srcOrd="1" destOrd="0" presId="urn:microsoft.com/office/officeart/2005/8/layout/hierarchy4"/>
    <dgm:cxn modelId="{2443321A-06E8-45C6-8755-BF0E352B0D08}" type="presParOf" srcId="{8144EF1F-8D92-4FBD-B7AB-69D0C657FE98}" destId="{7AD2FC37-5FB5-4DBC-85AB-74EF0E2823F1}" srcOrd="2" destOrd="0" presId="urn:microsoft.com/office/officeart/2005/8/layout/hierarchy4"/>
    <dgm:cxn modelId="{E66B26DA-70B8-4081-B60B-8ECF369377E1}" type="presParOf" srcId="{7AD2FC37-5FB5-4DBC-85AB-74EF0E2823F1}" destId="{6C002D6D-7F9C-4022-9E32-FBF55BE384DE}" srcOrd="0" destOrd="0" presId="urn:microsoft.com/office/officeart/2005/8/layout/hierarchy4"/>
    <dgm:cxn modelId="{B70C12DB-F47F-4B26-A694-40F2CC2C0195}" type="presParOf" srcId="{6C002D6D-7F9C-4022-9E32-FBF55BE384DE}" destId="{A4BA52C8-6538-4D3B-AE46-EAE927FAA6E1}" srcOrd="0" destOrd="0" presId="urn:microsoft.com/office/officeart/2005/8/layout/hierarchy4"/>
    <dgm:cxn modelId="{8FECB5DE-6384-4EE4-AEFC-346A14872FF2}" type="presParOf" srcId="{6C002D6D-7F9C-4022-9E32-FBF55BE384DE}" destId="{35AC0DE5-870D-4AC6-B697-335A96D2D702}" srcOrd="1" destOrd="0" presId="urn:microsoft.com/office/officeart/2005/8/layout/hierarchy4"/>
    <dgm:cxn modelId="{613CB14B-10F6-491C-B067-86C748329AA6}" type="presParOf" srcId="{6C002D6D-7F9C-4022-9E32-FBF55BE384DE}" destId="{5E5E3F86-964D-49EC-B61E-1CD12F339D38}" srcOrd="2" destOrd="0" presId="urn:microsoft.com/office/officeart/2005/8/layout/hierarchy4"/>
    <dgm:cxn modelId="{5A2AA42A-6368-4D9F-AB12-A60B7D9D1BD4}" type="presParOf" srcId="{5E5E3F86-964D-49EC-B61E-1CD12F339D38}" destId="{570C23A5-2319-4E7D-8835-D9FACA956F6C}" srcOrd="0" destOrd="0" presId="urn:microsoft.com/office/officeart/2005/8/layout/hierarchy4"/>
    <dgm:cxn modelId="{A662039C-D5F1-4E21-8755-DD72D8A1969D}" type="presParOf" srcId="{570C23A5-2319-4E7D-8835-D9FACA956F6C}" destId="{D9956A63-DB1B-440E-B922-D190635A870D}" srcOrd="0" destOrd="0" presId="urn:microsoft.com/office/officeart/2005/8/layout/hierarchy4"/>
    <dgm:cxn modelId="{EE2C73B3-6FF5-4A45-B68F-D20CFECADE4B}" type="presParOf" srcId="{570C23A5-2319-4E7D-8835-D9FACA956F6C}" destId="{51D47F85-C0DE-4882-95EF-4015B39B77CC}" srcOrd="1" destOrd="0" presId="urn:microsoft.com/office/officeart/2005/8/layout/hierarchy4"/>
    <dgm:cxn modelId="{B8052A61-AE4E-460C-8B91-B3D3B54D6455}" type="presParOf" srcId="{5E5E3F86-964D-49EC-B61E-1CD12F339D38}" destId="{8854F5D6-C88F-4AD0-AC77-DD5AB7E30777}" srcOrd="1" destOrd="0" presId="urn:microsoft.com/office/officeart/2005/8/layout/hierarchy4"/>
    <dgm:cxn modelId="{0A1E9FD2-2546-4074-9183-0F045ACF5FD0}" type="presParOf" srcId="{5E5E3F86-964D-49EC-B61E-1CD12F339D38}" destId="{AED84457-41E3-48DA-B27E-CC0E7C48D7C4}" srcOrd="2" destOrd="0" presId="urn:microsoft.com/office/officeart/2005/8/layout/hierarchy4"/>
    <dgm:cxn modelId="{7AF4314B-60F1-4F9F-A095-1824C386965D}" type="presParOf" srcId="{AED84457-41E3-48DA-B27E-CC0E7C48D7C4}" destId="{E4FE8F0E-14D2-4A82-8F4E-AD678593B0FC}" srcOrd="0" destOrd="0" presId="urn:microsoft.com/office/officeart/2005/8/layout/hierarchy4"/>
    <dgm:cxn modelId="{32F2A150-D451-4356-BF04-2C27371A562C}" type="presParOf" srcId="{AED84457-41E3-48DA-B27E-CC0E7C48D7C4}" destId="{CC0DEC15-5938-4262-91EB-EF7F42CFC315}" srcOrd="1" destOrd="0" presId="urn:microsoft.com/office/officeart/2005/8/layout/hierarchy4"/>
    <dgm:cxn modelId="{DEF667F3-6EC1-4580-811F-773B121B60BA}" type="presParOf" srcId="{7AD2FC37-5FB5-4DBC-85AB-74EF0E2823F1}" destId="{711CC2EA-E551-4300-9782-654202975AA3}" srcOrd="1" destOrd="0" presId="urn:microsoft.com/office/officeart/2005/8/layout/hierarchy4"/>
    <dgm:cxn modelId="{2F0FCBD1-F64A-4CD3-8CA2-9E6017682694}" type="presParOf" srcId="{7AD2FC37-5FB5-4DBC-85AB-74EF0E2823F1}" destId="{F9EB10AC-C8ED-45A1-9818-1A3AE816EBAB}" srcOrd="2" destOrd="0" presId="urn:microsoft.com/office/officeart/2005/8/layout/hierarchy4"/>
    <dgm:cxn modelId="{A8FFC736-8968-4DEF-A55A-7C12ED52F86B}" type="presParOf" srcId="{F9EB10AC-C8ED-45A1-9818-1A3AE816EBAB}" destId="{E98D624C-1CF6-4DB2-9A31-22B8B3040050}" srcOrd="0" destOrd="0" presId="urn:microsoft.com/office/officeart/2005/8/layout/hierarchy4"/>
    <dgm:cxn modelId="{C491155A-24A7-42DE-A083-0A1C1352861D}" type="presParOf" srcId="{F9EB10AC-C8ED-45A1-9818-1A3AE816EBAB}" destId="{354069AB-66A7-43A7-B367-805546D58FAF}" srcOrd="1" destOrd="0" presId="urn:microsoft.com/office/officeart/2005/8/layout/hierarchy4"/>
  </dgm:cxnLst>
  <dgm:bg/>
  <dgm:whole/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10ED40AF-DFB1-4943-B6DB-2A904FAA918A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AF999A27-108E-4159-BE80-8CFEE3D74D80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800" i="1" dirty="0" smtClean="0"/>
            <a:t>Cristóbal Uribe Sánchez</a:t>
          </a:r>
          <a:endParaRPr lang="es-CO" sz="2800" i="1" dirty="0"/>
        </a:p>
      </dgm:t>
    </dgm:pt>
    <dgm:pt modelId="{403C1AF7-EC1D-492E-9385-71579D4BF363}" type="parTrans" cxnId="{E2DC8629-FA28-4123-929B-32212C0AB4B2}">
      <dgm:prSet/>
      <dgm:spPr/>
      <dgm:t>
        <a:bodyPr/>
        <a:lstStyle/>
        <a:p>
          <a:endParaRPr lang="es-CO"/>
        </a:p>
      </dgm:t>
    </dgm:pt>
    <dgm:pt modelId="{3FFE8D81-D257-45FC-84AC-2F417A7CC8E0}" type="sibTrans" cxnId="{E2DC8629-FA28-4123-929B-32212C0AB4B2}">
      <dgm:prSet/>
      <dgm:spPr/>
      <dgm:t>
        <a:bodyPr/>
        <a:lstStyle/>
        <a:p>
          <a:endParaRPr lang="es-CO"/>
        </a:p>
      </dgm:t>
    </dgm:pt>
    <dgm:pt modelId="{E0DC655E-66E8-4443-AE28-8D99D1F2DACA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400" dirty="0" smtClean="0"/>
            <a:t>Juana Ignacia Sánchez Arroyave</a:t>
          </a:r>
          <a:endParaRPr lang="es-CO" sz="2400" dirty="0"/>
        </a:p>
      </dgm:t>
    </dgm:pt>
    <dgm:pt modelId="{D0EADE4D-67A6-4DC4-A164-94CD0B19A387}" type="parTrans" cxnId="{F2C9849C-C4D7-41F0-927A-4811463D50BB}">
      <dgm:prSet/>
      <dgm:spPr/>
      <dgm:t>
        <a:bodyPr/>
        <a:lstStyle/>
        <a:p>
          <a:endParaRPr lang="es-CO"/>
        </a:p>
      </dgm:t>
    </dgm:pt>
    <dgm:pt modelId="{7DA61904-AC94-436B-8190-5BBFB0B7D86A}" type="sibTrans" cxnId="{F2C9849C-C4D7-41F0-927A-4811463D50BB}">
      <dgm:prSet/>
      <dgm:spPr/>
      <dgm:t>
        <a:bodyPr/>
        <a:lstStyle/>
        <a:p>
          <a:endParaRPr lang="es-CO"/>
        </a:p>
      </dgm:t>
    </dgm:pt>
    <dgm:pt modelId="{A5A0439B-9DF9-44BE-9726-CB54ED9BCAA6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Juan Sánchez De Hinojosa Guerra</a:t>
          </a:r>
          <a:r>
            <a:rPr lang="es-CO" sz="2400" dirty="0" smtClean="0"/>
            <a:t>                         </a:t>
          </a:r>
          <a:endParaRPr lang="es-CO" sz="2400" dirty="0"/>
        </a:p>
      </dgm:t>
    </dgm:pt>
    <dgm:pt modelId="{D3D2AC93-0C44-40F4-A71C-452BBF6293C0}" type="parTrans" cxnId="{A91D6D1A-BFEC-4F83-A707-E324346A6E79}">
      <dgm:prSet/>
      <dgm:spPr/>
      <dgm:t>
        <a:bodyPr/>
        <a:lstStyle/>
        <a:p>
          <a:endParaRPr lang="es-CO"/>
        </a:p>
      </dgm:t>
    </dgm:pt>
    <dgm:pt modelId="{A5FC7D51-CE44-477D-A9B4-1EEBA1413B6C}" type="sibTrans" cxnId="{A91D6D1A-BFEC-4F83-A707-E324346A6E79}">
      <dgm:prSet/>
      <dgm:spPr/>
      <dgm:t>
        <a:bodyPr/>
        <a:lstStyle/>
        <a:p>
          <a:endParaRPr lang="es-CO"/>
        </a:p>
      </dgm:t>
    </dgm:pt>
    <dgm:pt modelId="{807510D7-03E3-4485-AA5F-D96F48A22D85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baseline="0" dirty="0" smtClean="0"/>
            <a:t>Juan                                                         Sánchez De La Hinojosa Nieto </a:t>
          </a:r>
          <a:endParaRPr lang="es-CO" sz="1800" baseline="0" dirty="0"/>
        </a:p>
      </dgm:t>
    </dgm:pt>
    <dgm:pt modelId="{98337006-82E0-4AF4-B98F-421F59FA9F3C}" type="parTrans" cxnId="{3ED81DB3-5CA6-448B-B328-D294DADE7BAD}">
      <dgm:prSet/>
      <dgm:spPr/>
      <dgm:t>
        <a:bodyPr/>
        <a:lstStyle/>
        <a:p>
          <a:endParaRPr lang="es-CO"/>
        </a:p>
      </dgm:t>
    </dgm:pt>
    <dgm:pt modelId="{D150D15C-0FEC-4EAA-AD92-82CAD8142DA8}" type="sibTrans" cxnId="{3ED81DB3-5CA6-448B-B328-D294DADE7BAD}">
      <dgm:prSet/>
      <dgm:spPr/>
      <dgm:t>
        <a:bodyPr/>
        <a:lstStyle/>
        <a:p>
          <a:endParaRPr lang="es-CO"/>
        </a:p>
      </dgm:t>
    </dgm:pt>
    <dgm:pt modelId="{8FB66204-E51C-4CD8-865F-B82776D0537F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baseline="0" dirty="0" smtClean="0"/>
            <a:t>Isabel  Peláez De La Cámara</a:t>
          </a:r>
          <a:endParaRPr lang="es-CO" sz="1800" baseline="0" dirty="0"/>
        </a:p>
      </dgm:t>
    </dgm:pt>
    <dgm:pt modelId="{8FC3EB04-99BB-4930-B477-69A962573B39}" type="parTrans" cxnId="{1122B9DE-5A98-48B2-B61B-50AFE92A5B06}">
      <dgm:prSet/>
      <dgm:spPr/>
      <dgm:t>
        <a:bodyPr/>
        <a:lstStyle/>
        <a:p>
          <a:endParaRPr lang="es-CO"/>
        </a:p>
      </dgm:t>
    </dgm:pt>
    <dgm:pt modelId="{D7A20F7F-57F9-4CFE-BC52-A442A7941841}" type="sibTrans" cxnId="{1122B9DE-5A98-48B2-B61B-50AFE92A5B06}">
      <dgm:prSet/>
      <dgm:spPr/>
      <dgm:t>
        <a:bodyPr/>
        <a:lstStyle/>
        <a:p>
          <a:endParaRPr lang="es-CO"/>
        </a:p>
      </dgm:t>
    </dgm:pt>
    <dgm:pt modelId="{DF23769A-B1C4-4498-953C-2E06CAD5BC11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dirty="0" smtClean="0"/>
            <a:t>Lorenzo                                         Peláez Hernández                    </a:t>
          </a:r>
          <a:r>
            <a:rPr lang="es-CO" sz="1200" dirty="0" smtClean="0">
              <a:sym typeface="Wingdings" pitchFamily="2" charset="2"/>
            </a:rPr>
            <a:t> D 26</a:t>
          </a:r>
          <a:endParaRPr lang="es-CO" sz="1200" dirty="0"/>
        </a:p>
      </dgm:t>
    </dgm:pt>
    <dgm:pt modelId="{F89F299C-6AA0-4D81-AF7E-F1A8C216027A}" type="parTrans" cxnId="{D2581F68-6359-4186-9B01-CACA5A25650A}">
      <dgm:prSet/>
      <dgm:spPr/>
      <dgm:t>
        <a:bodyPr/>
        <a:lstStyle/>
        <a:p>
          <a:endParaRPr lang="es-CO"/>
        </a:p>
      </dgm:t>
    </dgm:pt>
    <dgm:pt modelId="{AF06A5E0-3432-43D4-A740-8EFC1CA4667E}" type="sibTrans" cxnId="{D2581F68-6359-4186-9B01-CACA5A25650A}">
      <dgm:prSet/>
      <dgm:spPr/>
      <dgm:t>
        <a:bodyPr/>
        <a:lstStyle/>
        <a:p>
          <a:endParaRPr lang="es-CO"/>
        </a:p>
      </dgm:t>
    </dgm:pt>
    <dgm:pt modelId="{BA636548-6868-4AF1-ADD6-DE57838DEBF2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dirty="0" smtClean="0"/>
            <a:t>Ana                                                      Ruiz De la Cámara Carvajal </a:t>
          </a:r>
          <a:r>
            <a:rPr lang="es-CO" sz="1600" dirty="0" smtClean="0"/>
            <a:t>                              </a:t>
          </a:r>
          <a:r>
            <a:rPr lang="es-CO" sz="1200" dirty="0" smtClean="0">
              <a:sym typeface="Wingdings" pitchFamily="2" charset="2"/>
            </a:rPr>
            <a:t> D 27</a:t>
          </a:r>
          <a:endParaRPr lang="es-CO" sz="1200" dirty="0"/>
        </a:p>
      </dgm:t>
    </dgm:pt>
    <dgm:pt modelId="{46C34B87-9F88-49F8-84D8-F727A1876508}" type="parTrans" cxnId="{536FE47F-3174-4501-9814-76C0A922ABB9}">
      <dgm:prSet/>
      <dgm:spPr/>
      <dgm:t>
        <a:bodyPr/>
        <a:lstStyle/>
        <a:p>
          <a:endParaRPr lang="es-CO"/>
        </a:p>
      </dgm:t>
    </dgm:pt>
    <dgm:pt modelId="{3962033E-A69A-4155-AF3A-4B1CA2786074}" type="sibTrans" cxnId="{536FE47F-3174-4501-9814-76C0A922ABB9}">
      <dgm:prSet/>
      <dgm:spPr/>
      <dgm:t>
        <a:bodyPr/>
        <a:lstStyle/>
        <a:p>
          <a:endParaRPr lang="es-CO"/>
        </a:p>
      </dgm:t>
    </dgm:pt>
    <dgm:pt modelId="{E75BF49A-0BBD-418B-A465-D5C73CDDC862}" type="pres">
      <dgm:prSet presAssocID="{10ED40AF-DFB1-4943-B6DB-2A904FAA918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E807FE86-1840-4400-BC54-BE17327678C8}" type="pres">
      <dgm:prSet presAssocID="{AF999A27-108E-4159-BE80-8CFEE3D74D80}" presName="vertOne" presStyleCnt="0"/>
      <dgm:spPr/>
    </dgm:pt>
    <dgm:pt modelId="{F46FF331-AC3C-42A4-B302-D4F267FD3C46}" type="pres">
      <dgm:prSet presAssocID="{AF999A27-108E-4159-BE80-8CFEE3D74D80}" presName="txOne" presStyleLbl="node0" presStyleIdx="0" presStyleCnt="1" custLinFactNeighborX="-385" custLinFactNeighborY="-27488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717D8D73-65CB-46D3-8AE6-46E1D615D2D8}" type="pres">
      <dgm:prSet presAssocID="{AF999A27-108E-4159-BE80-8CFEE3D74D80}" presName="parTransOne" presStyleCnt="0"/>
      <dgm:spPr/>
    </dgm:pt>
    <dgm:pt modelId="{27B3484B-E079-4A62-BE67-18BCBB3F094A}" type="pres">
      <dgm:prSet presAssocID="{AF999A27-108E-4159-BE80-8CFEE3D74D80}" presName="horzOne" presStyleCnt="0"/>
      <dgm:spPr/>
    </dgm:pt>
    <dgm:pt modelId="{CFF5EE0E-ED68-4E2F-96A2-A347BEC04F73}" type="pres">
      <dgm:prSet presAssocID="{E0DC655E-66E8-4443-AE28-8D99D1F2DACA}" presName="vertTwo" presStyleCnt="0"/>
      <dgm:spPr/>
    </dgm:pt>
    <dgm:pt modelId="{69598B2A-2D58-48D5-AED7-ED3D75872D6C}" type="pres">
      <dgm:prSet presAssocID="{E0DC655E-66E8-4443-AE28-8D99D1F2DACA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D34E4507-3A02-4A4D-A738-3288ED4C1572}" type="pres">
      <dgm:prSet presAssocID="{E0DC655E-66E8-4443-AE28-8D99D1F2DACA}" presName="parTransTwo" presStyleCnt="0"/>
      <dgm:spPr/>
    </dgm:pt>
    <dgm:pt modelId="{20926130-21FF-4A27-9610-15AD333A9609}" type="pres">
      <dgm:prSet presAssocID="{E0DC655E-66E8-4443-AE28-8D99D1F2DACA}" presName="horzTwo" presStyleCnt="0"/>
      <dgm:spPr/>
    </dgm:pt>
    <dgm:pt modelId="{114B5740-CEFB-4B1C-8A3D-A14941008578}" type="pres">
      <dgm:prSet presAssocID="{A5A0439B-9DF9-44BE-9726-CB54ED9BCAA6}" presName="vertThree" presStyleCnt="0"/>
      <dgm:spPr/>
    </dgm:pt>
    <dgm:pt modelId="{F53785FE-8F77-411A-A643-FF3C7BE6288B}" type="pres">
      <dgm:prSet presAssocID="{A5A0439B-9DF9-44BE-9726-CB54ED9BCAA6}" presName="txThree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BC4CBADF-F8C9-444C-ADE7-532071717C02}" type="pres">
      <dgm:prSet presAssocID="{A5A0439B-9DF9-44BE-9726-CB54ED9BCAA6}" presName="parTransThree" presStyleCnt="0"/>
      <dgm:spPr/>
    </dgm:pt>
    <dgm:pt modelId="{2ED85E9A-BFD0-4A59-9FC8-C95AE71E6BD3}" type="pres">
      <dgm:prSet presAssocID="{A5A0439B-9DF9-44BE-9726-CB54ED9BCAA6}" presName="horzThree" presStyleCnt="0"/>
      <dgm:spPr/>
    </dgm:pt>
    <dgm:pt modelId="{F3F320FE-2A44-496A-BC2D-402D755D5B38}" type="pres">
      <dgm:prSet presAssocID="{807510D7-03E3-4485-AA5F-D96F48A22D85}" presName="vertFour" presStyleCnt="0">
        <dgm:presLayoutVars>
          <dgm:chPref val="3"/>
        </dgm:presLayoutVars>
      </dgm:prSet>
      <dgm:spPr/>
    </dgm:pt>
    <dgm:pt modelId="{9D81E926-361C-4EFC-AE1B-9672ADDDDFEF}" type="pres">
      <dgm:prSet presAssocID="{807510D7-03E3-4485-AA5F-D96F48A22D85}" presName="txFour" presStyleLbl="node4" presStyleIdx="0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5AAFBF3A-9BE3-4D29-9995-CE1D9AC352D6}" type="pres">
      <dgm:prSet presAssocID="{807510D7-03E3-4485-AA5F-D96F48A22D85}" presName="horzFour" presStyleCnt="0"/>
      <dgm:spPr/>
    </dgm:pt>
    <dgm:pt modelId="{D5893246-60D0-4C7A-9430-5EA7E4723C9A}" type="pres">
      <dgm:prSet presAssocID="{D150D15C-0FEC-4EAA-AD92-82CAD8142DA8}" presName="sibSpaceFour" presStyleCnt="0"/>
      <dgm:spPr/>
    </dgm:pt>
    <dgm:pt modelId="{F699770D-CB24-4F87-98F8-F067FAA726B6}" type="pres">
      <dgm:prSet presAssocID="{8FB66204-E51C-4CD8-865F-B82776D0537F}" presName="vertFour" presStyleCnt="0">
        <dgm:presLayoutVars>
          <dgm:chPref val="3"/>
        </dgm:presLayoutVars>
      </dgm:prSet>
      <dgm:spPr/>
    </dgm:pt>
    <dgm:pt modelId="{D868CF27-596A-4A83-B8A3-A27951C2D97E}" type="pres">
      <dgm:prSet presAssocID="{8FB66204-E51C-4CD8-865F-B82776D0537F}" presName="txFour" presStyleLbl="node4" presStyleIdx="1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F42B3EB5-28A6-4315-B0B2-ABE150BC9985}" type="pres">
      <dgm:prSet presAssocID="{8FB66204-E51C-4CD8-865F-B82776D0537F}" presName="parTransFour" presStyleCnt="0"/>
      <dgm:spPr/>
    </dgm:pt>
    <dgm:pt modelId="{30689A0B-27C6-47BA-BE49-E21306954BF4}" type="pres">
      <dgm:prSet presAssocID="{8FB66204-E51C-4CD8-865F-B82776D0537F}" presName="horzFour" presStyleCnt="0"/>
      <dgm:spPr/>
    </dgm:pt>
    <dgm:pt modelId="{8840AC92-970C-41F6-90D0-35DE5B1ADD31}" type="pres">
      <dgm:prSet presAssocID="{DF23769A-B1C4-4498-953C-2E06CAD5BC11}" presName="vertFour" presStyleCnt="0">
        <dgm:presLayoutVars>
          <dgm:chPref val="3"/>
        </dgm:presLayoutVars>
      </dgm:prSet>
      <dgm:spPr/>
    </dgm:pt>
    <dgm:pt modelId="{E59BC5B0-106A-427A-A9AF-F314837AA697}" type="pres">
      <dgm:prSet presAssocID="{DF23769A-B1C4-4498-953C-2E06CAD5BC11}" presName="txFour" presStyleLbl="node4" presStyleIdx="2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92E0CD8D-725B-4C23-9A5A-F599BEC4B56F}" type="pres">
      <dgm:prSet presAssocID="{DF23769A-B1C4-4498-953C-2E06CAD5BC11}" presName="horzFour" presStyleCnt="0"/>
      <dgm:spPr/>
    </dgm:pt>
    <dgm:pt modelId="{D32439E3-CE2F-4D48-ACAF-9BFE89B3734B}" type="pres">
      <dgm:prSet presAssocID="{AF06A5E0-3432-43D4-A740-8EFC1CA4667E}" presName="sibSpaceFour" presStyleCnt="0"/>
      <dgm:spPr/>
    </dgm:pt>
    <dgm:pt modelId="{5C10AA02-7A47-4FFD-83C0-78102A51D3C6}" type="pres">
      <dgm:prSet presAssocID="{BA636548-6868-4AF1-ADD6-DE57838DEBF2}" presName="vertFour" presStyleCnt="0">
        <dgm:presLayoutVars>
          <dgm:chPref val="3"/>
        </dgm:presLayoutVars>
      </dgm:prSet>
      <dgm:spPr/>
    </dgm:pt>
    <dgm:pt modelId="{7AF30B95-0710-4C1D-B6DF-C7F4C14AACBA}" type="pres">
      <dgm:prSet presAssocID="{BA636548-6868-4AF1-ADD6-DE57838DEBF2}" presName="txFour" presStyleLbl="node4" presStyleIdx="3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B610F4DF-B4BE-42F1-9BB8-8A68F21BF5E8}" type="pres">
      <dgm:prSet presAssocID="{BA636548-6868-4AF1-ADD6-DE57838DEBF2}" presName="horzFour" presStyleCnt="0"/>
      <dgm:spPr/>
    </dgm:pt>
  </dgm:ptLst>
  <dgm:cxnLst>
    <dgm:cxn modelId="{3ED81DB3-5CA6-448B-B328-D294DADE7BAD}" srcId="{A5A0439B-9DF9-44BE-9726-CB54ED9BCAA6}" destId="{807510D7-03E3-4485-AA5F-D96F48A22D85}" srcOrd="0" destOrd="0" parTransId="{98337006-82E0-4AF4-B98F-421F59FA9F3C}" sibTransId="{D150D15C-0FEC-4EAA-AD92-82CAD8142DA8}"/>
    <dgm:cxn modelId="{1122B9DE-5A98-48B2-B61B-50AFE92A5B06}" srcId="{A5A0439B-9DF9-44BE-9726-CB54ED9BCAA6}" destId="{8FB66204-E51C-4CD8-865F-B82776D0537F}" srcOrd="1" destOrd="0" parTransId="{8FC3EB04-99BB-4930-B477-69A962573B39}" sibTransId="{D7A20F7F-57F9-4CFE-BC52-A442A7941841}"/>
    <dgm:cxn modelId="{221C1C9B-27BC-4F90-8F0C-F7183436DE4F}" type="presOf" srcId="{A5A0439B-9DF9-44BE-9726-CB54ED9BCAA6}" destId="{F53785FE-8F77-411A-A643-FF3C7BE6288B}" srcOrd="0" destOrd="0" presId="urn:microsoft.com/office/officeart/2005/8/layout/hierarchy4"/>
    <dgm:cxn modelId="{F10C4CEF-11E4-43A0-A881-CE0B0E3A702F}" type="presOf" srcId="{E0DC655E-66E8-4443-AE28-8D99D1F2DACA}" destId="{69598B2A-2D58-48D5-AED7-ED3D75872D6C}" srcOrd="0" destOrd="0" presId="urn:microsoft.com/office/officeart/2005/8/layout/hierarchy4"/>
    <dgm:cxn modelId="{F49D0A63-6ABE-4382-B99E-018C72C6266E}" type="presOf" srcId="{10ED40AF-DFB1-4943-B6DB-2A904FAA918A}" destId="{E75BF49A-0BBD-418B-A465-D5C73CDDC862}" srcOrd="0" destOrd="0" presId="urn:microsoft.com/office/officeart/2005/8/layout/hierarchy4"/>
    <dgm:cxn modelId="{536FE47F-3174-4501-9814-76C0A922ABB9}" srcId="{8FB66204-E51C-4CD8-865F-B82776D0537F}" destId="{BA636548-6868-4AF1-ADD6-DE57838DEBF2}" srcOrd="1" destOrd="0" parTransId="{46C34B87-9F88-49F8-84D8-F727A1876508}" sibTransId="{3962033E-A69A-4155-AF3A-4B1CA2786074}"/>
    <dgm:cxn modelId="{8EAA5911-67B2-4CE7-B2C2-4DAA96302204}" type="presOf" srcId="{807510D7-03E3-4485-AA5F-D96F48A22D85}" destId="{9D81E926-361C-4EFC-AE1B-9672ADDDDFEF}" srcOrd="0" destOrd="0" presId="urn:microsoft.com/office/officeart/2005/8/layout/hierarchy4"/>
    <dgm:cxn modelId="{A91D6D1A-BFEC-4F83-A707-E324346A6E79}" srcId="{E0DC655E-66E8-4443-AE28-8D99D1F2DACA}" destId="{A5A0439B-9DF9-44BE-9726-CB54ED9BCAA6}" srcOrd="0" destOrd="0" parTransId="{D3D2AC93-0C44-40F4-A71C-452BBF6293C0}" sibTransId="{A5FC7D51-CE44-477D-A9B4-1EEBA1413B6C}"/>
    <dgm:cxn modelId="{102B77EF-EC86-425E-A0C9-215E42926384}" type="presOf" srcId="{8FB66204-E51C-4CD8-865F-B82776D0537F}" destId="{D868CF27-596A-4A83-B8A3-A27951C2D97E}" srcOrd="0" destOrd="0" presId="urn:microsoft.com/office/officeart/2005/8/layout/hierarchy4"/>
    <dgm:cxn modelId="{D2581F68-6359-4186-9B01-CACA5A25650A}" srcId="{8FB66204-E51C-4CD8-865F-B82776D0537F}" destId="{DF23769A-B1C4-4498-953C-2E06CAD5BC11}" srcOrd="0" destOrd="0" parTransId="{F89F299C-6AA0-4D81-AF7E-F1A8C216027A}" sibTransId="{AF06A5E0-3432-43D4-A740-8EFC1CA4667E}"/>
    <dgm:cxn modelId="{F2C9849C-C4D7-41F0-927A-4811463D50BB}" srcId="{AF999A27-108E-4159-BE80-8CFEE3D74D80}" destId="{E0DC655E-66E8-4443-AE28-8D99D1F2DACA}" srcOrd="0" destOrd="0" parTransId="{D0EADE4D-67A6-4DC4-A164-94CD0B19A387}" sibTransId="{7DA61904-AC94-436B-8190-5BBFB0B7D86A}"/>
    <dgm:cxn modelId="{E2DC8629-FA28-4123-929B-32212C0AB4B2}" srcId="{10ED40AF-DFB1-4943-B6DB-2A904FAA918A}" destId="{AF999A27-108E-4159-BE80-8CFEE3D74D80}" srcOrd="0" destOrd="0" parTransId="{403C1AF7-EC1D-492E-9385-71579D4BF363}" sibTransId="{3FFE8D81-D257-45FC-84AC-2F417A7CC8E0}"/>
    <dgm:cxn modelId="{43E10021-6F81-4382-81E0-513D26DE683D}" type="presOf" srcId="{AF999A27-108E-4159-BE80-8CFEE3D74D80}" destId="{F46FF331-AC3C-42A4-B302-D4F267FD3C46}" srcOrd="0" destOrd="0" presId="urn:microsoft.com/office/officeart/2005/8/layout/hierarchy4"/>
    <dgm:cxn modelId="{16BC0D2F-9762-45BE-9DCE-74B0EE8FEED3}" type="presOf" srcId="{DF23769A-B1C4-4498-953C-2E06CAD5BC11}" destId="{E59BC5B0-106A-427A-A9AF-F314837AA697}" srcOrd="0" destOrd="0" presId="urn:microsoft.com/office/officeart/2005/8/layout/hierarchy4"/>
    <dgm:cxn modelId="{61043D5C-F0E7-4008-B695-A2404CABCA5A}" type="presOf" srcId="{BA636548-6868-4AF1-ADD6-DE57838DEBF2}" destId="{7AF30B95-0710-4C1D-B6DF-C7F4C14AACBA}" srcOrd="0" destOrd="0" presId="urn:microsoft.com/office/officeart/2005/8/layout/hierarchy4"/>
    <dgm:cxn modelId="{8073791C-074D-4449-AF1B-9741F729F4E2}" type="presParOf" srcId="{E75BF49A-0BBD-418B-A465-D5C73CDDC862}" destId="{E807FE86-1840-4400-BC54-BE17327678C8}" srcOrd="0" destOrd="0" presId="urn:microsoft.com/office/officeart/2005/8/layout/hierarchy4"/>
    <dgm:cxn modelId="{CEBE2A76-93F0-4D18-8416-2A6A5ED3A994}" type="presParOf" srcId="{E807FE86-1840-4400-BC54-BE17327678C8}" destId="{F46FF331-AC3C-42A4-B302-D4F267FD3C46}" srcOrd="0" destOrd="0" presId="urn:microsoft.com/office/officeart/2005/8/layout/hierarchy4"/>
    <dgm:cxn modelId="{430B58BE-5655-4FA2-B8DB-A375AC71E09B}" type="presParOf" srcId="{E807FE86-1840-4400-BC54-BE17327678C8}" destId="{717D8D73-65CB-46D3-8AE6-46E1D615D2D8}" srcOrd="1" destOrd="0" presId="urn:microsoft.com/office/officeart/2005/8/layout/hierarchy4"/>
    <dgm:cxn modelId="{2B030C53-89A2-4DEE-A588-1ADC23B8F033}" type="presParOf" srcId="{E807FE86-1840-4400-BC54-BE17327678C8}" destId="{27B3484B-E079-4A62-BE67-18BCBB3F094A}" srcOrd="2" destOrd="0" presId="urn:microsoft.com/office/officeart/2005/8/layout/hierarchy4"/>
    <dgm:cxn modelId="{3009DB7F-E7E3-4181-A305-866B4FD0F332}" type="presParOf" srcId="{27B3484B-E079-4A62-BE67-18BCBB3F094A}" destId="{CFF5EE0E-ED68-4E2F-96A2-A347BEC04F73}" srcOrd="0" destOrd="0" presId="urn:microsoft.com/office/officeart/2005/8/layout/hierarchy4"/>
    <dgm:cxn modelId="{E4BF5ABF-AB0D-4846-96BF-CD33725987CF}" type="presParOf" srcId="{CFF5EE0E-ED68-4E2F-96A2-A347BEC04F73}" destId="{69598B2A-2D58-48D5-AED7-ED3D75872D6C}" srcOrd="0" destOrd="0" presId="urn:microsoft.com/office/officeart/2005/8/layout/hierarchy4"/>
    <dgm:cxn modelId="{D4DE70B0-D011-4E81-9AE4-C71723A30CE9}" type="presParOf" srcId="{CFF5EE0E-ED68-4E2F-96A2-A347BEC04F73}" destId="{D34E4507-3A02-4A4D-A738-3288ED4C1572}" srcOrd="1" destOrd="0" presId="urn:microsoft.com/office/officeart/2005/8/layout/hierarchy4"/>
    <dgm:cxn modelId="{683098F1-6E79-453A-B977-522F1BE0FE49}" type="presParOf" srcId="{CFF5EE0E-ED68-4E2F-96A2-A347BEC04F73}" destId="{20926130-21FF-4A27-9610-15AD333A9609}" srcOrd="2" destOrd="0" presId="urn:microsoft.com/office/officeart/2005/8/layout/hierarchy4"/>
    <dgm:cxn modelId="{E4D6196C-D554-4E21-A1E5-07FA943EE46B}" type="presParOf" srcId="{20926130-21FF-4A27-9610-15AD333A9609}" destId="{114B5740-CEFB-4B1C-8A3D-A14941008578}" srcOrd="0" destOrd="0" presId="urn:microsoft.com/office/officeart/2005/8/layout/hierarchy4"/>
    <dgm:cxn modelId="{00C5648C-A607-4A83-87D8-99D324126EDA}" type="presParOf" srcId="{114B5740-CEFB-4B1C-8A3D-A14941008578}" destId="{F53785FE-8F77-411A-A643-FF3C7BE6288B}" srcOrd="0" destOrd="0" presId="urn:microsoft.com/office/officeart/2005/8/layout/hierarchy4"/>
    <dgm:cxn modelId="{DFA6CEDB-EF87-4CD0-A308-AF839ECDF143}" type="presParOf" srcId="{114B5740-CEFB-4B1C-8A3D-A14941008578}" destId="{BC4CBADF-F8C9-444C-ADE7-532071717C02}" srcOrd="1" destOrd="0" presId="urn:microsoft.com/office/officeart/2005/8/layout/hierarchy4"/>
    <dgm:cxn modelId="{4850E19D-2FFC-480E-A97C-E722E393F0E4}" type="presParOf" srcId="{114B5740-CEFB-4B1C-8A3D-A14941008578}" destId="{2ED85E9A-BFD0-4A59-9FC8-C95AE71E6BD3}" srcOrd="2" destOrd="0" presId="urn:microsoft.com/office/officeart/2005/8/layout/hierarchy4"/>
    <dgm:cxn modelId="{7C8C0C54-630C-4F29-94B0-4CA6810A0B60}" type="presParOf" srcId="{2ED85E9A-BFD0-4A59-9FC8-C95AE71E6BD3}" destId="{F3F320FE-2A44-496A-BC2D-402D755D5B38}" srcOrd="0" destOrd="0" presId="urn:microsoft.com/office/officeart/2005/8/layout/hierarchy4"/>
    <dgm:cxn modelId="{2BD35997-142B-430E-8A94-7E0A5F17DADB}" type="presParOf" srcId="{F3F320FE-2A44-496A-BC2D-402D755D5B38}" destId="{9D81E926-361C-4EFC-AE1B-9672ADDDDFEF}" srcOrd="0" destOrd="0" presId="urn:microsoft.com/office/officeart/2005/8/layout/hierarchy4"/>
    <dgm:cxn modelId="{EB142B3D-CADA-4B71-9D20-43A73BAD32CE}" type="presParOf" srcId="{F3F320FE-2A44-496A-BC2D-402D755D5B38}" destId="{5AAFBF3A-9BE3-4D29-9995-CE1D9AC352D6}" srcOrd="1" destOrd="0" presId="urn:microsoft.com/office/officeart/2005/8/layout/hierarchy4"/>
    <dgm:cxn modelId="{04DBCA1A-72D3-4BF3-9810-4BD7B9841770}" type="presParOf" srcId="{2ED85E9A-BFD0-4A59-9FC8-C95AE71E6BD3}" destId="{D5893246-60D0-4C7A-9430-5EA7E4723C9A}" srcOrd="1" destOrd="0" presId="urn:microsoft.com/office/officeart/2005/8/layout/hierarchy4"/>
    <dgm:cxn modelId="{4B05CA3F-4B64-4F95-8F3B-1453385A60B4}" type="presParOf" srcId="{2ED85E9A-BFD0-4A59-9FC8-C95AE71E6BD3}" destId="{F699770D-CB24-4F87-98F8-F067FAA726B6}" srcOrd="2" destOrd="0" presId="urn:microsoft.com/office/officeart/2005/8/layout/hierarchy4"/>
    <dgm:cxn modelId="{DB06BB2F-C6DD-4A6B-8AE8-43519D58B955}" type="presParOf" srcId="{F699770D-CB24-4F87-98F8-F067FAA726B6}" destId="{D868CF27-596A-4A83-B8A3-A27951C2D97E}" srcOrd="0" destOrd="0" presId="urn:microsoft.com/office/officeart/2005/8/layout/hierarchy4"/>
    <dgm:cxn modelId="{01705EA2-3107-4ECB-BF2C-4CA9267C0A7E}" type="presParOf" srcId="{F699770D-CB24-4F87-98F8-F067FAA726B6}" destId="{F42B3EB5-28A6-4315-B0B2-ABE150BC9985}" srcOrd="1" destOrd="0" presId="urn:microsoft.com/office/officeart/2005/8/layout/hierarchy4"/>
    <dgm:cxn modelId="{6D19B627-1F23-4D88-8DDE-20F4CA33A8D5}" type="presParOf" srcId="{F699770D-CB24-4F87-98F8-F067FAA726B6}" destId="{30689A0B-27C6-47BA-BE49-E21306954BF4}" srcOrd="2" destOrd="0" presId="urn:microsoft.com/office/officeart/2005/8/layout/hierarchy4"/>
    <dgm:cxn modelId="{9E931205-D7C9-4401-8032-21B46C859621}" type="presParOf" srcId="{30689A0B-27C6-47BA-BE49-E21306954BF4}" destId="{8840AC92-970C-41F6-90D0-35DE5B1ADD31}" srcOrd="0" destOrd="0" presId="urn:microsoft.com/office/officeart/2005/8/layout/hierarchy4"/>
    <dgm:cxn modelId="{01C21F42-1307-4EC7-AC5C-8793500A5A64}" type="presParOf" srcId="{8840AC92-970C-41F6-90D0-35DE5B1ADD31}" destId="{E59BC5B0-106A-427A-A9AF-F314837AA697}" srcOrd="0" destOrd="0" presId="urn:microsoft.com/office/officeart/2005/8/layout/hierarchy4"/>
    <dgm:cxn modelId="{1E53B45F-B2B3-4FD8-B1C6-997602F9CA6C}" type="presParOf" srcId="{8840AC92-970C-41F6-90D0-35DE5B1ADD31}" destId="{92E0CD8D-725B-4C23-9A5A-F599BEC4B56F}" srcOrd="1" destOrd="0" presId="urn:microsoft.com/office/officeart/2005/8/layout/hierarchy4"/>
    <dgm:cxn modelId="{A75FF662-C2A7-4454-A5DA-C05C7FAF851B}" type="presParOf" srcId="{30689A0B-27C6-47BA-BE49-E21306954BF4}" destId="{D32439E3-CE2F-4D48-ACAF-9BFE89B3734B}" srcOrd="1" destOrd="0" presId="urn:microsoft.com/office/officeart/2005/8/layout/hierarchy4"/>
    <dgm:cxn modelId="{AD6BD0B5-E69E-4FDB-97D4-12985F273B26}" type="presParOf" srcId="{30689A0B-27C6-47BA-BE49-E21306954BF4}" destId="{5C10AA02-7A47-4FFD-83C0-78102A51D3C6}" srcOrd="2" destOrd="0" presId="urn:microsoft.com/office/officeart/2005/8/layout/hierarchy4"/>
    <dgm:cxn modelId="{0F7828A0-6EBE-4FFA-9D24-29C35E1D6D9E}" type="presParOf" srcId="{5C10AA02-7A47-4FFD-83C0-78102A51D3C6}" destId="{7AF30B95-0710-4C1D-B6DF-C7F4C14AACBA}" srcOrd="0" destOrd="0" presId="urn:microsoft.com/office/officeart/2005/8/layout/hierarchy4"/>
    <dgm:cxn modelId="{331FABEF-DF6E-4F2C-90EE-62BB27328341}" type="presParOf" srcId="{5C10AA02-7A47-4FFD-83C0-78102A51D3C6}" destId="{B610F4DF-B4BE-42F1-9BB8-8A68F21BF5E8}" srcOrd="1" destOrd="0" presId="urn:microsoft.com/office/officeart/2005/8/layout/hierarchy4"/>
  </dgm:cxnLst>
  <dgm:bg/>
  <dgm:whole/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10ED40AF-DFB1-4943-B6DB-2A904FAA918A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A86CAC57-BC04-4F37-AAC1-A8D41FFBFAAD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800" i="1" baseline="0" dirty="0" smtClean="0"/>
            <a:t>Lorenzo Peláez Hernández</a:t>
          </a:r>
          <a:endParaRPr lang="es-CO" sz="2800" i="1" baseline="0" dirty="0"/>
        </a:p>
      </dgm:t>
    </dgm:pt>
    <dgm:pt modelId="{309F67F4-F09C-4170-840B-250CB612629D}" type="parTrans" cxnId="{C4A2A338-14A3-4867-AF4B-32E00D9D2A9E}">
      <dgm:prSet/>
      <dgm:spPr/>
      <dgm:t>
        <a:bodyPr/>
        <a:lstStyle/>
        <a:p>
          <a:endParaRPr lang="es-CO"/>
        </a:p>
      </dgm:t>
    </dgm:pt>
    <dgm:pt modelId="{60BBAC6B-1183-4459-8E5F-4FA1ED64380F}" type="sibTrans" cxnId="{C4A2A338-14A3-4867-AF4B-32E00D9D2A9E}">
      <dgm:prSet/>
      <dgm:spPr/>
      <dgm:t>
        <a:bodyPr/>
        <a:lstStyle/>
        <a:p>
          <a:endParaRPr lang="es-CO"/>
        </a:p>
      </dgm:t>
    </dgm:pt>
    <dgm:pt modelId="{5D495DAA-A2D4-4297-BBDD-6141A5A9CF05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Juan Peláez </a:t>
          </a:r>
          <a:r>
            <a:rPr lang="es-CO" sz="2000" dirty="0" err="1" smtClean="0"/>
            <a:t>Abeu</a:t>
          </a:r>
          <a:endParaRPr lang="es-CO" sz="2000" dirty="0"/>
        </a:p>
      </dgm:t>
    </dgm:pt>
    <dgm:pt modelId="{BB8CF656-C445-4C38-B8BA-0AB231635977}" type="parTrans" cxnId="{921B3357-2923-4033-893B-B37DBA031B9E}">
      <dgm:prSet/>
      <dgm:spPr/>
      <dgm:t>
        <a:bodyPr/>
        <a:lstStyle/>
        <a:p>
          <a:endParaRPr lang="es-CO"/>
        </a:p>
      </dgm:t>
    </dgm:pt>
    <dgm:pt modelId="{D523EA98-1BFF-495F-83EC-310E99D32259}" type="sibTrans" cxnId="{921B3357-2923-4033-893B-B37DBA031B9E}">
      <dgm:prSet/>
      <dgm:spPr/>
      <dgm:t>
        <a:bodyPr/>
        <a:lstStyle/>
        <a:p>
          <a:endParaRPr lang="es-CO"/>
        </a:p>
      </dgm:t>
    </dgm:pt>
    <dgm:pt modelId="{3253D48D-9D16-4B5F-BAC9-6102C9133C4B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baseline="0" dirty="0" smtClean="0"/>
            <a:t>María Hernández De La Vera</a:t>
          </a:r>
          <a:endParaRPr lang="es-CO" sz="2000" baseline="0" dirty="0"/>
        </a:p>
      </dgm:t>
    </dgm:pt>
    <dgm:pt modelId="{24ED88BE-49B6-4FAD-A775-68E69709295A}" type="sibTrans" cxnId="{1CC4AD65-2B21-4245-B77D-85E2EB946566}">
      <dgm:prSet/>
      <dgm:spPr/>
      <dgm:t>
        <a:bodyPr/>
        <a:lstStyle/>
        <a:p>
          <a:endParaRPr lang="es-CO"/>
        </a:p>
      </dgm:t>
    </dgm:pt>
    <dgm:pt modelId="{8900CA67-CDD7-408C-BD7A-2D22EA120E9F}" type="parTrans" cxnId="{1CC4AD65-2B21-4245-B77D-85E2EB946566}">
      <dgm:prSet/>
      <dgm:spPr/>
      <dgm:t>
        <a:bodyPr/>
        <a:lstStyle/>
        <a:p>
          <a:endParaRPr lang="es-CO"/>
        </a:p>
      </dgm:t>
    </dgm:pt>
    <dgm:pt modelId="{E75BF49A-0BBD-418B-A465-D5C73CDDC862}" type="pres">
      <dgm:prSet presAssocID="{10ED40AF-DFB1-4943-B6DB-2A904FAA918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EDBF8A7C-14B8-4582-897B-7D30F019BF04}" type="pres">
      <dgm:prSet presAssocID="{A86CAC57-BC04-4F37-AAC1-A8D41FFBFAAD}" presName="vertOne" presStyleCnt="0"/>
      <dgm:spPr/>
    </dgm:pt>
    <dgm:pt modelId="{095BFAB3-989E-47C8-AFCA-D001CAC199B8}" type="pres">
      <dgm:prSet presAssocID="{A86CAC57-BC04-4F37-AAC1-A8D41FFBFAAD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A0FFA1EB-A3FB-4384-B8F6-3B2E7C4A583F}" type="pres">
      <dgm:prSet presAssocID="{A86CAC57-BC04-4F37-AAC1-A8D41FFBFAAD}" presName="parTransOne" presStyleCnt="0"/>
      <dgm:spPr/>
    </dgm:pt>
    <dgm:pt modelId="{5B11D691-91CA-42A3-B218-07A9B6AB02AA}" type="pres">
      <dgm:prSet presAssocID="{A86CAC57-BC04-4F37-AAC1-A8D41FFBFAAD}" presName="horzOne" presStyleCnt="0"/>
      <dgm:spPr/>
    </dgm:pt>
    <dgm:pt modelId="{9292B7C3-825D-42C3-A420-003489CD87B0}" type="pres">
      <dgm:prSet presAssocID="{5D495DAA-A2D4-4297-BBDD-6141A5A9CF05}" presName="vertTwo" presStyleCnt="0"/>
      <dgm:spPr/>
    </dgm:pt>
    <dgm:pt modelId="{455C2BA8-D8D9-4498-A8E9-737312E840A6}" type="pres">
      <dgm:prSet presAssocID="{5D495DAA-A2D4-4297-BBDD-6141A5A9CF05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6A53FDA3-021A-492E-946B-53130AB11125}" type="pres">
      <dgm:prSet presAssocID="{5D495DAA-A2D4-4297-BBDD-6141A5A9CF05}" presName="horzTwo" presStyleCnt="0"/>
      <dgm:spPr/>
    </dgm:pt>
    <dgm:pt modelId="{9384F9F3-376F-4E66-83D2-CA5E45974C00}" type="pres">
      <dgm:prSet presAssocID="{D523EA98-1BFF-495F-83EC-310E99D32259}" presName="sibSpaceTwo" presStyleCnt="0"/>
      <dgm:spPr/>
    </dgm:pt>
    <dgm:pt modelId="{0C111A45-CE03-4519-960A-9A57D65A360F}" type="pres">
      <dgm:prSet presAssocID="{3253D48D-9D16-4B5F-BAC9-6102C9133C4B}" presName="vertTwo" presStyleCnt="0"/>
      <dgm:spPr/>
    </dgm:pt>
    <dgm:pt modelId="{FBF9FA92-0614-48AC-847A-7E704F1519AD}" type="pres">
      <dgm:prSet presAssocID="{3253D48D-9D16-4B5F-BAC9-6102C9133C4B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D8046317-1AD8-4776-92B8-99C519C8B251}" type="pres">
      <dgm:prSet presAssocID="{3253D48D-9D16-4B5F-BAC9-6102C9133C4B}" presName="horzTwo" presStyleCnt="0"/>
      <dgm:spPr/>
    </dgm:pt>
  </dgm:ptLst>
  <dgm:cxnLst>
    <dgm:cxn modelId="{71A71018-FB8C-4A0B-B1F4-AD26E2004121}" type="presOf" srcId="{3253D48D-9D16-4B5F-BAC9-6102C9133C4B}" destId="{FBF9FA92-0614-48AC-847A-7E704F1519AD}" srcOrd="0" destOrd="0" presId="urn:microsoft.com/office/officeart/2005/8/layout/hierarchy4"/>
    <dgm:cxn modelId="{C4A2A338-14A3-4867-AF4B-32E00D9D2A9E}" srcId="{10ED40AF-DFB1-4943-B6DB-2A904FAA918A}" destId="{A86CAC57-BC04-4F37-AAC1-A8D41FFBFAAD}" srcOrd="0" destOrd="0" parTransId="{309F67F4-F09C-4170-840B-250CB612629D}" sibTransId="{60BBAC6B-1183-4459-8E5F-4FA1ED64380F}"/>
    <dgm:cxn modelId="{921B3357-2923-4033-893B-B37DBA031B9E}" srcId="{A86CAC57-BC04-4F37-AAC1-A8D41FFBFAAD}" destId="{5D495DAA-A2D4-4297-BBDD-6141A5A9CF05}" srcOrd="0" destOrd="0" parTransId="{BB8CF656-C445-4C38-B8BA-0AB231635977}" sibTransId="{D523EA98-1BFF-495F-83EC-310E99D32259}"/>
    <dgm:cxn modelId="{24B4CF84-11AA-4C5E-A845-70653EB5114E}" type="presOf" srcId="{10ED40AF-DFB1-4943-B6DB-2A904FAA918A}" destId="{E75BF49A-0BBD-418B-A465-D5C73CDDC862}" srcOrd="0" destOrd="0" presId="urn:microsoft.com/office/officeart/2005/8/layout/hierarchy4"/>
    <dgm:cxn modelId="{1CC4AD65-2B21-4245-B77D-85E2EB946566}" srcId="{A86CAC57-BC04-4F37-AAC1-A8D41FFBFAAD}" destId="{3253D48D-9D16-4B5F-BAC9-6102C9133C4B}" srcOrd="1" destOrd="0" parTransId="{8900CA67-CDD7-408C-BD7A-2D22EA120E9F}" sibTransId="{24ED88BE-49B6-4FAD-A775-68E69709295A}"/>
    <dgm:cxn modelId="{A9120315-6967-4272-BD1E-CB2DC12B08D1}" type="presOf" srcId="{5D495DAA-A2D4-4297-BBDD-6141A5A9CF05}" destId="{455C2BA8-D8D9-4498-A8E9-737312E840A6}" srcOrd="0" destOrd="0" presId="urn:microsoft.com/office/officeart/2005/8/layout/hierarchy4"/>
    <dgm:cxn modelId="{C576F117-6442-45BC-9CF7-F8B07D329541}" type="presOf" srcId="{A86CAC57-BC04-4F37-AAC1-A8D41FFBFAAD}" destId="{095BFAB3-989E-47C8-AFCA-D001CAC199B8}" srcOrd="0" destOrd="0" presId="urn:microsoft.com/office/officeart/2005/8/layout/hierarchy4"/>
    <dgm:cxn modelId="{9950BCF4-DA2C-461C-829B-5988F184D308}" type="presParOf" srcId="{E75BF49A-0BBD-418B-A465-D5C73CDDC862}" destId="{EDBF8A7C-14B8-4582-897B-7D30F019BF04}" srcOrd="0" destOrd="0" presId="urn:microsoft.com/office/officeart/2005/8/layout/hierarchy4"/>
    <dgm:cxn modelId="{1FFDE583-A1E5-48A9-992F-6C0F03D7A177}" type="presParOf" srcId="{EDBF8A7C-14B8-4582-897B-7D30F019BF04}" destId="{095BFAB3-989E-47C8-AFCA-D001CAC199B8}" srcOrd="0" destOrd="0" presId="urn:microsoft.com/office/officeart/2005/8/layout/hierarchy4"/>
    <dgm:cxn modelId="{4E986FF2-661E-4A01-8C90-FF345B51155D}" type="presParOf" srcId="{EDBF8A7C-14B8-4582-897B-7D30F019BF04}" destId="{A0FFA1EB-A3FB-4384-B8F6-3B2E7C4A583F}" srcOrd="1" destOrd="0" presId="urn:microsoft.com/office/officeart/2005/8/layout/hierarchy4"/>
    <dgm:cxn modelId="{605FA3E2-2157-47F1-9B16-292E1096D720}" type="presParOf" srcId="{EDBF8A7C-14B8-4582-897B-7D30F019BF04}" destId="{5B11D691-91CA-42A3-B218-07A9B6AB02AA}" srcOrd="2" destOrd="0" presId="urn:microsoft.com/office/officeart/2005/8/layout/hierarchy4"/>
    <dgm:cxn modelId="{F51C42E4-C49B-41EB-A1E9-EA9DC8C04F0E}" type="presParOf" srcId="{5B11D691-91CA-42A3-B218-07A9B6AB02AA}" destId="{9292B7C3-825D-42C3-A420-003489CD87B0}" srcOrd="0" destOrd="0" presId="urn:microsoft.com/office/officeart/2005/8/layout/hierarchy4"/>
    <dgm:cxn modelId="{9A5BD5B1-D85D-40E4-9D2A-6BC2F47C5CD4}" type="presParOf" srcId="{9292B7C3-825D-42C3-A420-003489CD87B0}" destId="{455C2BA8-D8D9-4498-A8E9-737312E840A6}" srcOrd="0" destOrd="0" presId="urn:microsoft.com/office/officeart/2005/8/layout/hierarchy4"/>
    <dgm:cxn modelId="{93F0EE5F-358F-48FE-9AE9-BA60EDF71D1D}" type="presParOf" srcId="{9292B7C3-825D-42C3-A420-003489CD87B0}" destId="{6A53FDA3-021A-492E-946B-53130AB11125}" srcOrd="1" destOrd="0" presId="urn:microsoft.com/office/officeart/2005/8/layout/hierarchy4"/>
    <dgm:cxn modelId="{19BCF70B-E06D-4F95-975F-BD0190E5B170}" type="presParOf" srcId="{5B11D691-91CA-42A3-B218-07A9B6AB02AA}" destId="{9384F9F3-376F-4E66-83D2-CA5E45974C00}" srcOrd="1" destOrd="0" presId="urn:microsoft.com/office/officeart/2005/8/layout/hierarchy4"/>
    <dgm:cxn modelId="{719596F1-7F98-48B3-9920-16B218A139AE}" type="presParOf" srcId="{5B11D691-91CA-42A3-B218-07A9B6AB02AA}" destId="{0C111A45-CE03-4519-960A-9A57D65A360F}" srcOrd="2" destOrd="0" presId="urn:microsoft.com/office/officeart/2005/8/layout/hierarchy4"/>
    <dgm:cxn modelId="{31E7139F-5BBC-4742-B8E8-E01395C433EE}" type="presParOf" srcId="{0C111A45-CE03-4519-960A-9A57D65A360F}" destId="{FBF9FA92-0614-48AC-847A-7E704F1519AD}" srcOrd="0" destOrd="0" presId="urn:microsoft.com/office/officeart/2005/8/layout/hierarchy4"/>
    <dgm:cxn modelId="{0FBF23B4-DAAF-4B51-8FAE-0595A88EB756}" type="presParOf" srcId="{0C111A45-CE03-4519-960A-9A57D65A360F}" destId="{D8046317-1AD8-4776-92B8-99C519C8B251}" srcOrd="1" destOrd="0" presId="urn:microsoft.com/office/officeart/2005/8/layout/hierarchy4"/>
  </dgm:cxnLst>
  <dgm:bg/>
  <dgm:whole/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10ED40AF-DFB1-4943-B6DB-2A904FAA918A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F9FB4DF1-BC79-4013-BBC8-65EEDFE2F1E7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800" i="1" dirty="0" smtClean="0"/>
            <a:t>Ana Ruiz De la Cámara</a:t>
          </a:r>
          <a:endParaRPr lang="es-CO" sz="2800" i="1" dirty="0"/>
        </a:p>
      </dgm:t>
    </dgm:pt>
    <dgm:pt modelId="{56D0D609-A2FE-46B8-A5A1-4ADFC9762699}" type="parTrans" cxnId="{A785BBAD-0751-4AD2-94CE-385F35DCD911}">
      <dgm:prSet/>
      <dgm:spPr/>
      <dgm:t>
        <a:bodyPr/>
        <a:lstStyle/>
        <a:p>
          <a:endParaRPr lang="es-CO"/>
        </a:p>
      </dgm:t>
    </dgm:pt>
    <dgm:pt modelId="{5E17F26B-0E36-4629-97D4-96873D71E097}" type="sibTrans" cxnId="{A785BBAD-0751-4AD2-94CE-385F35DCD911}">
      <dgm:prSet/>
      <dgm:spPr/>
      <dgm:t>
        <a:bodyPr/>
        <a:lstStyle/>
        <a:p>
          <a:endParaRPr lang="es-CO"/>
        </a:p>
      </dgm:t>
    </dgm:pt>
    <dgm:pt modelId="{113E8E88-5C8C-47B4-8852-82A629B1ABDE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dirty="0" smtClean="0"/>
            <a:t>Diego                                    Ruiz De La Cámara</a:t>
          </a:r>
          <a:endParaRPr lang="es-CO" sz="1600" dirty="0"/>
        </a:p>
      </dgm:t>
    </dgm:pt>
    <dgm:pt modelId="{0EE2CB6A-DCA5-4AFE-A1BD-90268820CD92}" type="parTrans" cxnId="{CACE5269-F8C4-47BF-BDFD-FE27938F03C9}">
      <dgm:prSet/>
      <dgm:spPr/>
      <dgm:t>
        <a:bodyPr/>
        <a:lstStyle/>
        <a:p>
          <a:endParaRPr lang="es-CO"/>
        </a:p>
      </dgm:t>
    </dgm:pt>
    <dgm:pt modelId="{FF539961-7FB8-43BA-A892-0E3B263ECF19}" type="sibTrans" cxnId="{CACE5269-F8C4-47BF-BDFD-FE27938F03C9}">
      <dgm:prSet/>
      <dgm:spPr/>
      <dgm:t>
        <a:bodyPr/>
        <a:lstStyle/>
        <a:p>
          <a:endParaRPr lang="es-CO"/>
        </a:p>
      </dgm:t>
    </dgm:pt>
    <dgm:pt modelId="{C5E3FD91-F8A5-44D4-ABE5-1C13804C8C23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Mencia De Carvajal Martínez</a:t>
          </a:r>
          <a:endParaRPr lang="es-CO" sz="2000" dirty="0"/>
        </a:p>
      </dgm:t>
    </dgm:pt>
    <dgm:pt modelId="{FC5B49A8-6934-4EB8-9624-9BE612A8AC47}" type="parTrans" cxnId="{1E1A8BB1-19F4-4C49-94F9-F1C358C2807D}">
      <dgm:prSet/>
      <dgm:spPr/>
      <dgm:t>
        <a:bodyPr/>
        <a:lstStyle/>
        <a:p>
          <a:endParaRPr lang="es-CO"/>
        </a:p>
      </dgm:t>
    </dgm:pt>
    <dgm:pt modelId="{D4B027D3-B441-49A0-8E6F-237EC8DB0E42}" type="sibTrans" cxnId="{1E1A8BB1-19F4-4C49-94F9-F1C358C2807D}">
      <dgm:prSet/>
      <dgm:spPr/>
      <dgm:t>
        <a:bodyPr/>
        <a:lstStyle/>
        <a:p>
          <a:endParaRPr lang="es-CO"/>
        </a:p>
      </dgm:t>
    </dgm:pt>
    <dgm:pt modelId="{549D5E95-019B-4202-8A73-D8FC2E4DAD38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400" dirty="0" smtClean="0"/>
            <a:t>Juan                     Ruiz De La Parra</a:t>
          </a:r>
          <a:endParaRPr lang="es-CO" sz="1400" dirty="0"/>
        </a:p>
      </dgm:t>
    </dgm:pt>
    <dgm:pt modelId="{3CAB9FDC-A0B1-4C2F-A43D-A1899094752E}" type="parTrans" cxnId="{74EFE3CF-B627-4055-88C2-E825A715CE12}">
      <dgm:prSet/>
      <dgm:spPr/>
      <dgm:t>
        <a:bodyPr/>
        <a:lstStyle/>
        <a:p>
          <a:endParaRPr lang="es-CO"/>
        </a:p>
      </dgm:t>
    </dgm:pt>
    <dgm:pt modelId="{36E7AF75-D158-48D6-B6A0-9D91010C4293}" type="sibTrans" cxnId="{74EFE3CF-B627-4055-88C2-E825A715CE12}">
      <dgm:prSet/>
      <dgm:spPr/>
      <dgm:t>
        <a:bodyPr/>
        <a:lstStyle/>
        <a:p>
          <a:endParaRPr lang="es-CO"/>
        </a:p>
      </dgm:t>
    </dgm:pt>
    <dgm:pt modelId="{457E1C0A-3308-4FFD-B6EE-D955B81C8537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400" baseline="0" dirty="0" smtClean="0"/>
            <a:t>Elvira Martínez De Cárdenas</a:t>
          </a:r>
          <a:endParaRPr lang="es-CO" sz="1400" baseline="0" dirty="0"/>
        </a:p>
      </dgm:t>
    </dgm:pt>
    <dgm:pt modelId="{B418B993-488F-461D-B3A1-E23B316087AE}" type="parTrans" cxnId="{F16123E2-3201-4C8E-9F21-0CCCE665B940}">
      <dgm:prSet/>
      <dgm:spPr/>
      <dgm:t>
        <a:bodyPr/>
        <a:lstStyle/>
        <a:p>
          <a:endParaRPr lang="es-CO"/>
        </a:p>
      </dgm:t>
    </dgm:pt>
    <dgm:pt modelId="{FA56BD7C-5D28-4BFC-99A5-46C896C97917}" type="sibTrans" cxnId="{F16123E2-3201-4C8E-9F21-0CCCE665B940}">
      <dgm:prSet/>
      <dgm:spPr/>
      <dgm:t>
        <a:bodyPr/>
        <a:lstStyle/>
        <a:p>
          <a:endParaRPr lang="es-CO"/>
        </a:p>
      </dgm:t>
    </dgm:pt>
    <dgm:pt modelId="{A4D66A62-CBA9-45B6-A4B3-FCBC1D77C8F3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baseline="0" dirty="0" smtClean="0"/>
            <a:t>Rodrigo                            Sánchez </a:t>
          </a:r>
          <a:r>
            <a:rPr lang="es-CO" sz="1600" baseline="0" dirty="0" err="1" smtClean="0"/>
            <a:t>Torreblanca</a:t>
          </a:r>
          <a:r>
            <a:rPr lang="es-CO" sz="1600" baseline="0" dirty="0" smtClean="0"/>
            <a:t>             De Carvajal</a:t>
          </a:r>
          <a:endParaRPr lang="es-CO" sz="1600" baseline="0" dirty="0"/>
        </a:p>
      </dgm:t>
    </dgm:pt>
    <dgm:pt modelId="{9D6AFE9A-F91E-4CD4-9239-10A18B36E34F}" type="parTrans" cxnId="{4A248C1A-0F5F-41FD-8239-E2199E1D3473}">
      <dgm:prSet/>
      <dgm:spPr/>
      <dgm:t>
        <a:bodyPr/>
        <a:lstStyle/>
        <a:p>
          <a:endParaRPr lang="es-CO"/>
        </a:p>
      </dgm:t>
    </dgm:pt>
    <dgm:pt modelId="{34D10D2D-031C-47F9-8027-EC59F00D92BB}" type="sibTrans" cxnId="{4A248C1A-0F5F-41FD-8239-E2199E1D3473}">
      <dgm:prSet/>
      <dgm:spPr/>
      <dgm:t>
        <a:bodyPr/>
        <a:lstStyle/>
        <a:p>
          <a:endParaRPr lang="es-CO"/>
        </a:p>
      </dgm:t>
    </dgm:pt>
    <dgm:pt modelId="{5F5DA85B-3D5C-40DF-87BB-57728A143516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baseline="0" dirty="0" smtClean="0"/>
            <a:t>Juana Martín</a:t>
          </a:r>
          <a:endParaRPr lang="es-CO" sz="1800" baseline="0" dirty="0"/>
        </a:p>
      </dgm:t>
    </dgm:pt>
    <dgm:pt modelId="{6CBF8E4A-47E3-4AEB-B36C-B953FBF76E85}" type="parTrans" cxnId="{8F67C91C-87D1-4155-8447-AEE490547B32}">
      <dgm:prSet/>
      <dgm:spPr/>
      <dgm:t>
        <a:bodyPr/>
        <a:lstStyle/>
        <a:p>
          <a:endParaRPr lang="es-CO"/>
        </a:p>
      </dgm:t>
    </dgm:pt>
    <dgm:pt modelId="{3241B6E5-3E29-4615-843E-E93ECB315A23}" type="sibTrans" cxnId="{8F67C91C-87D1-4155-8447-AEE490547B32}">
      <dgm:prSet/>
      <dgm:spPr/>
      <dgm:t>
        <a:bodyPr/>
        <a:lstStyle/>
        <a:p>
          <a:endParaRPr lang="es-CO"/>
        </a:p>
      </dgm:t>
    </dgm:pt>
    <dgm:pt modelId="{A79EC715-D376-49CE-A025-1975D87EBE49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400" baseline="0" dirty="0" smtClean="0"/>
            <a:t>Bartolomé Sánchez Torre Blanca</a:t>
          </a:r>
          <a:endParaRPr lang="es-CO" sz="1400" baseline="0" dirty="0"/>
        </a:p>
      </dgm:t>
    </dgm:pt>
    <dgm:pt modelId="{776D3020-F994-424C-B0B5-5BA5B8161911}" type="parTrans" cxnId="{713B7E54-1758-4F54-9386-D43877115C41}">
      <dgm:prSet/>
      <dgm:spPr/>
      <dgm:t>
        <a:bodyPr/>
        <a:lstStyle/>
        <a:p>
          <a:endParaRPr lang="es-CO"/>
        </a:p>
      </dgm:t>
    </dgm:pt>
    <dgm:pt modelId="{99985047-3B5D-41F8-8D37-B7AB06032BA8}" type="sibTrans" cxnId="{713B7E54-1758-4F54-9386-D43877115C41}">
      <dgm:prSet/>
      <dgm:spPr/>
      <dgm:t>
        <a:bodyPr/>
        <a:lstStyle/>
        <a:p>
          <a:endParaRPr lang="es-CO"/>
        </a:p>
      </dgm:t>
    </dgm:pt>
    <dgm:pt modelId="{DE399BE7-7E06-41A5-B5AA-ED3C76540EE0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400" dirty="0" smtClean="0"/>
            <a:t>Mencia              De Carvajal Vásquez</a:t>
          </a:r>
          <a:endParaRPr lang="es-CO" sz="1400" dirty="0"/>
        </a:p>
      </dgm:t>
    </dgm:pt>
    <dgm:pt modelId="{CEA601D5-268A-41CF-B09A-024DD572D8E0}" type="parTrans" cxnId="{8CD80E5B-8281-4E8B-9638-5A95A1CD6387}">
      <dgm:prSet/>
      <dgm:spPr/>
      <dgm:t>
        <a:bodyPr/>
        <a:lstStyle/>
        <a:p>
          <a:endParaRPr lang="es-CO"/>
        </a:p>
      </dgm:t>
    </dgm:pt>
    <dgm:pt modelId="{59C2177A-751A-41E4-9B38-1B43D86B871D}" type="sibTrans" cxnId="{8CD80E5B-8281-4E8B-9638-5A95A1CD6387}">
      <dgm:prSet/>
      <dgm:spPr/>
      <dgm:t>
        <a:bodyPr/>
        <a:lstStyle/>
        <a:p>
          <a:endParaRPr lang="es-CO"/>
        </a:p>
      </dgm:t>
    </dgm:pt>
    <dgm:pt modelId="{C16CBB76-9EE0-4DE7-B7CA-8A3AEF032148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dirty="0" smtClean="0"/>
            <a:t>Pedro                                                        Martín De Ávila</a:t>
          </a:r>
          <a:endParaRPr lang="es-CO" sz="1600" dirty="0"/>
        </a:p>
      </dgm:t>
    </dgm:pt>
    <dgm:pt modelId="{642B1939-77DE-48CA-90E9-944C5A463EC3}" type="parTrans" cxnId="{09FEF487-9960-4F57-B0C3-18E99FDBCB7A}">
      <dgm:prSet/>
      <dgm:spPr/>
      <dgm:t>
        <a:bodyPr/>
        <a:lstStyle/>
        <a:p>
          <a:endParaRPr lang="es-CO"/>
        </a:p>
      </dgm:t>
    </dgm:pt>
    <dgm:pt modelId="{677FC396-2BBF-4F89-BB32-35E74F8F091B}" type="sibTrans" cxnId="{09FEF487-9960-4F57-B0C3-18E99FDBCB7A}">
      <dgm:prSet/>
      <dgm:spPr/>
      <dgm:t>
        <a:bodyPr/>
        <a:lstStyle/>
        <a:p>
          <a:endParaRPr lang="es-CO"/>
        </a:p>
      </dgm:t>
    </dgm:pt>
    <dgm:pt modelId="{3BAC1F99-7A04-475C-A8A7-08FF7F5293C9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CO" sz="1400" baseline="0" dirty="0" smtClean="0"/>
            <a:t>Francisca Martínez</a:t>
          </a:r>
          <a:endParaRPr lang="es-CO" sz="1400" baseline="0" dirty="0"/>
        </a:p>
      </dgm:t>
    </dgm:pt>
    <dgm:pt modelId="{B2B73DAE-35F2-4B05-A323-F7FC8E9B0997}" type="parTrans" cxnId="{6D7E8BA5-1C26-40F3-B89E-7E78496E333D}">
      <dgm:prSet/>
      <dgm:spPr/>
      <dgm:t>
        <a:bodyPr/>
        <a:lstStyle/>
        <a:p>
          <a:endParaRPr lang="es-CO"/>
        </a:p>
      </dgm:t>
    </dgm:pt>
    <dgm:pt modelId="{A2006F65-9D40-479F-9132-36907B4EB1F8}" type="sibTrans" cxnId="{6D7E8BA5-1C26-40F3-B89E-7E78496E333D}">
      <dgm:prSet/>
      <dgm:spPr/>
      <dgm:t>
        <a:bodyPr/>
        <a:lstStyle/>
        <a:p>
          <a:endParaRPr lang="es-CO"/>
        </a:p>
      </dgm:t>
    </dgm:pt>
    <dgm:pt modelId="{9E5B9492-CD21-4B49-B61B-9A9C846E433E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400" baseline="0" dirty="0" smtClean="0"/>
            <a:t>Pedro                                Martín Hernández</a:t>
          </a:r>
          <a:endParaRPr lang="es-CO" sz="1400" baseline="0" dirty="0"/>
        </a:p>
      </dgm:t>
    </dgm:pt>
    <dgm:pt modelId="{F3DFB467-7C08-4979-82E8-D3124B2BB0E9}" type="parTrans" cxnId="{01387BC4-6B27-4921-AF23-04BC05CE3AF7}">
      <dgm:prSet/>
      <dgm:spPr/>
      <dgm:t>
        <a:bodyPr/>
        <a:lstStyle/>
        <a:p>
          <a:endParaRPr lang="es-CO"/>
        </a:p>
      </dgm:t>
    </dgm:pt>
    <dgm:pt modelId="{84A8286E-888B-4095-90DF-EE8522B71A09}" type="sibTrans" cxnId="{01387BC4-6B27-4921-AF23-04BC05CE3AF7}">
      <dgm:prSet/>
      <dgm:spPr/>
      <dgm:t>
        <a:bodyPr/>
        <a:lstStyle/>
        <a:p>
          <a:endParaRPr lang="es-CO"/>
        </a:p>
      </dgm:t>
    </dgm:pt>
    <dgm:pt modelId="{5DEDBDCB-7FD6-4BDE-A8D5-04552B27BD59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rgbClr val="FFFFD1"/>
        </a:solidFill>
      </dgm:spPr>
      <dgm:t>
        <a:bodyPr/>
        <a:lstStyle/>
        <a:p>
          <a:r>
            <a:rPr lang="es-CO" sz="1600" dirty="0" smtClean="0"/>
            <a:t>N. N. 1</a:t>
          </a:r>
          <a:endParaRPr lang="es-CO" sz="1600" dirty="0"/>
        </a:p>
      </dgm:t>
    </dgm:pt>
    <dgm:pt modelId="{26EA60F2-8803-4F4B-9CB7-CFBC5B6CD0BD}" type="parTrans" cxnId="{2CC11067-2A4E-4E9E-AC00-62A31A6DC75C}">
      <dgm:prSet/>
      <dgm:spPr/>
      <dgm:t>
        <a:bodyPr/>
        <a:lstStyle/>
        <a:p>
          <a:endParaRPr lang="es-CO"/>
        </a:p>
      </dgm:t>
    </dgm:pt>
    <dgm:pt modelId="{CC83B7B1-B549-4649-8AE9-6BAA08D6FEE6}" type="sibTrans" cxnId="{2CC11067-2A4E-4E9E-AC00-62A31A6DC75C}">
      <dgm:prSet/>
      <dgm:spPr/>
      <dgm:t>
        <a:bodyPr/>
        <a:lstStyle/>
        <a:p>
          <a:endParaRPr lang="es-CO"/>
        </a:p>
      </dgm:t>
    </dgm:pt>
    <dgm:pt modelId="{E75BF49A-0BBD-418B-A465-D5C73CDDC862}" type="pres">
      <dgm:prSet presAssocID="{10ED40AF-DFB1-4943-B6DB-2A904FAA918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B0BF48B5-27B3-45CB-87D0-F429914C40F7}" type="pres">
      <dgm:prSet presAssocID="{F9FB4DF1-BC79-4013-BBC8-65EEDFE2F1E7}" presName="vertOne" presStyleCnt="0"/>
      <dgm:spPr/>
    </dgm:pt>
    <dgm:pt modelId="{7BF31646-13EF-4DC2-A787-D2AB7E617D37}" type="pres">
      <dgm:prSet presAssocID="{F9FB4DF1-BC79-4013-BBC8-65EEDFE2F1E7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4CD9E482-AA6C-4E54-ADA0-3FB7D73A6A9A}" type="pres">
      <dgm:prSet presAssocID="{F9FB4DF1-BC79-4013-BBC8-65EEDFE2F1E7}" presName="parTransOne" presStyleCnt="0"/>
      <dgm:spPr/>
    </dgm:pt>
    <dgm:pt modelId="{8A07BB26-A9CE-44F8-A887-61B60F01055A}" type="pres">
      <dgm:prSet presAssocID="{F9FB4DF1-BC79-4013-BBC8-65EEDFE2F1E7}" presName="horzOne" presStyleCnt="0"/>
      <dgm:spPr/>
    </dgm:pt>
    <dgm:pt modelId="{F2F29CB8-16CC-4061-A4CD-E8A2FDED66DD}" type="pres">
      <dgm:prSet presAssocID="{113E8E88-5C8C-47B4-8852-82A629B1ABDE}" presName="vertTwo" presStyleCnt="0"/>
      <dgm:spPr/>
    </dgm:pt>
    <dgm:pt modelId="{A213C757-6667-446E-849F-D6689F66BFA7}" type="pres">
      <dgm:prSet presAssocID="{113E8E88-5C8C-47B4-8852-82A629B1ABDE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7773AF9F-B602-4669-A329-95D8CCB16393}" type="pres">
      <dgm:prSet presAssocID="{113E8E88-5C8C-47B4-8852-82A629B1ABDE}" presName="parTransTwo" presStyleCnt="0"/>
      <dgm:spPr/>
    </dgm:pt>
    <dgm:pt modelId="{1124E16D-CB19-4C65-B211-6A49B7C6670D}" type="pres">
      <dgm:prSet presAssocID="{113E8E88-5C8C-47B4-8852-82A629B1ABDE}" presName="horzTwo" presStyleCnt="0"/>
      <dgm:spPr/>
    </dgm:pt>
    <dgm:pt modelId="{8C20D316-CE10-49B7-9FF9-B9F0C3BE5F19}" type="pres">
      <dgm:prSet presAssocID="{549D5E95-019B-4202-8A73-D8FC2E4DAD38}" presName="vertThree" presStyleCnt="0"/>
      <dgm:spPr/>
    </dgm:pt>
    <dgm:pt modelId="{54101993-DDD3-4113-B57B-302413531FCC}" type="pres">
      <dgm:prSet presAssocID="{549D5E95-019B-4202-8A73-D8FC2E4DAD38}" presName="txThre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CB91C3F9-265B-469C-8CDE-1E605CEEEFFD}" type="pres">
      <dgm:prSet presAssocID="{549D5E95-019B-4202-8A73-D8FC2E4DAD38}" presName="horzThree" presStyleCnt="0"/>
      <dgm:spPr/>
    </dgm:pt>
    <dgm:pt modelId="{B12E73BD-E25B-4A74-BD3F-5196A03928C8}" type="pres">
      <dgm:prSet presAssocID="{36E7AF75-D158-48D6-B6A0-9D91010C4293}" presName="sibSpaceThree" presStyleCnt="0"/>
      <dgm:spPr/>
    </dgm:pt>
    <dgm:pt modelId="{9C1F6902-A30A-4711-9A19-A62DD607F4CF}" type="pres">
      <dgm:prSet presAssocID="{457E1C0A-3308-4FFD-B6EE-D955B81C8537}" presName="vertThree" presStyleCnt="0"/>
      <dgm:spPr/>
    </dgm:pt>
    <dgm:pt modelId="{BAC6E577-00E4-4CD4-B7C9-28D6803AB2D8}" type="pres">
      <dgm:prSet presAssocID="{457E1C0A-3308-4FFD-B6EE-D955B81C8537}" presName="txThre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92DB56A8-DAC8-44C5-B2DF-6F0E8614CB45}" type="pres">
      <dgm:prSet presAssocID="{457E1C0A-3308-4FFD-B6EE-D955B81C8537}" presName="horzThree" presStyleCnt="0"/>
      <dgm:spPr/>
    </dgm:pt>
    <dgm:pt modelId="{8DD858AD-1110-444F-B046-4F83D73E263C}" type="pres">
      <dgm:prSet presAssocID="{FF539961-7FB8-43BA-A892-0E3B263ECF19}" presName="sibSpaceTwo" presStyleCnt="0"/>
      <dgm:spPr/>
    </dgm:pt>
    <dgm:pt modelId="{4263835D-E91E-4DE6-84B8-B7A247149DD4}" type="pres">
      <dgm:prSet presAssocID="{C5E3FD91-F8A5-44D4-ABE5-1C13804C8C23}" presName="vertTwo" presStyleCnt="0"/>
      <dgm:spPr/>
    </dgm:pt>
    <dgm:pt modelId="{65E0A03C-B0B1-4218-9238-6F2626ECF397}" type="pres">
      <dgm:prSet presAssocID="{C5E3FD91-F8A5-44D4-ABE5-1C13804C8C23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09A551AE-4FE6-43B8-A300-AC6929EFAFD3}" type="pres">
      <dgm:prSet presAssocID="{C5E3FD91-F8A5-44D4-ABE5-1C13804C8C23}" presName="parTransTwo" presStyleCnt="0"/>
      <dgm:spPr/>
    </dgm:pt>
    <dgm:pt modelId="{FDCC7DEC-AB94-4853-83FC-B0BD4409F5FB}" type="pres">
      <dgm:prSet presAssocID="{C5E3FD91-F8A5-44D4-ABE5-1C13804C8C23}" presName="horzTwo" presStyleCnt="0"/>
      <dgm:spPr/>
    </dgm:pt>
    <dgm:pt modelId="{7A6E84FC-76A2-451C-8084-445CE9FF6828}" type="pres">
      <dgm:prSet presAssocID="{A4D66A62-CBA9-45B6-A4B3-FCBC1D77C8F3}" presName="vertThree" presStyleCnt="0"/>
      <dgm:spPr/>
    </dgm:pt>
    <dgm:pt modelId="{4A2ACE76-6720-4CB9-81E5-B13BE0858E83}" type="pres">
      <dgm:prSet presAssocID="{A4D66A62-CBA9-45B6-A4B3-FCBC1D77C8F3}" presName="txThre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8B6577D6-3FA1-4995-9076-E21D59F605E7}" type="pres">
      <dgm:prSet presAssocID="{A4D66A62-CBA9-45B6-A4B3-FCBC1D77C8F3}" presName="parTransThree" presStyleCnt="0"/>
      <dgm:spPr/>
    </dgm:pt>
    <dgm:pt modelId="{B3DD2F1D-C4BB-4530-9DC3-5FEACD680C05}" type="pres">
      <dgm:prSet presAssocID="{A4D66A62-CBA9-45B6-A4B3-FCBC1D77C8F3}" presName="horzThree" presStyleCnt="0"/>
      <dgm:spPr/>
    </dgm:pt>
    <dgm:pt modelId="{689C5B6C-5D38-49A4-B004-E6013D268BB1}" type="pres">
      <dgm:prSet presAssocID="{A79EC715-D376-49CE-A025-1975D87EBE49}" presName="vertFour" presStyleCnt="0">
        <dgm:presLayoutVars>
          <dgm:chPref val="3"/>
        </dgm:presLayoutVars>
      </dgm:prSet>
      <dgm:spPr/>
    </dgm:pt>
    <dgm:pt modelId="{230E231C-B410-4CAD-B472-DDB521588AC0}" type="pres">
      <dgm:prSet presAssocID="{A79EC715-D376-49CE-A025-1975D87EBE49}" presName="txFour" presStyleLbl="node4" presStyleIdx="0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35AE31D5-65FD-49D2-87F6-45484A4988CB}" type="pres">
      <dgm:prSet presAssocID="{A79EC715-D376-49CE-A025-1975D87EBE49}" presName="horzFour" presStyleCnt="0"/>
      <dgm:spPr/>
    </dgm:pt>
    <dgm:pt modelId="{36CBE573-2E5A-4E69-BB34-655857D36D0D}" type="pres">
      <dgm:prSet presAssocID="{99985047-3B5D-41F8-8D37-B7AB06032BA8}" presName="sibSpaceFour" presStyleCnt="0"/>
      <dgm:spPr/>
    </dgm:pt>
    <dgm:pt modelId="{641DD104-E82C-4309-A94F-F5CA10D0BF33}" type="pres">
      <dgm:prSet presAssocID="{DE399BE7-7E06-41A5-B5AA-ED3C76540EE0}" presName="vertFour" presStyleCnt="0">
        <dgm:presLayoutVars>
          <dgm:chPref val="3"/>
        </dgm:presLayoutVars>
      </dgm:prSet>
      <dgm:spPr/>
    </dgm:pt>
    <dgm:pt modelId="{3D2540EB-0B24-4865-A26E-AAC85341AEC9}" type="pres">
      <dgm:prSet presAssocID="{DE399BE7-7E06-41A5-B5AA-ED3C76540EE0}" presName="txFour" presStyleLbl="node4" presStyleIdx="1" presStyleCnt="6" custLinFactNeighborX="-3405" custLinFactNeighborY="-1063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5E93F8AC-4B2E-4451-83FB-20C8881BCDF4}" type="pres">
      <dgm:prSet presAssocID="{DE399BE7-7E06-41A5-B5AA-ED3C76540EE0}" presName="horzFour" presStyleCnt="0"/>
      <dgm:spPr/>
    </dgm:pt>
    <dgm:pt modelId="{13C534E9-9436-43CF-9F43-03F01ED4CEB2}" type="pres">
      <dgm:prSet presAssocID="{34D10D2D-031C-47F9-8027-EC59F00D92BB}" presName="sibSpaceThree" presStyleCnt="0"/>
      <dgm:spPr/>
    </dgm:pt>
    <dgm:pt modelId="{8144EF1F-8D92-4FBD-B7AB-69D0C657FE98}" type="pres">
      <dgm:prSet presAssocID="{5F5DA85B-3D5C-40DF-87BB-57728A143516}" presName="vertThree" presStyleCnt="0"/>
      <dgm:spPr/>
    </dgm:pt>
    <dgm:pt modelId="{83DE8A59-97DA-4159-B091-690EE500F5AD}" type="pres">
      <dgm:prSet presAssocID="{5F5DA85B-3D5C-40DF-87BB-57728A143516}" presName="txThre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14B26E33-9EA7-45A1-9E61-B6409C6D2CDE}" type="pres">
      <dgm:prSet presAssocID="{5F5DA85B-3D5C-40DF-87BB-57728A143516}" presName="parTransThree" presStyleCnt="0"/>
      <dgm:spPr/>
    </dgm:pt>
    <dgm:pt modelId="{7AD2FC37-5FB5-4DBC-85AB-74EF0E2823F1}" type="pres">
      <dgm:prSet presAssocID="{5F5DA85B-3D5C-40DF-87BB-57728A143516}" presName="horzThree" presStyleCnt="0"/>
      <dgm:spPr/>
    </dgm:pt>
    <dgm:pt modelId="{6C002D6D-7F9C-4022-9E32-FBF55BE384DE}" type="pres">
      <dgm:prSet presAssocID="{C16CBB76-9EE0-4DE7-B7CA-8A3AEF032148}" presName="vertFour" presStyleCnt="0">
        <dgm:presLayoutVars>
          <dgm:chPref val="3"/>
        </dgm:presLayoutVars>
      </dgm:prSet>
      <dgm:spPr/>
    </dgm:pt>
    <dgm:pt modelId="{A4BA52C8-6538-4D3B-AE46-EAE927FAA6E1}" type="pres">
      <dgm:prSet presAssocID="{C16CBB76-9EE0-4DE7-B7CA-8A3AEF032148}" presName="txFour" presStyleLbl="node4" presStyleIdx="2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35AC0DE5-870D-4AC6-B697-335A96D2D702}" type="pres">
      <dgm:prSet presAssocID="{C16CBB76-9EE0-4DE7-B7CA-8A3AEF032148}" presName="parTransFour" presStyleCnt="0"/>
      <dgm:spPr/>
    </dgm:pt>
    <dgm:pt modelId="{5E5E3F86-964D-49EC-B61E-1CD12F339D38}" type="pres">
      <dgm:prSet presAssocID="{C16CBB76-9EE0-4DE7-B7CA-8A3AEF032148}" presName="horzFour" presStyleCnt="0"/>
      <dgm:spPr/>
    </dgm:pt>
    <dgm:pt modelId="{570C23A5-2319-4E7D-8835-D9FACA956F6C}" type="pres">
      <dgm:prSet presAssocID="{9E5B9492-CD21-4B49-B61B-9A9C846E433E}" presName="vertFour" presStyleCnt="0">
        <dgm:presLayoutVars>
          <dgm:chPref val="3"/>
        </dgm:presLayoutVars>
      </dgm:prSet>
      <dgm:spPr/>
    </dgm:pt>
    <dgm:pt modelId="{D9956A63-DB1B-440E-B922-D190635A870D}" type="pres">
      <dgm:prSet presAssocID="{9E5B9492-CD21-4B49-B61B-9A9C846E433E}" presName="txFour" presStyleLbl="node4" presStyleIdx="3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51D47F85-C0DE-4882-95EF-4015B39B77CC}" type="pres">
      <dgm:prSet presAssocID="{9E5B9492-CD21-4B49-B61B-9A9C846E433E}" presName="horzFour" presStyleCnt="0"/>
      <dgm:spPr/>
    </dgm:pt>
    <dgm:pt modelId="{8854F5D6-C88F-4AD0-AC77-DD5AB7E30777}" type="pres">
      <dgm:prSet presAssocID="{84A8286E-888B-4095-90DF-EE8522B71A09}" presName="sibSpaceFour" presStyleCnt="0"/>
      <dgm:spPr/>
    </dgm:pt>
    <dgm:pt modelId="{AED84457-41E3-48DA-B27E-CC0E7C48D7C4}" type="pres">
      <dgm:prSet presAssocID="{5DEDBDCB-7FD6-4BDE-A8D5-04552B27BD59}" presName="vertFour" presStyleCnt="0">
        <dgm:presLayoutVars>
          <dgm:chPref val="3"/>
        </dgm:presLayoutVars>
      </dgm:prSet>
      <dgm:spPr/>
    </dgm:pt>
    <dgm:pt modelId="{E4FE8F0E-14D2-4A82-8F4E-AD678593B0FC}" type="pres">
      <dgm:prSet presAssocID="{5DEDBDCB-7FD6-4BDE-A8D5-04552B27BD59}" presName="txFour" presStyleLbl="node4" presStyleIdx="4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CC0DEC15-5938-4262-91EB-EF7F42CFC315}" type="pres">
      <dgm:prSet presAssocID="{5DEDBDCB-7FD6-4BDE-A8D5-04552B27BD59}" presName="horzFour" presStyleCnt="0"/>
      <dgm:spPr/>
    </dgm:pt>
    <dgm:pt modelId="{711CC2EA-E551-4300-9782-654202975AA3}" type="pres">
      <dgm:prSet presAssocID="{677FC396-2BBF-4F89-BB32-35E74F8F091B}" presName="sibSpaceFour" presStyleCnt="0"/>
      <dgm:spPr/>
    </dgm:pt>
    <dgm:pt modelId="{F9EB10AC-C8ED-45A1-9818-1A3AE816EBAB}" type="pres">
      <dgm:prSet presAssocID="{3BAC1F99-7A04-475C-A8A7-08FF7F5293C9}" presName="vertFour" presStyleCnt="0">
        <dgm:presLayoutVars>
          <dgm:chPref val="3"/>
        </dgm:presLayoutVars>
      </dgm:prSet>
      <dgm:spPr/>
    </dgm:pt>
    <dgm:pt modelId="{E98D624C-1CF6-4DB2-9A31-22B8B3040050}" type="pres">
      <dgm:prSet presAssocID="{3BAC1F99-7A04-475C-A8A7-08FF7F5293C9}" presName="txFour" presStyleLbl="node4" presStyleIdx="5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354069AB-66A7-43A7-B367-805546D58FAF}" type="pres">
      <dgm:prSet presAssocID="{3BAC1F99-7A04-475C-A8A7-08FF7F5293C9}" presName="horzFour" presStyleCnt="0"/>
      <dgm:spPr/>
    </dgm:pt>
  </dgm:ptLst>
  <dgm:cxnLst>
    <dgm:cxn modelId="{CFECF8CF-7816-4636-A893-6B5AFCB7E942}" type="presOf" srcId="{9E5B9492-CD21-4B49-B61B-9A9C846E433E}" destId="{D9956A63-DB1B-440E-B922-D190635A870D}" srcOrd="0" destOrd="0" presId="urn:microsoft.com/office/officeart/2005/8/layout/hierarchy4"/>
    <dgm:cxn modelId="{8F67C91C-87D1-4155-8447-AEE490547B32}" srcId="{C5E3FD91-F8A5-44D4-ABE5-1C13804C8C23}" destId="{5F5DA85B-3D5C-40DF-87BB-57728A143516}" srcOrd="1" destOrd="0" parTransId="{6CBF8E4A-47E3-4AEB-B36C-B953FBF76E85}" sibTransId="{3241B6E5-3E29-4615-843E-E93ECB315A23}"/>
    <dgm:cxn modelId="{CEC510C6-01ED-4AEB-A9CE-5E81FB6F4C39}" type="presOf" srcId="{F9FB4DF1-BC79-4013-BBC8-65EEDFE2F1E7}" destId="{7BF31646-13EF-4DC2-A787-D2AB7E617D37}" srcOrd="0" destOrd="0" presId="urn:microsoft.com/office/officeart/2005/8/layout/hierarchy4"/>
    <dgm:cxn modelId="{1E1A8BB1-19F4-4C49-94F9-F1C358C2807D}" srcId="{F9FB4DF1-BC79-4013-BBC8-65EEDFE2F1E7}" destId="{C5E3FD91-F8A5-44D4-ABE5-1C13804C8C23}" srcOrd="1" destOrd="0" parTransId="{FC5B49A8-6934-4EB8-9624-9BE612A8AC47}" sibTransId="{D4B027D3-B441-49A0-8E6F-237EC8DB0E42}"/>
    <dgm:cxn modelId="{498F249E-3D0A-4C39-91C0-EB7BA7B0F86E}" type="presOf" srcId="{5F5DA85B-3D5C-40DF-87BB-57728A143516}" destId="{83DE8A59-97DA-4159-B091-690EE500F5AD}" srcOrd="0" destOrd="0" presId="urn:microsoft.com/office/officeart/2005/8/layout/hierarchy4"/>
    <dgm:cxn modelId="{A5E20AB6-2213-472F-81D2-0978E7950CB8}" type="presOf" srcId="{549D5E95-019B-4202-8A73-D8FC2E4DAD38}" destId="{54101993-DDD3-4113-B57B-302413531FCC}" srcOrd="0" destOrd="0" presId="urn:microsoft.com/office/officeart/2005/8/layout/hierarchy4"/>
    <dgm:cxn modelId="{4A007D16-DAC1-4305-869F-6133B0136DAF}" type="presOf" srcId="{457E1C0A-3308-4FFD-B6EE-D955B81C8537}" destId="{BAC6E577-00E4-4CD4-B7C9-28D6803AB2D8}" srcOrd="0" destOrd="0" presId="urn:microsoft.com/office/officeart/2005/8/layout/hierarchy4"/>
    <dgm:cxn modelId="{2CC11067-2A4E-4E9E-AC00-62A31A6DC75C}" srcId="{C16CBB76-9EE0-4DE7-B7CA-8A3AEF032148}" destId="{5DEDBDCB-7FD6-4BDE-A8D5-04552B27BD59}" srcOrd="1" destOrd="0" parTransId="{26EA60F2-8803-4F4B-9CB7-CFBC5B6CD0BD}" sibTransId="{CC83B7B1-B549-4649-8AE9-6BAA08D6FEE6}"/>
    <dgm:cxn modelId="{A785BBAD-0751-4AD2-94CE-385F35DCD911}" srcId="{10ED40AF-DFB1-4943-B6DB-2A904FAA918A}" destId="{F9FB4DF1-BC79-4013-BBC8-65EEDFE2F1E7}" srcOrd="0" destOrd="0" parTransId="{56D0D609-A2FE-46B8-A5A1-4ADFC9762699}" sibTransId="{5E17F26B-0E36-4629-97D4-96873D71E097}"/>
    <dgm:cxn modelId="{2BB947C6-AEB6-478C-A15D-344C55A42900}" type="presOf" srcId="{DE399BE7-7E06-41A5-B5AA-ED3C76540EE0}" destId="{3D2540EB-0B24-4865-A26E-AAC85341AEC9}" srcOrd="0" destOrd="0" presId="urn:microsoft.com/office/officeart/2005/8/layout/hierarchy4"/>
    <dgm:cxn modelId="{4A248C1A-0F5F-41FD-8239-E2199E1D3473}" srcId="{C5E3FD91-F8A5-44D4-ABE5-1C13804C8C23}" destId="{A4D66A62-CBA9-45B6-A4B3-FCBC1D77C8F3}" srcOrd="0" destOrd="0" parTransId="{9D6AFE9A-F91E-4CD4-9239-10A18B36E34F}" sibTransId="{34D10D2D-031C-47F9-8027-EC59F00D92BB}"/>
    <dgm:cxn modelId="{4F518E5A-AC29-4DFA-97BF-6CBDEE3ED263}" type="presOf" srcId="{3BAC1F99-7A04-475C-A8A7-08FF7F5293C9}" destId="{E98D624C-1CF6-4DB2-9A31-22B8B3040050}" srcOrd="0" destOrd="0" presId="urn:microsoft.com/office/officeart/2005/8/layout/hierarchy4"/>
    <dgm:cxn modelId="{34883B9F-6F2D-4F5F-81CB-7F609743BCD1}" type="presOf" srcId="{113E8E88-5C8C-47B4-8852-82A629B1ABDE}" destId="{A213C757-6667-446E-849F-D6689F66BFA7}" srcOrd="0" destOrd="0" presId="urn:microsoft.com/office/officeart/2005/8/layout/hierarchy4"/>
    <dgm:cxn modelId="{70F56487-25C7-4A79-8337-26404D01EB31}" type="presOf" srcId="{A4D66A62-CBA9-45B6-A4B3-FCBC1D77C8F3}" destId="{4A2ACE76-6720-4CB9-81E5-B13BE0858E83}" srcOrd="0" destOrd="0" presId="urn:microsoft.com/office/officeart/2005/8/layout/hierarchy4"/>
    <dgm:cxn modelId="{09FEF487-9960-4F57-B0C3-18E99FDBCB7A}" srcId="{5F5DA85B-3D5C-40DF-87BB-57728A143516}" destId="{C16CBB76-9EE0-4DE7-B7CA-8A3AEF032148}" srcOrd="0" destOrd="0" parTransId="{642B1939-77DE-48CA-90E9-944C5A463EC3}" sibTransId="{677FC396-2BBF-4F89-BB32-35E74F8F091B}"/>
    <dgm:cxn modelId="{9409826C-E435-4C2F-A73D-F194AD9E6225}" type="presOf" srcId="{A79EC715-D376-49CE-A025-1975D87EBE49}" destId="{230E231C-B410-4CAD-B472-DDB521588AC0}" srcOrd="0" destOrd="0" presId="urn:microsoft.com/office/officeart/2005/8/layout/hierarchy4"/>
    <dgm:cxn modelId="{56006D30-F1A4-47A5-A722-05F09BACB711}" type="presOf" srcId="{5DEDBDCB-7FD6-4BDE-A8D5-04552B27BD59}" destId="{E4FE8F0E-14D2-4A82-8F4E-AD678593B0FC}" srcOrd="0" destOrd="0" presId="urn:microsoft.com/office/officeart/2005/8/layout/hierarchy4"/>
    <dgm:cxn modelId="{CACE5269-F8C4-47BF-BDFD-FE27938F03C9}" srcId="{F9FB4DF1-BC79-4013-BBC8-65EEDFE2F1E7}" destId="{113E8E88-5C8C-47B4-8852-82A629B1ABDE}" srcOrd="0" destOrd="0" parTransId="{0EE2CB6A-DCA5-4AFE-A1BD-90268820CD92}" sibTransId="{FF539961-7FB8-43BA-A892-0E3B263ECF19}"/>
    <dgm:cxn modelId="{E55AD095-E6BE-404C-9518-A08CD4F6CC2E}" type="presOf" srcId="{C16CBB76-9EE0-4DE7-B7CA-8A3AEF032148}" destId="{A4BA52C8-6538-4D3B-AE46-EAE927FAA6E1}" srcOrd="0" destOrd="0" presId="urn:microsoft.com/office/officeart/2005/8/layout/hierarchy4"/>
    <dgm:cxn modelId="{0D336220-F868-4311-AA20-E5D97B98BE58}" type="presOf" srcId="{C5E3FD91-F8A5-44D4-ABE5-1C13804C8C23}" destId="{65E0A03C-B0B1-4218-9238-6F2626ECF397}" srcOrd="0" destOrd="0" presId="urn:microsoft.com/office/officeart/2005/8/layout/hierarchy4"/>
    <dgm:cxn modelId="{39E54228-D926-432F-88BC-AF9C048FD9F1}" type="presOf" srcId="{10ED40AF-DFB1-4943-B6DB-2A904FAA918A}" destId="{E75BF49A-0BBD-418B-A465-D5C73CDDC862}" srcOrd="0" destOrd="0" presId="urn:microsoft.com/office/officeart/2005/8/layout/hierarchy4"/>
    <dgm:cxn modelId="{8CD80E5B-8281-4E8B-9638-5A95A1CD6387}" srcId="{A4D66A62-CBA9-45B6-A4B3-FCBC1D77C8F3}" destId="{DE399BE7-7E06-41A5-B5AA-ED3C76540EE0}" srcOrd="1" destOrd="0" parTransId="{CEA601D5-268A-41CF-B09A-024DD572D8E0}" sibTransId="{59C2177A-751A-41E4-9B38-1B43D86B871D}"/>
    <dgm:cxn modelId="{01387BC4-6B27-4921-AF23-04BC05CE3AF7}" srcId="{C16CBB76-9EE0-4DE7-B7CA-8A3AEF032148}" destId="{9E5B9492-CD21-4B49-B61B-9A9C846E433E}" srcOrd="0" destOrd="0" parTransId="{F3DFB467-7C08-4979-82E8-D3124B2BB0E9}" sibTransId="{84A8286E-888B-4095-90DF-EE8522B71A09}"/>
    <dgm:cxn modelId="{74EFE3CF-B627-4055-88C2-E825A715CE12}" srcId="{113E8E88-5C8C-47B4-8852-82A629B1ABDE}" destId="{549D5E95-019B-4202-8A73-D8FC2E4DAD38}" srcOrd="0" destOrd="0" parTransId="{3CAB9FDC-A0B1-4C2F-A43D-A1899094752E}" sibTransId="{36E7AF75-D158-48D6-B6A0-9D91010C4293}"/>
    <dgm:cxn modelId="{F16123E2-3201-4C8E-9F21-0CCCE665B940}" srcId="{113E8E88-5C8C-47B4-8852-82A629B1ABDE}" destId="{457E1C0A-3308-4FFD-B6EE-D955B81C8537}" srcOrd="1" destOrd="0" parTransId="{B418B993-488F-461D-B3A1-E23B316087AE}" sibTransId="{FA56BD7C-5D28-4BFC-99A5-46C896C97917}"/>
    <dgm:cxn modelId="{713B7E54-1758-4F54-9386-D43877115C41}" srcId="{A4D66A62-CBA9-45B6-A4B3-FCBC1D77C8F3}" destId="{A79EC715-D376-49CE-A025-1975D87EBE49}" srcOrd="0" destOrd="0" parTransId="{776D3020-F994-424C-B0B5-5BA5B8161911}" sibTransId="{99985047-3B5D-41F8-8D37-B7AB06032BA8}"/>
    <dgm:cxn modelId="{6D7E8BA5-1C26-40F3-B89E-7E78496E333D}" srcId="{5F5DA85B-3D5C-40DF-87BB-57728A143516}" destId="{3BAC1F99-7A04-475C-A8A7-08FF7F5293C9}" srcOrd="1" destOrd="0" parTransId="{B2B73DAE-35F2-4B05-A323-F7FC8E9B0997}" sibTransId="{A2006F65-9D40-479F-9132-36907B4EB1F8}"/>
    <dgm:cxn modelId="{E56B6945-4CD1-487A-B5F4-C42CBC47668A}" type="presParOf" srcId="{E75BF49A-0BBD-418B-A465-D5C73CDDC862}" destId="{B0BF48B5-27B3-45CB-87D0-F429914C40F7}" srcOrd="0" destOrd="0" presId="urn:microsoft.com/office/officeart/2005/8/layout/hierarchy4"/>
    <dgm:cxn modelId="{E55712ED-4883-4192-9499-E3C2D25B1DBB}" type="presParOf" srcId="{B0BF48B5-27B3-45CB-87D0-F429914C40F7}" destId="{7BF31646-13EF-4DC2-A787-D2AB7E617D37}" srcOrd="0" destOrd="0" presId="urn:microsoft.com/office/officeart/2005/8/layout/hierarchy4"/>
    <dgm:cxn modelId="{5CBD3B80-020B-414B-82D3-A5648056A25B}" type="presParOf" srcId="{B0BF48B5-27B3-45CB-87D0-F429914C40F7}" destId="{4CD9E482-AA6C-4E54-ADA0-3FB7D73A6A9A}" srcOrd="1" destOrd="0" presId="urn:microsoft.com/office/officeart/2005/8/layout/hierarchy4"/>
    <dgm:cxn modelId="{B2CEB57C-2C34-4CE0-9FD3-3287725FED37}" type="presParOf" srcId="{B0BF48B5-27B3-45CB-87D0-F429914C40F7}" destId="{8A07BB26-A9CE-44F8-A887-61B60F01055A}" srcOrd="2" destOrd="0" presId="urn:microsoft.com/office/officeart/2005/8/layout/hierarchy4"/>
    <dgm:cxn modelId="{95DCB727-6EF9-4C5E-838C-2AB0EA790755}" type="presParOf" srcId="{8A07BB26-A9CE-44F8-A887-61B60F01055A}" destId="{F2F29CB8-16CC-4061-A4CD-E8A2FDED66DD}" srcOrd="0" destOrd="0" presId="urn:microsoft.com/office/officeart/2005/8/layout/hierarchy4"/>
    <dgm:cxn modelId="{4F7D982C-EBD6-4A4B-A03A-DF666FC20123}" type="presParOf" srcId="{F2F29CB8-16CC-4061-A4CD-E8A2FDED66DD}" destId="{A213C757-6667-446E-849F-D6689F66BFA7}" srcOrd="0" destOrd="0" presId="urn:microsoft.com/office/officeart/2005/8/layout/hierarchy4"/>
    <dgm:cxn modelId="{2153F6FE-CA01-4D34-8C51-054BFA021619}" type="presParOf" srcId="{F2F29CB8-16CC-4061-A4CD-E8A2FDED66DD}" destId="{7773AF9F-B602-4669-A329-95D8CCB16393}" srcOrd="1" destOrd="0" presId="urn:microsoft.com/office/officeart/2005/8/layout/hierarchy4"/>
    <dgm:cxn modelId="{BA9594C0-E48C-422A-B389-4B7128B37339}" type="presParOf" srcId="{F2F29CB8-16CC-4061-A4CD-E8A2FDED66DD}" destId="{1124E16D-CB19-4C65-B211-6A49B7C6670D}" srcOrd="2" destOrd="0" presId="urn:microsoft.com/office/officeart/2005/8/layout/hierarchy4"/>
    <dgm:cxn modelId="{F0BDE082-0459-4AFF-A608-84600D19267A}" type="presParOf" srcId="{1124E16D-CB19-4C65-B211-6A49B7C6670D}" destId="{8C20D316-CE10-49B7-9FF9-B9F0C3BE5F19}" srcOrd="0" destOrd="0" presId="urn:microsoft.com/office/officeart/2005/8/layout/hierarchy4"/>
    <dgm:cxn modelId="{06D370D4-A7E3-4655-B453-0B5F0FE231B9}" type="presParOf" srcId="{8C20D316-CE10-49B7-9FF9-B9F0C3BE5F19}" destId="{54101993-DDD3-4113-B57B-302413531FCC}" srcOrd="0" destOrd="0" presId="urn:microsoft.com/office/officeart/2005/8/layout/hierarchy4"/>
    <dgm:cxn modelId="{CA6E8EF9-E4CF-4C55-8C3A-264AC0BA797F}" type="presParOf" srcId="{8C20D316-CE10-49B7-9FF9-B9F0C3BE5F19}" destId="{CB91C3F9-265B-469C-8CDE-1E605CEEEFFD}" srcOrd="1" destOrd="0" presId="urn:microsoft.com/office/officeart/2005/8/layout/hierarchy4"/>
    <dgm:cxn modelId="{EF03B9D2-32BB-49B4-8906-0E1D4E9E1A03}" type="presParOf" srcId="{1124E16D-CB19-4C65-B211-6A49B7C6670D}" destId="{B12E73BD-E25B-4A74-BD3F-5196A03928C8}" srcOrd="1" destOrd="0" presId="urn:microsoft.com/office/officeart/2005/8/layout/hierarchy4"/>
    <dgm:cxn modelId="{A04011A2-6CB7-4D1D-AC81-96905D740431}" type="presParOf" srcId="{1124E16D-CB19-4C65-B211-6A49B7C6670D}" destId="{9C1F6902-A30A-4711-9A19-A62DD607F4CF}" srcOrd="2" destOrd="0" presId="urn:microsoft.com/office/officeart/2005/8/layout/hierarchy4"/>
    <dgm:cxn modelId="{2075F414-9CD2-4BB3-93BF-5DAF91F2C4AA}" type="presParOf" srcId="{9C1F6902-A30A-4711-9A19-A62DD607F4CF}" destId="{BAC6E577-00E4-4CD4-B7C9-28D6803AB2D8}" srcOrd="0" destOrd="0" presId="urn:microsoft.com/office/officeart/2005/8/layout/hierarchy4"/>
    <dgm:cxn modelId="{DAF9EB8C-DCA5-4AB0-827F-25EDD91B2AEB}" type="presParOf" srcId="{9C1F6902-A30A-4711-9A19-A62DD607F4CF}" destId="{92DB56A8-DAC8-44C5-B2DF-6F0E8614CB45}" srcOrd="1" destOrd="0" presId="urn:microsoft.com/office/officeart/2005/8/layout/hierarchy4"/>
    <dgm:cxn modelId="{BFFACD72-BAD2-4DF8-B18E-DFA1D1AC3268}" type="presParOf" srcId="{8A07BB26-A9CE-44F8-A887-61B60F01055A}" destId="{8DD858AD-1110-444F-B046-4F83D73E263C}" srcOrd="1" destOrd="0" presId="urn:microsoft.com/office/officeart/2005/8/layout/hierarchy4"/>
    <dgm:cxn modelId="{9DF5E809-9C5D-4A42-A0B4-EAAD73708855}" type="presParOf" srcId="{8A07BB26-A9CE-44F8-A887-61B60F01055A}" destId="{4263835D-E91E-4DE6-84B8-B7A247149DD4}" srcOrd="2" destOrd="0" presId="urn:microsoft.com/office/officeart/2005/8/layout/hierarchy4"/>
    <dgm:cxn modelId="{42568EC5-E426-469A-B010-CD7FBDBCC5F9}" type="presParOf" srcId="{4263835D-E91E-4DE6-84B8-B7A247149DD4}" destId="{65E0A03C-B0B1-4218-9238-6F2626ECF397}" srcOrd="0" destOrd="0" presId="urn:microsoft.com/office/officeart/2005/8/layout/hierarchy4"/>
    <dgm:cxn modelId="{4EAAA23B-3620-49CC-A25C-5402BEFA241E}" type="presParOf" srcId="{4263835D-E91E-4DE6-84B8-B7A247149DD4}" destId="{09A551AE-4FE6-43B8-A300-AC6929EFAFD3}" srcOrd="1" destOrd="0" presId="urn:microsoft.com/office/officeart/2005/8/layout/hierarchy4"/>
    <dgm:cxn modelId="{35C76FDA-8E59-4035-ABF9-C5A3F1789009}" type="presParOf" srcId="{4263835D-E91E-4DE6-84B8-B7A247149DD4}" destId="{FDCC7DEC-AB94-4853-83FC-B0BD4409F5FB}" srcOrd="2" destOrd="0" presId="urn:microsoft.com/office/officeart/2005/8/layout/hierarchy4"/>
    <dgm:cxn modelId="{9AB3594F-DD16-4AD3-9CCA-CF9528D51FEF}" type="presParOf" srcId="{FDCC7DEC-AB94-4853-83FC-B0BD4409F5FB}" destId="{7A6E84FC-76A2-451C-8084-445CE9FF6828}" srcOrd="0" destOrd="0" presId="urn:microsoft.com/office/officeart/2005/8/layout/hierarchy4"/>
    <dgm:cxn modelId="{6E35E8E4-D8A0-4BA5-91FA-DA5A69026DC1}" type="presParOf" srcId="{7A6E84FC-76A2-451C-8084-445CE9FF6828}" destId="{4A2ACE76-6720-4CB9-81E5-B13BE0858E83}" srcOrd="0" destOrd="0" presId="urn:microsoft.com/office/officeart/2005/8/layout/hierarchy4"/>
    <dgm:cxn modelId="{19274D8C-C225-4B7A-9941-63BB5588BC83}" type="presParOf" srcId="{7A6E84FC-76A2-451C-8084-445CE9FF6828}" destId="{8B6577D6-3FA1-4995-9076-E21D59F605E7}" srcOrd="1" destOrd="0" presId="urn:microsoft.com/office/officeart/2005/8/layout/hierarchy4"/>
    <dgm:cxn modelId="{21028ABD-93AD-4D41-8B76-632563D8B718}" type="presParOf" srcId="{7A6E84FC-76A2-451C-8084-445CE9FF6828}" destId="{B3DD2F1D-C4BB-4530-9DC3-5FEACD680C05}" srcOrd="2" destOrd="0" presId="urn:microsoft.com/office/officeart/2005/8/layout/hierarchy4"/>
    <dgm:cxn modelId="{A5C64D24-3C25-447C-BC9E-407A55680CE3}" type="presParOf" srcId="{B3DD2F1D-C4BB-4530-9DC3-5FEACD680C05}" destId="{689C5B6C-5D38-49A4-B004-E6013D268BB1}" srcOrd="0" destOrd="0" presId="urn:microsoft.com/office/officeart/2005/8/layout/hierarchy4"/>
    <dgm:cxn modelId="{8F3FB4E6-8AA1-423F-B346-F32C840C07E0}" type="presParOf" srcId="{689C5B6C-5D38-49A4-B004-E6013D268BB1}" destId="{230E231C-B410-4CAD-B472-DDB521588AC0}" srcOrd="0" destOrd="0" presId="urn:microsoft.com/office/officeart/2005/8/layout/hierarchy4"/>
    <dgm:cxn modelId="{DF13BF12-5233-44A2-BDDC-4C463EFF3BDB}" type="presParOf" srcId="{689C5B6C-5D38-49A4-B004-E6013D268BB1}" destId="{35AE31D5-65FD-49D2-87F6-45484A4988CB}" srcOrd="1" destOrd="0" presId="urn:microsoft.com/office/officeart/2005/8/layout/hierarchy4"/>
    <dgm:cxn modelId="{9501ECB1-0024-40C8-BE18-A09843243EB2}" type="presParOf" srcId="{B3DD2F1D-C4BB-4530-9DC3-5FEACD680C05}" destId="{36CBE573-2E5A-4E69-BB34-655857D36D0D}" srcOrd="1" destOrd="0" presId="urn:microsoft.com/office/officeart/2005/8/layout/hierarchy4"/>
    <dgm:cxn modelId="{221CA332-8FFC-4CD0-89B9-2BB1D3945C72}" type="presParOf" srcId="{B3DD2F1D-C4BB-4530-9DC3-5FEACD680C05}" destId="{641DD104-E82C-4309-A94F-F5CA10D0BF33}" srcOrd="2" destOrd="0" presId="urn:microsoft.com/office/officeart/2005/8/layout/hierarchy4"/>
    <dgm:cxn modelId="{96653DE2-E9FE-4A68-9624-85AC8117C477}" type="presParOf" srcId="{641DD104-E82C-4309-A94F-F5CA10D0BF33}" destId="{3D2540EB-0B24-4865-A26E-AAC85341AEC9}" srcOrd="0" destOrd="0" presId="urn:microsoft.com/office/officeart/2005/8/layout/hierarchy4"/>
    <dgm:cxn modelId="{4DD30134-2807-4B1B-BC1E-BA775120DBF0}" type="presParOf" srcId="{641DD104-E82C-4309-A94F-F5CA10D0BF33}" destId="{5E93F8AC-4B2E-4451-83FB-20C8881BCDF4}" srcOrd="1" destOrd="0" presId="urn:microsoft.com/office/officeart/2005/8/layout/hierarchy4"/>
    <dgm:cxn modelId="{73827953-E747-4676-9BEB-425B8243EC84}" type="presParOf" srcId="{FDCC7DEC-AB94-4853-83FC-B0BD4409F5FB}" destId="{13C534E9-9436-43CF-9F43-03F01ED4CEB2}" srcOrd="1" destOrd="0" presId="urn:microsoft.com/office/officeart/2005/8/layout/hierarchy4"/>
    <dgm:cxn modelId="{B1796863-B335-4C45-92CA-68FF49D46C18}" type="presParOf" srcId="{FDCC7DEC-AB94-4853-83FC-B0BD4409F5FB}" destId="{8144EF1F-8D92-4FBD-B7AB-69D0C657FE98}" srcOrd="2" destOrd="0" presId="urn:microsoft.com/office/officeart/2005/8/layout/hierarchy4"/>
    <dgm:cxn modelId="{ACF9BDE5-DBF8-4F81-9C88-54DFA91AA9EC}" type="presParOf" srcId="{8144EF1F-8D92-4FBD-B7AB-69D0C657FE98}" destId="{83DE8A59-97DA-4159-B091-690EE500F5AD}" srcOrd="0" destOrd="0" presId="urn:microsoft.com/office/officeart/2005/8/layout/hierarchy4"/>
    <dgm:cxn modelId="{6153F4D0-E683-4578-A7F7-877946F51324}" type="presParOf" srcId="{8144EF1F-8D92-4FBD-B7AB-69D0C657FE98}" destId="{14B26E33-9EA7-45A1-9E61-B6409C6D2CDE}" srcOrd="1" destOrd="0" presId="urn:microsoft.com/office/officeart/2005/8/layout/hierarchy4"/>
    <dgm:cxn modelId="{D6306B05-889D-465F-8BC3-8DC24FF76ADA}" type="presParOf" srcId="{8144EF1F-8D92-4FBD-B7AB-69D0C657FE98}" destId="{7AD2FC37-5FB5-4DBC-85AB-74EF0E2823F1}" srcOrd="2" destOrd="0" presId="urn:microsoft.com/office/officeart/2005/8/layout/hierarchy4"/>
    <dgm:cxn modelId="{CA474337-CDE1-4197-B3EF-FF8E64562907}" type="presParOf" srcId="{7AD2FC37-5FB5-4DBC-85AB-74EF0E2823F1}" destId="{6C002D6D-7F9C-4022-9E32-FBF55BE384DE}" srcOrd="0" destOrd="0" presId="urn:microsoft.com/office/officeart/2005/8/layout/hierarchy4"/>
    <dgm:cxn modelId="{7910A7AF-FC69-40F6-9D69-2A39BEB8FF0A}" type="presParOf" srcId="{6C002D6D-7F9C-4022-9E32-FBF55BE384DE}" destId="{A4BA52C8-6538-4D3B-AE46-EAE927FAA6E1}" srcOrd="0" destOrd="0" presId="urn:microsoft.com/office/officeart/2005/8/layout/hierarchy4"/>
    <dgm:cxn modelId="{CD4D6FD0-FD14-4946-86B5-683680F8F033}" type="presParOf" srcId="{6C002D6D-7F9C-4022-9E32-FBF55BE384DE}" destId="{35AC0DE5-870D-4AC6-B697-335A96D2D702}" srcOrd="1" destOrd="0" presId="urn:microsoft.com/office/officeart/2005/8/layout/hierarchy4"/>
    <dgm:cxn modelId="{43F417D7-62EB-4FF3-9AE9-C365B4A1BF5B}" type="presParOf" srcId="{6C002D6D-7F9C-4022-9E32-FBF55BE384DE}" destId="{5E5E3F86-964D-49EC-B61E-1CD12F339D38}" srcOrd="2" destOrd="0" presId="urn:microsoft.com/office/officeart/2005/8/layout/hierarchy4"/>
    <dgm:cxn modelId="{A4329A49-BC67-4F3D-859F-6722DA9A0EBA}" type="presParOf" srcId="{5E5E3F86-964D-49EC-B61E-1CD12F339D38}" destId="{570C23A5-2319-4E7D-8835-D9FACA956F6C}" srcOrd="0" destOrd="0" presId="urn:microsoft.com/office/officeart/2005/8/layout/hierarchy4"/>
    <dgm:cxn modelId="{0C40DE2F-BD89-4D39-8311-026019F518CA}" type="presParOf" srcId="{570C23A5-2319-4E7D-8835-D9FACA956F6C}" destId="{D9956A63-DB1B-440E-B922-D190635A870D}" srcOrd="0" destOrd="0" presId="urn:microsoft.com/office/officeart/2005/8/layout/hierarchy4"/>
    <dgm:cxn modelId="{19293815-F576-40B1-A025-46E4E8AA0D89}" type="presParOf" srcId="{570C23A5-2319-4E7D-8835-D9FACA956F6C}" destId="{51D47F85-C0DE-4882-95EF-4015B39B77CC}" srcOrd="1" destOrd="0" presId="urn:microsoft.com/office/officeart/2005/8/layout/hierarchy4"/>
    <dgm:cxn modelId="{147783B3-C1DD-4585-A04E-A48BA7487AA9}" type="presParOf" srcId="{5E5E3F86-964D-49EC-B61E-1CD12F339D38}" destId="{8854F5D6-C88F-4AD0-AC77-DD5AB7E30777}" srcOrd="1" destOrd="0" presId="urn:microsoft.com/office/officeart/2005/8/layout/hierarchy4"/>
    <dgm:cxn modelId="{5889087B-93B7-44D9-A1DF-4DDFAF79405B}" type="presParOf" srcId="{5E5E3F86-964D-49EC-B61E-1CD12F339D38}" destId="{AED84457-41E3-48DA-B27E-CC0E7C48D7C4}" srcOrd="2" destOrd="0" presId="urn:microsoft.com/office/officeart/2005/8/layout/hierarchy4"/>
    <dgm:cxn modelId="{2D26BC8C-02EA-4E8D-B660-38758783B20C}" type="presParOf" srcId="{AED84457-41E3-48DA-B27E-CC0E7C48D7C4}" destId="{E4FE8F0E-14D2-4A82-8F4E-AD678593B0FC}" srcOrd="0" destOrd="0" presId="urn:microsoft.com/office/officeart/2005/8/layout/hierarchy4"/>
    <dgm:cxn modelId="{AD32F38F-1D04-48FC-B179-C508BB2E0753}" type="presParOf" srcId="{AED84457-41E3-48DA-B27E-CC0E7C48D7C4}" destId="{CC0DEC15-5938-4262-91EB-EF7F42CFC315}" srcOrd="1" destOrd="0" presId="urn:microsoft.com/office/officeart/2005/8/layout/hierarchy4"/>
    <dgm:cxn modelId="{C57154C5-625A-4015-8D8E-93422AEA7BEE}" type="presParOf" srcId="{7AD2FC37-5FB5-4DBC-85AB-74EF0E2823F1}" destId="{711CC2EA-E551-4300-9782-654202975AA3}" srcOrd="1" destOrd="0" presId="urn:microsoft.com/office/officeart/2005/8/layout/hierarchy4"/>
    <dgm:cxn modelId="{1646A384-2DC4-468C-B9F0-1210907ACB82}" type="presParOf" srcId="{7AD2FC37-5FB5-4DBC-85AB-74EF0E2823F1}" destId="{F9EB10AC-C8ED-45A1-9818-1A3AE816EBAB}" srcOrd="2" destOrd="0" presId="urn:microsoft.com/office/officeart/2005/8/layout/hierarchy4"/>
    <dgm:cxn modelId="{A1758DB7-157B-478A-9469-A3428AF82D0A}" type="presParOf" srcId="{F9EB10AC-C8ED-45A1-9818-1A3AE816EBAB}" destId="{E98D624C-1CF6-4DB2-9A31-22B8B3040050}" srcOrd="0" destOrd="0" presId="urn:microsoft.com/office/officeart/2005/8/layout/hierarchy4"/>
    <dgm:cxn modelId="{40E2F694-5F15-418C-B10D-C9214D2FAA1F}" type="presParOf" srcId="{F9EB10AC-C8ED-45A1-9818-1A3AE816EBAB}" destId="{354069AB-66A7-43A7-B367-805546D58FAF}" srcOrd="1" destOrd="0" presId="urn:microsoft.com/office/officeart/2005/8/layout/hierarchy4"/>
  </dgm:cxnLst>
  <dgm:bg/>
  <dgm:whole/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10ED40AF-DFB1-4943-B6DB-2A904FAA918A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AF999A27-108E-4159-BE80-8CFEE3D74D80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800" i="1" dirty="0" smtClean="0"/>
            <a:t>Cristóbal Uribe Sánchez</a:t>
          </a:r>
          <a:endParaRPr lang="es-CO" sz="2800" i="1" dirty="0"/>
        </a:p>
      </dgm:t>
    </dgm:pt>
    <dgm:pt modelId="{403C1AF7-EC1D-492E-9385-71579D4BF363}" type="parTrans" cxnId="{E2DC8629-FA28-4123-929B-32212C0AB4B2}">
      <dgm:prSet/>
      <dgm:spPr/>
      <dgm:t>
        <a:bodyPr/>
        <a:lstStyle/>
        <a:p>
          <a:endParaRPr lang="es-CO"/>
        </a:p>
      </dgm:t>
    </dgm:pt>
    <dgm:pt modelId="{3FFE8D81-D257-45FC-84AC-2F417A7CC8E0}" type="sibTrans" cxnId="{E2DC8629-FA28-4123-929B-32212C0AB4B2}">
      <dgm:prSet/>
      <dgm:spPr/>
      <dgm:t>
        <a:bodyPr/>
        <a:lstStyle/>
        <a:p>
          <a:endParaRPr lang="es-CO"/>
        </a:p>
      </dgm:t>
    </dgm:pt>
    <dgm:pt modelId="{E0DC655E-66E8-4443-AE28-8D99D1F2DACA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Juana Ignacia Sánchez Arroyave</a:t>
          </a:r>
          <a:endParaRPr lang="es-CO" sz="2000" dirty="0"/>
        </a:p>
      </dgm:t>
    </dgm:pt>
    <dgm:pt modelId="{D0EADE4D-67A6-4DC4-A164-94CD0B19A387}" type="parTrans" cxnId="{F2C9849C-C4D7-41F0-927A-4811463D50BB}">
      <dgm:prSet/>
      <dgm:spPr/>
      <dgm:t>
        <a:bodyPr/>
        <a:lstStyle/>
        <a:p>
          <a:endParaRPr lang="es-CO"/>
        </a:p>
      </dgm:t>
    </dgm:pt>
    <dgm:pt modelId="{7DA61904-AC94-436B-8190-5BBFB0B7D86A}" type="sibTrans" cxnId="{F2C9849C-C4D7-41F0-927A-4811463D50BB}">
      <dgm:prSet/>
      <dgm:spPr/>
      <dgm:t>
        <a:bodyPr/>
        <a:lstStyle/>
        <a:p>
          <a:endParaRPr lang="es-CO"/>
        </a:p>
      </dgm:t>
    </dgm:pt>
    <dgm:pt modelId="{F040CA3D-F0CB-45F8-A7A8-99E8444C9BAE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Margarita  Arroyave Velásquez</a:t>
          </a:r>
          <a:endParaRPr lang="es-CO" sz="2000" dirty="0"/>
        </a:p>
      </dgm:t>
    </dgm:pt>
    <dgm:pt modelId="{07B846D4-FCF3-4D45-AC1C-A11DDDDF4906}" type="parTrans" cxnId="{FC03425A-8966-4BB8-843F-D5F9EA314076}">
      <dgm:prSet/>
      <dgm:spPr/>
      <dgm:t>
        <a:bodyPr/>
        <a:lstStyle/>
        <a:p>
          <a:endParaRPr lang="es-CO"/>
        </a:p>
      </dgm:t>
    </dgm:pt>
    <dgm:pt modelId="{E42F5556-E59A-4477-BFF5-B6C96C585844}" type="sibTrans" cxnId="{FC03425A-8966-4BB8-843F-D5F9EA314076}">
      <dgm:prSet/>
      <dgm:spPr/>
      <dgm:t>
        <a:bodyPr/>
        <a:lstStyle/>
        <a:p>
          <a:endParaRPr lang="es-CO"/>
        </a:p>
      </dgm:t>
    </dgm:pt>
    <dgm:pt modelId="{ABC46F32-5EEC-4B0C-8452-7E1E17F687E0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CO" sz="1600" baseline="0" dirty="0" smtClean="0"/>
            <a:t>Francisco                                Fernández De Arroyave</a:t>
          </a:r>
          <a:endParaRPr lang="es-CO" sz="1600" baseline="0" dirty="0"/>
        </a:p>
      </dgm:t>
    </dgm:pt>
    <dgm:pt modelId="{B7E079BF-7606-474F-AB1C-C5FC1AC2DEC6}" type="parTrans" cxnId="{B2003C92-3E78-4116-9008-FA8895068FB7}">
      <dgm:prSet/>
      <dgm:spPr/>
      <dgm:t>
        <a:bodyPr/>
        <a:lstStyle/>
        <a:p>
          <a:endParaRPr lang="es-CO"/>
        </a:p>
      </dgm:t>
    </dgm:pt>
    <dgm:pt modelId="{A7724CD1-3E71-41A8-AE9D-D0078E373DBC}" type="sibTrans" cxnId="{B2003C92-3E78-4116-9008-FA8895068FB7}">
      <dgm:prSet/>
      <dgm:spPr/>
      <dgm:t>
        <a:bodyPr/>
        <a:lstStyle/>
        <a:p>
          <a:endParaRPr lang="es-CO"/>
        </a:p>
      </dgm:t>
    </dgm:pt>
    <dgm:pt modelId="{4519CF60-A007-4C41-87F9-24D017E8771D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baseline="0" dirty="0" smtClean="0"/>
            <a:t>Margarita Velásquez Parra</a:t>
          </a:r>
          <a:endParaRPr lang="es-CO" sz="1800" baseline="0" dirty="0"/>
        </a:p>
      </dgm:t>
    </dgm:pt>
    <dgm:pt modelId="{7DEB6EED-41C0-4EA0-86ED-E0A0BFADCE54}" type="parTrans" cxnId="{76C68293-1909-4A64-9D88-7D2A5293BC12}">
      <dgm:prSet/>
      <dgm:spPr/>
      <dgm:t>
        <a:bodyPr/>
        <a:lstStyle/>
        <a:p>
          <a:endParaRPr lang="es-CO"/>
        </a:p>
      </dgm:t>
    </dgm:pt>
    <dgm:pt modelId="{BB610ED4-43AE-41F8-865A-A2D913EBC8C6}" type="sibTrans" cxnId="{76C68293-1909-4A64-9D88-7D2A5293BC12}">
      <dgm:prSet/>
      <dgm:spPr/>
      <dgm:t>
        <a:bodyPr/>
        <a:lstStyle/>
        <a:p>
          <a:endParaRPr lang="es-CO"/>
        </a:p>
      </dgm:t>
    </dgm:pt>
    <dgm:pt modelId="{D0B34799-7764-4B93-B2A7-73998F1DC26E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400" dirty="0" smtClean="0"/>
            <a:t>Alonso                                              Velásquez De Obando Mera                                            </a:t>
          </a:r>
          <a:r>
            <a:rPr lang="es-CO" sz="1200" dirty="0" smtClean="0">
              <a:sym typeface="Wingdings" pitchFamily="2" charset="2"/>
            </a:rPr>
            <a:t> D 29 - D 30</a:t>
          </a:r>
          <a:endParaRPr lang="es-CO" sz="1200" dirty="0"/>
        </a:p>
      </dgm:t>
    </dgm:pt>
    <dgm:pt modelId="{3F851464-3376-4303-B1F6-2DD884FD8C3E}" type="parTrans" cxnId="{E5D556EF-6B60-4189-86FC-1B58C476E192}">
      <dgm:prSet/>
      <dgm:spPr/>
      <dgm:t>
        <a:bodyPr/>
        <a:lstStyle/>
        <a:p>
          <a:endParaRPr lang="es-CO"/>
        </a:p>
      </dgm:t>
    </dgm:pt>
    <dgm:pt modelId="{F239A945-121D-4FA8-A384-1241A5E50869}" type="sibTrans" cxnId="{E5D556EF-6B60-4189-86FC-1B58C476E192}">
      <dgm:prSet/>
      <dgm:spPr/>
      <dgm:t>
        <a:bodyPr/>
        <a:lstStyle/>
        <a:p>
          <a:endParaRPr lang="es-CO"/>
        </a:p>
      </dgm:t>
    </dgm:pt>
    <dgm:pt modelId="{F28BA69A-95C0-48D1-B839-BC6C3EEA7099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400" dirty="0" smtClean="0"/>
            <a:t>Marcela                                                De La Parra Márquez                            </a:t>
          </a:r>
          <a:r>
            <a:rPr lang="es-CO" sz="1200" dirty="0" smtClean="0">
              <a:sym typeface="Wingdings" pitchFamily="2" charset="2"/>
            </a:rPr>
            <a:t> D 31</a:t>
          </a:r>
          <a:endParaRPr lang="es-CO" sz="1200" dirty="0"/>
        </a:p>
      </dgm:t>
    </dgm:pt>
    <dgm:pt modelId="{B123E6AA-DD97-45C7-9706-54C0FD3B04B8}" type="parTrans" cxnId="{D5F2245B-E297-4A58-90C6-CD099B0258C0}">
      <dgm:prSet/>
      <dgm:spPr/>
      <dgm:t>
        <a:bodyPr/>
        <a:lstStyle/>
        <a:p>
          <a:endParaRPr lang="es-CO"/>
        </a:p>
      </dgm:t>
    </dgm:pt>
    <dgm:pt modelId="{6A260B82-EA92-434B-8013-C88E301153EB}" type="sibTrans" cxnId="{D5F2245B-E297-4A58-90C6-CD099B0258C0}">
      <dgm:prSet/>
      <dgm:spPr/>
      <dgm:t>
        <a:bodyPr/>
        <a:lstStyle/>
        <a:p>
          <a:endParaRPr lang="es-CO"/>
        </a:p>
      </dgm:t>
    </dgm:pt>
    <dgm:pt modelId="{E75BF49A-0BBD-418B-A465-D5C73CDDC862}" type="pres">
      <dgm:prSet presAssocID="{10ED40AF-DFB1-4943-B6DB-2A904FAA918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E807FE86-1840-4400-BC54-BE17327678C8}" type="pres">
      <dgm:prSet presAssocID="{AF999A27-108E-4159-BE80-8CFEE3D74D80}" presName="vertOne" presStyleCnt="0"/>
      <dgm:spPr/>
    </dgm:pt>
    <dgm:pt modelId="{F46FF331-AC3C-42A4-B302-D4F267FD3C46}" type="pres">
      <dgm:prSet presAssocID="{AF999A27-108E-4159-BE80-8CFEE3D74D80}" presName="txOne" presStyleLbl="node0" presStyleIdx="0" presStyleCnt="1" custLinFactNeighborX="-385" custLinFactNeighborY="-27488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717D8D73-65CB-46D3-8AE6-46E1D615D2D8}" type="pres">
      <dgm:prSet presAssocID="{AF999A27-108E-4159-BE80-8CFEE3D74D80}" presName="parTransOne" presStyleCnt="0"/>
      <dgm:spPr/>
    </dgm:pt>
    <dgm:pt modelId="{27B3484B-E079-4A62-BE67-18BCBB3F094A}" type="pres">
      <dgm:prSet presAssocID="{AF999A27-108E-4159-BE80-8CFEE3D74D80}" presName="horzOne" presStyleCnt="0"/>
      <dgm:spPr/>
    </dgm:pt>
    <dgm:pt modelId="{CFF5EE0E-ED68-4E2F-96A2-A347BEC04F73}" type="pres">
      <dgm:prSet presAssocID="{E0DC655E-66E8-4443-AE28-8D99D1F2DACA}" presName="vertTwo" presStyleCnt="0"/>
      <dgm:spPr/>
    </dgm:pt>
    <dgm:pt modelId="{69598B2A-2D58-48D5-AED7-ED3D75872D6C}" type="pres">
      <dgm:prSet presAssocID="{E0DC655E-66E8-4443-AE28-8D99D1F2DACA}" presName="txTwo" presStyleLbl="node2" presStyleIdx="0" presStyleCnt="1" custLinFactNeighborX="-364" custLinFactNeighborY="-2388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D34E4507-3A02-4A4D-A738-3288ED4C1572}" type="pres">
      <dgm:prSet presAssocID="{E0DC655E-66E8-4443-AE28-8D99D1F2DACA}" presName="parTransTwo" presStyleCnt="0"/>
      <dgm:spPr/>
    </dgm:pt>
    <dgm:pt modelId="{20926130-21FF-4A27-9610-15AD333A9609}" type="pres">
      <dgm:prSet presAssocID="{E0DC655E-66E8-4443-AE28-8D99D1F2DACA}" presName="horzTwo" presStyleCnt="0"/>
      <dgm:spPr/>
    </dgm:pt>
    <dgm:pt modelId="{F27E6456-DDC7-4D18-845D-43F1AB75E247}" type="pres">
      <dgm:prSet presAssocID="{F040CA3D-F0CB-45F8-A7A8-99E8444C9BAE}" presName="vertThree" presStyleCnt="0"/>
      <dgm:spPr/>
    </dgm:pt>
    <dgm:pt modelId="{2F2D33A4-48FD-4899-A91B-15AB379F2BA2}" type="pres">
      <dgm:prSet presAssocID="{F040CA3D-F0CB-45F8-A7A8-99E8444C9BAE}" presName="txThree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EBE90EA5-FC75-436F-B93A-804503C59692}" type="pres">
      <dgm:prSet presAssocID="{F040CA3D-F0CB-45F8-A7A8-99E8444C9BAE}" presName="parTransThree" presStyleCnt="0"/>
      <dgm:spPr/>
    </dgm:pt>
    <dgm:pt modelId="{CBA53981-AD57-4F19-8410-DE79DD07196F}" type="pres">
      <dgm:prSet presAssocID="{F040CA3D-F0CB-45F8-A7A8-99E8444C9BAE}" presName="horzThree" presStyleCnt="0"/>
      <dgm:spPr/>
    </dgm:pt>
    <dgm:pt modelId="{E555B598-F973-4F79-87A4-BE3BBB01B98C}" type="pres">
      <dgm:prSet presAssocID="{ABC46F32-5EEC-4B0C-8452-7E1E17F687E0}" presName="vertFour" presStyleCnt="0">
        <dgm:presLayoutVars>
          <dgm:chPref val="3"/>
        </dgm:presLayoutVars>
      </dgm:prSet>
      <dgm:spPr/>
    </dgm:pt>
    <dgm:pt modelId="{589F2136-FA2C-43F3-A6F2-1D604D11994A}" type="pres">
      <dgm:prSet presAssocID="{ABC46F32-5EEC-4B0C-8452-7E1E17F687E0}" presName="txFour" presStyleLbl="node4" presStyleIdx="0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4B44C01B-BC68-454B-96C8-4D6AE519788F}" type="pres">
      <dgm:prSet presAssocID="{ABC46F32-5EEC-4B0C-8452-7E1E17F687E0}" presName="horzFour" presStyleCnt="0"/>
      <dgm:spPr/>
    </dgm:pt>
    <dgm:pt modelId="{85C7DC6E-D2BA-4134-8A36-FD179C929F09}" type="pres">
      <dgm:prSet presAssocID="{A7724CD1-3E71-41A8-AE9D-D0078E373DBC}" presName="sibSpaceFour" presStyleCnt="0"/>
      <dgm:spPr/>
    </dgm:pt>
    <dgm:pt modelId="{0C7EC898-454C-4DEF-AC55-88FEC776C897}" type="pres">
      <dgm:prSet presAssocID="{4519CF60-A007-4C41-87F9-24D017E8771D}" presName="vertFour" presStyleCnt="0">
        <dgm:presLayoutVars>
          <dgm:chPref val="3"/>
        </dgm:presLayoutVars>
      </dgm:prSet>
      <dgm:spPr/>
    </dgm:pt>
    <dgm:pt modelId="{C8154015-3121-46A5-A215-6B29E36D01FC}" type="pres">
      <dgm:prSet presAssocID="{4519CF60-A007-4C41-87F9-24D017E8771D}" presName="txFour" presStyleLbl="node4" presStyleIdx="1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00A09903-B8D7-46E5-B150-30A7CF01E1B4}" type="pres">
      <dgm:prSet presAssocID="{4519CF60-A007-4C41-87F9-24D017E8771D}" presName="parTransFour" presStyleCnt="0"/>
      <dgm:spPr/>
    </dgm:pt>
    <dgm:pt modelId="{320A3D2F-F47B-44D1-8912-9A16092D9371}" type="pres">
      <dgm:prSet presAssocID="{4519CF60-A007-4C41-87F9-24D017E8771D}" presName="horzFour" presStyleCnt="0"/>
      <dgm:spPr/>
    </dgm:pt>
    <dgm:pt modelId="{54ABE4E1-423A-4DB4-B4C6-A9A108305216}" type="pres">
      <dgm:prSet presAssocID="{D0B34799-7764-4B93-B2A7-73998F1DC26E}" presName="vertFour" presStyleCnt="0">
        <dgm:presLayoutVars>
          <dgm:chPref val="3"/>
        </dgm:presLayoutVars>
      </dgm:prSet>
      <dgm:spPr/>
    </dgm:pt>
    <dgm:pt modelId="{4E3A83BC-B6AD-44EF-A9D0-C1F60B9E074C}" type="pres">
      <dgm:prSet presAssocID="{D0B34799-7764-4B93-B2A7-73998F1DC26E}" presName="txFour" presStyleLbl="node4" presStyleIdx="2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70646478-8D7C-4C44-BFE7-FECA03BE8A66}" type="pres">
      <dgm:prSet presAssocID="{D0B34799-7764-4B93-B2A7-73998F1DC26E}" presName="horzFour" presStyleCnt="0"/>
      <dgm:spPr/>
    </dgm:pt>
    <dgm:pt modelId="{02615D6F-00EE-4875-876E-906749D7F28F}" type="pres">
      <dgm:prSet presAssocID="{F239A945-121D-4FA8-A384-1241A5E50869}" presName="sibSpaceFour" presStyleCnt="0"/>
      <dgm:spPr/>
    </dgm:pt>
    <dgm:pt modelId="{428E762D-C04A-4412-A01C-E33FBF01F843}" type="pres">
      <dgm:prSet presAssocID="{F28BA69A-95C0-48D1-B839-BC6C3EEA7099}" presName="vertFour" presStyleCnt="0">
        <dgm:presLayoutVars>
          <dgm:chPref val="3"/>
        </dgm:presLayoutVars>
      </dgm:prSet>
      <dgm:spPr/>
    </dgm:pt>
    <dgm:pt modelId="{885CE138-BA06-4B37-A8C3-F33C2AB0FE8E}" type="pres">
      <dgm:prSet presAssocID="{F28BA69A-95C0-48D1-B839-BC6C3EEA7099}" presName="txFour" presStyleLbl="node4" presStyleIdx="3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AD5CA3EA-FCA5-45E7-87E8-47553F7523A8}" type="pres">
      <dgm:prSet presAssocID="{F28BA69A-95C0-48D1-B839-BC6C3EEA7099}" presName="horzFour" presStyleCnt="0"/>
      <dgm:spPr/>
    </dgm:pt>
  </dgm:ptLst>
  <dgm:cxnLst>
    <dgm:cxn modelId="{4F305AD4-6B42-4C6C-8694-592970953598}" type="presOf" srcId="{F040CA3D-F0CB-45F8-A7A8-99E8444C9BAE}" destId="{2F2D33A4-48FD-4899-A91B-15AB379F2BA2}" srcOrd="0" destOrd="0" presId="urn:microsoft.com/office/officeart/2005/8/layout/hierarchy4"/>
    <dgm:cxn modelId="{F658D4C5-C4BB-40A7-AC79-B7601C16E06B}" type="presOf" srcId="{F28BA69A-95C0-48D1-B839-BC6C3EEA7099}" destId="{885CE138-BA06-4B37-A8C3-F33C2AB0FE8E}" srcOrd="0" destOrd="0" presId="urn:microsoft.com/office/officeart/2005/8/layout/hierarchy4"/>
    <dgm:cxn modelId="{76C68293-1909-4A64-9D88-7D2A5293BC12}" srcId="{F040CA3D-F0CB-45F8-A7A8-99E8444C9BAE}" destId="{4519CF60-A007-4C41-87F9-24D017E8771D}" srcOrd="1" destOrd="0" parTransId="{7DEB6EED-41C0-4EA0-86ED-E0A0BFADCE54}" sibTransId="{BB610ED4-43AE-41F8-865A-A2D913EBC8C6}"/>
    <dgm:cxn modelId="{D5F2245B-E297-4A58-90C6-CD099B0258C0}" srcId="{4519CF60-A007-4C41-87F9-24D017E8771D}" destId="{F28BA69A-95C0-48D1-B839-BC6C3EEA7099}" srcOrd="1" destOrd="0" parTransId="{B123E6AA-DD97-45C7-9706-54C0FD3B04B8}" sibTransId="{6A260B82-EA92-434B-8013-C88E301153EB}"/>
    <dgm:cxn modelId="{7228D6FE-8867-461F-A06E-C5278EEFE2C5}" type="presOf" srcId="{D0B34799-7764-4B93-B2A7-73998F1DC26E}" destId="{4E3A83BC-B6AD-44EF-A9D0-C1F60B9E074C}" srcOrd="0" destOrd="0" presId="urn:microsoft.com/office/officeart/2005/8/layout/hierarchy4"/>
    <dgm:cxn modelId="{E2DC8629-FA28-4123-929B-32212C0AB4B2}" srcId="{10ED40AF-DFB1-4943-B6DB-2A904FAA918A}" destId="{AF999A27-108E-4159-BE80-8CFEE3D74D80}" srcOrd="0" destOrd="0" parTransId="{403C1AF7-EC1D-492E-9385-71579D4BF363}" sibTransId="{3FFE8D81-D257-45FC-84AC-2F417A7CC8E0}"/>
    <dgm:cxn modelId="{B2003C92-3E78-4116-9008-FA8895068FB7}" srcId="{F040CA3D-F0CB-45F8-A7A8-99E8444C9BAE}" destId="{ABC46F32-5EEC-4B0C-8452-7E1E17F687E0}" srcOrd="0" destOrd="0" parTransId="{B7E079BF-7606-474F-AB1C-C5FC1AC2DEC6}" sibTransId="{A7724CD1-3E71-41A8-AE9D-D0078E373DBC}"/>
    <dgm:cxn modelId="{310988DF-3095-4751-AE6E-88E432FC7014}" type="presOf" srcId="{4519CF60-A007-4C41-87F9-24D017E8771D}" destId="{C8154015-3121-46A5-A215-6B29E36D01FC}" srcOrd="0" destOrd="0" presId="urn:microsoft.com/office/officeart/2005/8/layout/hierarchy4"/>
    <dgm:cxn modelId="{E5D556EF-6B60-4189-86FC-1B58C476E192}" srcId="{4519CF60-A007-4C41-87F9-24D017E8771D}" destId="{D0B34799-7764-4B93-B2A7-73998F1DC26E}" srcOrd="0" destOrd="0" parTransId="{3F851464-3376-4303-B1F6-2DD884FD8C3E}" sibTransId="{F239A945-121D-4FA8-A384-1241A5E50869}"/>
    <dgm:cxn modelId="{F2C9849C-C4D7-41F0-927A-4811463D50BB}" srcId="{AF999A27-108E-4159-BE80-8CFEE3D74D80}" destId="{E0DC655E-66E8-4443-AE28-8D99D1F2DACA}" srcOrd="0" destOrd="0" parTransId="{D0EADE4D-67A6-4DC4-A164-94CD0B19A387}" sibTransId="{7DA61904-AC94-436B-8190-5BBFB0B7D86A}"/>
    <dgm:cxn modelId="{5D177243-9021-4469-B689-F3AC91866E2F}" type="presOf" srcId="{10ED40AF-DFB1-4943-B6DB-2A904FAA918A}" destId="{E75BF49A-0BBD-418B-A465-D5C73CDDC862}" srcOrd="0" destOrd="0" presId="urn:microsoft.com/office/officeart/2005/8/layout/hierarchy4"/>
    <dgm:cxn modelId="{3912AEDA-18A1-4282-AA65-CA23C2C52617}" type="presOf" srcId="{AF999A27-108E-4159-BE80-8CFEE3D74D80}" destId="{F46FF331-AC3C-42A4-B302-D4F267FD3C46}" srcOrd="0" destOrd="0" presId="urn:microsoft.com/office/officeart/2005/8/layout/hierarchy4"/>
    <dgm:cxn modelId="{7A414833-569D-4D2C-A425-6F9050B73FB1}" type="presOf" srcId="{ABC46F32-5EEC-4B0C-8452-7E1E17F687E0}" destId="{589F2136-FA2C-43F3-A6F2-1D604D11994A}" srcOrd="0" destOrd="0" presId="urn:microsoft.com/office/officeart/2005/8/layout/hierarchy4"/>
    <dgm:cxn modelId="{FC03425A-8966-4BB8-843F-D5F9EA314076}" srcId="{E0DC655E-66E8-4443-AE28-8D99D1F2DACA}" destId="{F040CA3D-F0CB-45F8-A7A8-99E8444C9BAE}" srcOrd="0" destOrd="0" parTransId="{07B846D4-FCF3-4D45-AC1C-A11DDDDF4906}" sibTransId="{E42F5556-E59A-4477-BFF5-B6C96C585844}"/>
    <dgm:cxn modelId="{7ACA600B-309B-4617-B9C0-622143509119}" type="presOf" srcId="{E0DC655E-66E8-4443-AE28-8D99D1F2DACA}" destId="{69598B2A-2D58-48D5-AED7-ED3D75872D6C}" srcOrd="0" destOrd="0" presId="urn:microsoft.com/office/officeart/2005/8/layout/hierarchy4"/>
    <dgm:cxn modelId="{55BA0796-A3B2-4BEC-A3A7-EAD86E55ECA1}" type="presParOf" srcId="{E75BF49A-0BBD-418B-A465-D5C73CDDC862}" destId="{E807FE86-1840-4400-BC54-BE17327678C8}" srcOrd="0" destOrd="0" presId="urn:microsoft.com/office/officeart/2005/8/layout/hierarchy4"/>
    <dgm:cxn modelId="{CAC42A74-7BBB-4AAA-A9FA-AF61B02C81D1}" type="presParOf" srcId="{E807FE86-1840-4400-BC54-BE17327678C8}" destId="{F46FF331-AC3C-42A4-B302-D4F267FD3C46}" srcOrd="0" destOrd="0" presId="urn:microsoft.com/office/officeart/2005/8/layout/hierarchy4"/>
    <dgm:cxn modelId="{B31553D2-0D5C-41C0-BDDA-CF277CA7E2C9}" type="presParOf" srcId="{E807FE86-1840-4400-BC54-BE17327678C8}" destId="{717D8D73-65CB-46D3-8AE6-46E1D615D2D8}" srcOrd="1" destOrd="0" presId="urn:microsoft.com/office/officeart/2005/8/layout/hierarchy4"/>
    <dgm:cxn modelId="{3D168D8E-4F7C-4C97-96B5-72C52915A937}" type="presParOf" srcId="{E807FE86-1840-4400-BC54-BE17327678C8}" destId="{27B3484B-E079-4A62-BE67-18BCBB3F094A}" srcOrd="2" destOrd="0" presId="urn:microsoft.com/office/officeart/2005/8/layout/hierarchy4"/>
    <dgm:cxn modelId="{B5B254DD-FB4C-4F85-9CFE-08D030504963}" type="presParOf" srcId="{27B3484B-E079-4A62-BE67-18BCBB3F094A}" destId="{CFF5EE0E-ED68-4E2F-96A2-A347BEC04F73}" srcOrd="0" destOrd="0" presId="urn:microsoft.com/office/officeart/2005/8/layout/hierarchy4"/>
    <dgm:cxn modelId="{40D81D90-4E77-4E65-BCC7-E479522B2887}" type="presParOf" srcId="{CFF5EE0E-ED68-4E2F-96A2-A347BEC04F73}" destId="{69598B2A-2D58-48D5-AED7-ED3D75872D6C}" srcOrd="0" destOrd="0" presId="urn:microsoft.com/office/officeart/2005/8/layout/hierarchy4"/>
    <dgm:cxn modelId="{8927338F-C3AB-4482-9DA0-C18B6D8E6434}" type="presParOf" srcId="{CFF5EE0E-ED68-4E2F-96A2-A347BEC04F73}" destId="{D34E4507-3A02-4A4D-A738-3288ED4C1572}" srcOrd="1" destOrd="0" presId="urn:microsoft.com/office/officeart/2005/8/layout/hierarchy4"/>
    <dgm:cxn modelId="{F349031A-F5A7-40DD-9058-0D4306E4FFF4}" type="presParOf" srcId="{CFF5EE0E-ED68-4E2F-96A2-A347BEC04F73}" destId="{20926130-21FF-4A27-9610-15AD333A9609}" srcOrd="2" destOrd="0" presId="urn:microsoft.com/office/officeart/2005/8/layout/hierarchy4"/>
    <dgm:cxn modelId="{68019AD2-D440-455E-AD00-32FD1097A8DF}" type="presParOf" srcId="{20926130-21FF-4A27-9610-15AD333A9609}" destId="{F27E6456-DDC7-4D18-845D-43F1AB75E247}" srcOrd="0" destOrd="0" presId="urn:microsoft.com/office/officeart/2005/8/layout/hierarchy4"/>
    <dgm:cxn modelId="{9AE64FA3-9B15-4AF9-A2FF-832CC06F51E2}" type="presParOf" srcId="{F27E6456-DDC7-4D18-845D-43F1AB75E247}" destId="{2F2D33A4-48FD-4899-A91B-15AB379F2BA2}" srcOrd="0" destOrd="0" presId="urn:microsoft.com/office/officeart/2005/8/layout/hierarchy4"/>
    <dgm:cxn modelId="{A05EEA55-A424-4A5F-83E5-2A016B8D7EE6}" type="presParOf" srcId="{F27E6456-DDC7-4D18-845D-43F1AB75E247}" destId="{EBE90EA5-FC75-436F-B93A-804503C59692}" srcOrd="1" destOrd="0" presId="urn:microsoft.com/office/officeart/2005/8/layout/hierarchy4"/>
    <dgm:cxn modelId="{4BC8EC96-1C13-4A89-AF9C-D3F485EF3691}" type="presParOf" srcId="{F27E6456-DDC7-4D18-845D-43F1AB75E247}" destId="{CBA53981-AD57-4F19-8410-DE79DD07196F}" srcOrd="2" destOrd="0" presId="urn:microsoft.com/office/officeart/2005/8/layout/hierarchy4"/>
    <dgm:cxn modelId="{1C922832-F472-4A4C-A749-8FB67457AC89}" type="presParOf" srcId="{CBA53981-AD57-4F19-8410-DE79DD07196F}" destId="{E555B598-F973-4F79-87A4-BE3BBB01B98C}" srcOrd="0" destOrd="0" presId="urn:microsoft.com/office/officeart/2005/8/layout/hierarchy4"/>
    <dgm:cxn modelId="{7119D1A0-1189-4F42-81EC-244954B39EEF}" type="presParOf" srcId="{E555B598-F973-4F79-87A4-BE3BBB01B98C}" destId="{589F2136-FA2C-43F3-A6F2-1D604D11994A}" srcOrd="0" destOrd="0" presId="urn:microsoft.com/office/officeart/2005/8/layout/hierarchy4"/>
    <dgm:cxn modelId="{4C08BE93-D659-4DD2-92EB-223B46F6BCB4}" type="presParOf" srcId="{E555B598-F973-4F79-87A4-BE3BBB01B98C}" destId="{4B44C01B-BC68-454B-96C8-4D6AE519788F}" srcOrd="1" destOrd="0" presId="urn:microsoft.com/office/officeart/2005/8/layout/hierarchy4"/>
    <dgm:cxn modelId="{531BBDE1-4698-46BC-A692-EED9CF593BE1}" type="presParOf" srcId="{CBA53981-AD57-4F19-8410-DE79DD07196F}" destId="{85C7DC6E-D2BA-4134-8A36-FD179C929F09}" srcOrd="1" destOrd="0" presId="urn:microsoft.com/office/officeart/2005/8/layout/hierarchy4"/>
    <dgm:cxn modelId="{96FAD044-8BD1-45CC-9704-0F37965DBFAB}" type="presParOf" srcId="{CBA53981-AD57-4F19-8410-DE79DD07196F}" destId="{0C7EC898-454C-4DEF-AC55-88FEC776C897}" srcOrd="2" destOrd="0" presId="urn:microsoft.com/office/officeart/2005/8/layout/hierarchy4"/>
    <dgm:cxn modelId="{189654EC-B991-464A-9A22-DA4A527C74C3}" type="presParOf" srcId="{0C7EC898-454C-4DEF-AC55-88FEC776C897}" destId="{C8154015-3121-46A5-A215-6B29E36D01FC}" srcOrd="0" destOrd="0" presId="urn:microsoft.com/office/officeart/2005/8/layout/hierarchy4"/>
    <dgm:cxn modelId="{76C48B8D-925E-4AD5-B301-CC2509D5D4FF}" type="presParOf" srcId="{0C7EC898-454C-4DEF-AC55-88FEC776C897}" destId="{00A09903-B8D7-46E5-B150-30A7CF01E1B4}" srcOrd="1" destOrd="0" presId="urn:microsoft.com/office/officeart/2005/8/layout/hierarchy4"/>
    <dgm:cxn modelId="{797FB08C-821F-40EA-94A3-0236840E2E63}" type="presParOf" srcId="{0C7EC898-454C-4DEF-AC55-88FEC776C897}" destId="{320A3D2F-F47B-44D1-8912-9A16092D9371}" srcOrd="2" destOrd="0" presId="urn:microsoft.com/office/officeart/2005/8/layout/hierarchy4"/>
    <dgm:cxn modelId="{5F1906B9-C455-453F-A199-BEF6E7C14FC6}" type="presParOf" srcId="{320A3D2F-F47B-44D1-8912-9A16092D9371}" destId="{54ABE4E1-423A-4DB4-B4C6-A9A108305216}" srcOrd="0" destOrd="0" presId="urn:microsoft.com/office/officeart/2005/8/layout/hierarchy4"/>
    <dgm:cxn modelId="{502DF440-8E8B-4457-80CF-EB6D76F7D059}" type="presParOf" srcId="{54ABE4E1-423A-4DB4-B4C6-A9A108305216}" destId="{4E3A83BC-B6AD-44EF-A9D0-C1F60B9E074C}" srcOrd="0" destOrd="0" presId="urn:microsoft.com/office/officeart/2005/8/layout/hierarchy4"/>
    <dgm:cxn modelId="{FB3F0022-1134-409D-B98E-F3DBBDB7E9CF}" type="presParOf" srcId="{54ABE4E1-423A-4DB4-B4C6-A9A108305216}" destId="{70646478-8D7C-4C44-BFE7-FECA03BE8A66}" srcOrd="1" destOrd="0" presId="urn:microsoft.com/office/officeart/2005/8/layout/hierarchy4"/>
    <dgm:cxn modelId="{358FADE8-3B3F-445B-9676-2297EDEBEE65}" type="presParOf" srcId="{320A3D2F-F47B-44D1-8912-9A16092D9371}" destId="{02615D6F-00EE-4875-876E-906749D7F28F}" srcOrd="1" destOrd="0" presId="urn:microsoft.com/office/officeart/2005/8/layout/hierarchy4"/>
    <dgm:cxn modelId="{4AAC4935-08F9-4932-ADCF-D2C13E6DF156}" type="presParOf" srcId="{320A3D2F-F47B-44D1-8912-9A16092D9371}" destId="{428E762D-C04A-4412-A01C-E33FBF01F843}" srcOrd="2" destOrd="0" presId="urn:microsoft.com/office/officeart/2005/8/layout/hierarchy4"/>
    <dgm:cxn modelId="{CE5F8AB5-AE46-4E22-982C-7498AF062DFC}" type="presParOf" srcId="{428E762D-C04A-4412-A01C-E33FBF01F843}" destId="{885CE138-BA06-4B37-A8C3-F33C2AB0FE8E}" srcOrd="0" destOrd="0" presId="urn:microsoft.com/office/officeart/2005/8/layout/hierarchy4"/>
    <dgm:cxn modelId="{FA5775FC-879B-49BA-87E9-2F0EAE786785}" type="presParOf" srcId="{428E762D-C04A-4412-A01C-E33FBF01F843}" destId="{AD5CA3EA-FCA5-45E7-87E8-47553F7523A8}" srcOrd="1" destOrd="0" presId="urn:microsoft.com/office/officeart/2005/8/layout/hierarchy4"/>
  </dgm:cxnLst>
  <dgm:bg/>
  <dgm:whole/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10ED40AF-DFB1-4943-B6DB-2A904FAA918A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D0B34799-7764-4B93-B2A7-73998F1DC26E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800" i="1" dirty="0" smtClean="0"/>
            <a:t>Alonso Velásquez De Obando Mera</a:t>
          </a:r>
          <a:endParaRPr lang="es-CO" sz="2800" i="1" dirty="0"/>
        </a:p>
      </dgm:t>
    </dgm:pt>
    <dgm:pt modelId="{3F851464-3376-4303-B1F6-2DD884FD8C3E}" type="parTrans" cxnId="{E5D556EF-6B60-4189-86FC-1B58C476E192}">
      <dgm:prSet/>
      <dgm:spPr/>
      <dgm:t>
        <a:bodyPr/>
        <a:lstStyle/>
        <a:p>
          <a:endParaRPr lang="es-CO"/>
        </a:p>
      </dgm:t>
    </dgm:pt>
    <dgm:pt modelId="{F239A945-121D-4FA8-A384-1241A5E50869}" type="sibTrans" cxnId="{E5D556EF-6B60-4189-86FC-1B58C476E192}">
      <dgm:prSet/>
      <dgm:spPr/>
      <dgm:t>
        <a:bodyPr/>
        <a:lstStyle/>
        <a:p>
          <a:endParaRPr lang="es-CO"/>
        </a:p>
      </dgm:t>
    </dgm:pt>
    <dgm:pt modelId="{86B3A775-19B2-4AAC-8FAD-319E2F2DF7FB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400" dirty="0" smtClean="0"/>
            <a:t>Alonso Velásquez Jaramillo</a:t>
          </a:r>
          <a:endParaRPr lang="es-CO" sz="2400" dirty="0"/>
        </a:p>
      </dgm:t>
    </dgm:pt>
    <dgm:pt modelId="{F689CC69-DC90-4B6F-A848-BB8C84A031DD}" type="parTrans" cxnId="{4891E852-15C0-4518-AE25-B50F6C56DD61}">
      <dgm:prSet/>
      <dgm:spPr/>
      <dgm:t>
        <a:bodyPr/>
        <a:lstStyle/>
        <a:p>
          <a:endParaRPr lang="es-CO"/>
        </a:p>
      </dgm:t>
    </dgm:pt>
    <dgm:pt modelId="{4D9D32B8-7493-4DED-9E82-EB008D0F7D87}" type="sibTrans" cxnId="{4891E852-15C0-4518-AE25-B50F6C56DD61}">
      <dgm:prSet/>
      <dgm:spPr/>
      <dgm:t>
        <a:bodyPr/>
        <a:lstStyle/>
        <a:p>
          <a:endParaRPr lang="es-CO"/>
        </a:p>
      </dgm:t>
    </dgm:pt>
    <dgm:pt modelId="{4B88BAE9-0CED-4468-854B-C3758E08E017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CO" sz="1600" baseline="0" dirty="0" smtClean="0"/>
            <a:t>Francisco               Velásquez</a:t>
          </a:r>
          <a:endParaRPr lang="es-CO" sz="1600" baseline="0" dirty="0"/>
        </a:p>
      </dgm:t>
    </dgm:pt>
    <dgm:pt modelId="{339B825A-A38F-4E34-AC99-232A8BAA9C2D}" type="parTrans" cxnId="{29E2D3FD-14F8-4992-AFB8-47F0BCAD7A6F}">
      <dgm:prSet/>
      <dgm:spPr/>
      <dgm:t>
        <a:bodyPr/>
        <a:lstStyle/>
        <a:p>
          <a:endParaRPr lang="es-CO"/>
        </a:p>
      </dgm:t>
    </dgm:pt>
    <dgm:pt modelId="{7E4D363C-A51E-4B5C-9A8F-3F342DD93E56}" type="sibTrans" cxnId="{29E2D3FD-14F8-4992-AFB8-47F0BCAD7A6F}">
      <dgm:prSet/>
      <dgm:spPr/>
      <dgm:t>
        <a:bodyPr/>
        <a:lstStyle/>
        <a:p>
          <a:endParaRPr lang="es-CO"/>
        </a:p>
      </dgm:t>
    </dgm:pt>
    <dgm:pt modelId="{90F67036-9BD8-46DA-B1DD-77D4D7EBC133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María Ordóñez Jaramillo</a:t>
          </a:r>
          <a:endParaRPr lang="es-CO" sz="2000" dirty="0"/>
        </a:p>
      </dgm:t>
    </dgm:pt>
    <dgm:pt modelId="{0A56A443-B468-45A1-9021-C477E383CAF7}" type="parTrans" cxnId="{9C656BA1-0102-4BCF-A74C-13F2A61A9403}">
      <dgm:prSet/>
      <dgm:spPr/>
      <dgm:t>
        <a:bodyPr/>
        <a:lstStyle/>
        <a:p>
          <a:endParaRPr lang="es-CO"/>
        </a:p>
      </dgm:t>
    </dgm:pt>
    <dgm:pt modelId="{07A6A2B5-001C-46B3-997C-BC44C09C33D2}" type="sibTrans" cxnId="{9C656BA1-0102-4BCF-A74C-13F2A61A9403}">
      <dgm:prSet/>
      <dgm:spPr/>
      <dgm:t>
        <a:bodyPr/>
        <a:lstStyle/>
        <a:p>
          <a:endParaRPr lang="es-CO"/>
        </a:p>
      </dgm:t>
    </dgm:pt>
    <dgm:pt modelId="{919A97FF-832F-4001-860C-440EEF246F39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baseline="0" dirty="0" smtClean="0"/>
            <a:t>Juan                    De Ordóñez De </a:t>
          </a:r>
          <a:r>
            <a:rPr lang="es-CO" sz="1600" baseline="0" dirty="0" err="1" smtClean="0"/>
            <a:t>Villaquirán</a:t>
          </a:r>
          <a:endParaRPr lang="es-CO" sz="1600" baseline="0" dirty="0"/>
        </a:p>
      </dgm:t>
    </dgm:pt>
    <dgm:pt modelId="{DC7DF654-93DD-43A1-A375-8E0E8E5DA060}" type="parTrans" cxnId="{47C655C6-FE72-4CB4-9407-8C72F67ED5E8}">
      <dgm:prSet/>
      <dgm:spPr/>
      <dgm:t>
        <a:bodyPr/>
        <a:lstStyle/>
        <a:p>
          <a:endParaRPr lang="es-CO"/>
        </a:p>
      </dgm:t>
    </dgm:pt>
    <dgm:pt modelId="{A45BFC12-79E2-4FF1-AB0D-56ACEE280817}" type="sibTrans" cxnId="{47C655C6-FE72-4CB4-9407-8C72F67ED5E8}">
      <dgm:prSet/>
      <dgm:spPr/>
      <dgm:t>
        <a:bodyPr/>
        <a:lstStyle/>
        <a:p>
          <a:endParaRPr lang="es-CO"/>
        </a:p>
      </dgm:t>
    </dgm:pt>
    <dgm:pt modelId="{D7F9512F-013D-48A2-BC72-2D94CEFA8D70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dirty="0" smtClean="0"/>
            <a:t>María Jaramillo Jiménez</a:t>
          </a:r>
          <a:endParaRPr lang="es-CO" sz="1800" dirty="0"/>
        </a:p>
      </dgm:t>
    </dgm:pt>
    <dgm:pt modelId="{858115E1-F574-4104-A482-EDA2F13691C9}" type="parTrans" cxnId="{2EE937A8-532B-4E4D-BF71-85349CD0B4CF}">
      <dgm:prSet/>
      <dgm:spPr/>
      <dgm:t>
        <a:bodyPr/>
        <a:lstStyle/>
        <a:p>
          <a:endParaRPr lang="es-CO"/>
        </a:p>
      </dgm:t>
    </dgm:pt>
    <dgm:pt modelId="{5368FFBB-C377-4EC5-8625-E757E9A9F16B}" type="sibTrans" cxnId="{2EE937A8-532B-4E4D-BF71-85349CD0B4CF}">
      <dgm:prSet/>
      <dgm:spPr/>
      <dgm:t>
        <a:bodyPr/>
        <a:lstStyle/>
        <a:p>
          <a:endParaRPr lang="es-CO"/>
        </a:p>
      </dgm:t>
    </dgm:pt>
    <dgm:pt modelId="{32D73572-61AB-495A-BE20-45336C422363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CO" sz="1600" dirty="0" smtClean="0"/>
            <a:t>Álvaro Jaramillo</a:t>
          </a:r>
          <a:endParaRPr lang="es-CO" sz="1600" dirty="0"/>
        </a:p>
      </dgm:t>
    </dgm:pt>
    <dgm:pt modelId="{3DE5D387-EFF6-49E4-9377-4D01D9AAE8DF}" type="parTrans" cxnId="{43A73E9B-5999-4B71-9325-98EC79DA1A1F}">
      <dgm:prSet/>
      <dgm:spPr/>
      <dgm:t>
        <a:bodyPr/>
        <a:lstStyle/>
        <a:p>
          <a:endParaRPr lang="es-CO"/>
        </a:p>
      </dgm:t>
    </dgm:pt>
    <dgm:pt modelId="{A6B4E236-78BE-4CB3-8AF4-DD1C927EE083}" type="sibTrans" cxnId="{43A73E9B-5999-4B71-9325-98EC79DA1A1F}">
      <dgm:prSet/>
      <dgm:spPr/>
      <dgm:t>
        <a:bodyPr/>
        <a:lstStyle/>
        <a:p>
          <a:endParaRPr lang="es-CO"/>
        </a:p>
      </dgm:t>
    </dgm:pt>
    <dgm:pt modelId="{D006754E-EAC0-4D2A-8350-6F069988F5AF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dirty="0" smtClean="0"/>
            <a:t>María Jiménez Mogollón</a:t>
          </a:r>
          <a:endParaRPr lang="es-CO" sz="1600" dirty="0"/>
        </a:p>
      </dgm:t>
    </dgm:pt>
    <dgm:pt modelId="{110F3FAC-E4C7-4F3B-A420-1685CA4AB0DF}" type="parTrans" cxnId="{487E10C9-8EED-436F-AE8D-D4FA12A05755}">
      <dgm:prSet/>
      <dgm:spPr/>
      <dgm:t>
        <a:bodyPr/>
        <a:lstStyle/>
        <a:p>
          <a:endParaRPr lang="es-CO"/>
        </a:p>
      </dgm:t>
    </dgm:pt>
    <dgm:pt modelId="{36D8C8C4-A06C-41E9-AA7F-2CC9BD045008}" type="sibTrans" cxnId="{487E10C9-8EED-436F-AE8D-D4FA12A05755}">
      <dgm:prSet/>
      <dgm:spPr/>
      <dgm:t>
        <a:bodyPr/>
        <a:lstStyle/>
        <a:p>
          <a:endParaRPr lang="es-CO"/>
        </a:p>
      </dgm:t>
    </dgm:pt>
    <dgm:pt modelId="{74672891-66DB-4A75-A86F-7125CE8D76CA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dirty="0" smtClean="0"/>
            <a:t>Benito Zalamea</a:t>
          </a:r>
          <a:endParaRPr lang="es-CO" sz="1600" dirty="0"/>
        </a:p>
      </dgm:t>
    </dgm:pt>
    <dgm:pt modelId="{276B3CEA-90C7-45AE-8009-5D04DDD23032}" type="parTrans" cxnId="{E202BABC-ADB9-4FA2-98D9-E9D3C643DF95}">
      <dgm:prSet/>
      <dgm:spPr/>
      <dgm:t>
        <a:bodyPr/>
        <a:lstStyle/>
        <a:p>
          <a:endParaRPr lang="es-CO"/>
        </a:p>
      </dgm:t>
    </dgm:pt>
    <dgm:pt modelId="{3602039E-8628-4A34-A45B-7D98D35B774D}" type="sibTrans" cxnId="{E202BABC-ADB9-4FA2-98D9-E9D3C643DF95}">
      <dgm:prSet/>
      <dgm:spPr/>
      <dgm:t>
        <a:bodyPr/>
        <a:lstStyle/>
        <a:p>
          <a:endParaRPr lang="es-CO"/>
        </a:p>
      </dgm:t>
    </dgm:pt>
    <dgm:pt modelId="{EC936AA3-8252-4AF4-85F6-D27ADC809873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CO" sz="1600" dirty="0" smtClean="0"/>
            <a:t>Isabel Macías</a:t>
          </a:r>
          <a:endParaRPr lang="es-CO" sz="1600" dirty="0"/>
        </a:p>
      </dgm:t>
    </dgm:pt>
    <dgm:pt modelId="{CCADDDD2-9446-4CDD-8DB4-4B1BE7099213}" type="parTrans" cxnId="{9516806B-C1E8-46A2-A0C3-760A2819195D}">
      <dgm:prSet/>
      <dgm:spPr/>
      <dgm:t>
        <a:bodyPr/>
        <a:lstStyle/>
        <a:p>
          <a:endParaRPr lang="es-CO"/>
        </a:p>
      </dgm:t>
    </dgm:pt>
    <dgm:pt modelId="{69F9FA79-B7F1-4006-A98A-50825AA1546B}" type="sibTrans" cxnId="{9516806B-C1E8-46A2-A0C3-760A2819195D}">
      <dgm:prSet/>
      <dgm:spPr/>
      <dgm:t>
        <a:bodyPr/>
        <a:lstStyle/>
        <a:p>
          <a:endParaRPr lang="es-CO"/>
        </a:p>
      </dgm:t>
    </dgm:pt>
    <dgm:pt modelId="{E75BF49A-0BBD-418B-A465-D5C73CDDC862}" type="pres">
      <dgm:prSet presAssocID="{10ED40AF-DFB1-4943-B6DB-2A904FAA918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BA655161-E4F9-4A7B-B876-727E8EA363A0}" type="pres">
      <dgm:prSet presAssocID="{D0B34799-7764-4B93-B2A7-73998F1DC26E}" presName="vertOne" presStyleCnt="0"/>
      <dgm:spPr/>
    </dgm:pt>
    <dgm:pt modelId="{45BC9D3E-E8D0-4C25-8BB1-19A24FBFA7AA}" type="pres">
      <dgm:prSet presAssocID="{D0B34799-7764-4B93-B2A7-73998F1DC26E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5CCCFDE1-BD65-413D-9AB3-3EF9214F0395}" type="pres">
      <dgm:prSet presAssocID="{D0B34799-7764-4B93-B2A7-73998F1DC26E}" presName="parTransOne" presStyleCnt="0"/>
      <dgm:spPr/>
    </dgm:pt>
    <dgm:pt modelId="{26A57830-0909-4FEB-9803-DD1A8EE9C1BD}" type="pres">
      <dgm:prSet presAssocID="{D0B34799-7764-4B93-B2A7-73998F1DC26E}" presName="horzOne" presStyleCnt="0"/>
      <dgm:spPr/>
    </dgm:pt>
    <dgm:pt modelId="{B4C63E99-EA6D-4C2F-86BF-F1C8F1C153E7}" type="pres">
      <dgm:prSet presAssocID="{86B3A775-19B2-4AAC-8FAD-319E2F2DF7FB}" presName="vertTwo" presStyleCnt="0"/>
      <dgm:spPr/>
    </dgm:pt>
    <dgm:pt modelId="{A4FCAE5F-B5DA-4082-95BA-B04A92653BE2}" type="pres">
      <dgm:prSet presAssocID="{86B3A775-19B2-4AAC-8FAD-319E2F2DF7FB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F3E7FD1C-05F5-4724-80AE-FCA67383CAB1}" type="pres">
      <dgm:prSet presAssocID="{86B3A775-19B2-4AAC-8FAD-319E2F2DF7FB}" presName="parTransTwo" presStyleCnt="0"/>
      <dgm:spPr/>
    </dgm:pt>
    <dgm:pt modelId="{0A91EBA8-2A4F-44AE-8CAB-9522A8C807B5}" type="pres">
      <dgm:prSet presAssocID="{86B3A775-19B2-4AAC-8FAD-319E2F2DF7FB}" presName="horzTwo" presStyleCnt="0"/>
      <dgm:spPr/>
    </dgm:pt>
    <dgm:pt modelId="{37D654BB-0B54-49E8-B1EF-7BF6E85FDC42}" type="pres">
      <dgm:prSet presAssocID="{4B88BAE9-0CED-4468-854B-C3758E08E017}" presName="vertThree" presStyleCnt="0"/>
      <dgm:spPr/>
    </dgm:pt>
    <dgm:pt modelId="{72A85B45-EC55-4829-B7FE-A8E1C00312CD}" type="pres">
      <dgm:prSet presAssocID="{4B88BAE9-0CED-4468-854B-C3758E08E017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14975429-175E-4D08-92C6-28DD2512C2B8}" type="pres">
      <dgm:prSet presAssocID="{4B88BAE9-0CED-4468-854B-C3758E08E017}" presName="horzThree" presStyleCnt="0"/>
      <dgm:spPr/>
    </dgm:pt>
    <dgm:pt modelId="{4CACF957-8F52-476A-8838-0D55C0EDE7E3}" type="pres">
      <dgm:prSet presAssocID="{7E4D363C-A51E-4B5C-9A8F-3F342DD93E56}" presName="sibSpaceThree" presStyleCnt="0"/>
      <dgm:spPr/>
    </dgm:pt>
    <dgm:pt modelId="{FDDD7505-4A08-488A-970A-F0E5E8E644F4}" type="pres">
      <dgm:prSet presAssocID="{90F67036-9BD8-46DA-B1DD-77D4D7EBC133}" presName="vertThree" presStyleCnt="0"/>
      <dgm:spPr/>
    </dgm:pt>
    <dgm:pt modelId="{97E1FDE7-900B-474B-B6F9-685399A6DE46}" type="pres">
      <dgm:prSet presAssocID="{90F67036-9BD8-46DA-B1DD-77D4D7EBC133}" presName="txThre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629FF12E-0515-4509-B336-49293749351B}" type="pres">
      <dgm:prSet presAssocID="{90F67036-9BD8-46DA-B1DD-77D4D7EBC133}" presName="parTransThree" presStyleCnt="0"/>
      <dgm:spPr/>
    </dgm:pt>
    <dgm:pt modelId="{0FD31F24-E106-4F67-8824-825D584F594F}" type="pres">
      <dgm:prSet presAssocID="{90F67036-9BD8-46DA-B1DD-77D4D7EBC133}" presName="horzThree" presStyleCnt="0"/>
      <dgm:spPr/>
    </dgm:pt>
    <dgm:pt modelId="{09BBC5A0-D747-49E2-A606-92B3ECA1EEB8}" type="pres">
      <dgm:prSet presAssocID="{919A97FF-832F-4001-860C-440EEF246F39}" presName="vertFour" presStyleCnt="0">
        <dgm:presLayoutVars>
          <dgm:chPref val="3"/>
        </dgm:presLayoutVars>
      </dgm:prSet>
      <dgm:spPr/>
    </dgm:pt>
    <dgm:pt modelId="{85756282-EF59-4F05-92DC-4BD4F4AF7B29}" type="pres">
      <dgm:prSet presAssocID="{919A97FF-832F-4001-860C-440EEF246F39}" presName="txFour" presStyleLbl="node4" presStyleIdx="0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16C3BB01-F4CA-450F-8506-E4839BB8F491}" type="pres">
      <dgm:prSet presAssocID="{919A97FF-832F-4001-860C-440EEF246F39}" presName="horzFour" presStyleCnt="0"/>
      <dgm:spPr/>
    </dgm:pt>
    <dgm:pt modelId="{36A381B9-76F8-4A3A-9386-F3D811B4C9DB}" type="pres">
      <dgm:prSet presAssocID="{A45BFC12-79E2-4FF1-AB0D-56ACEE280817}" presName="sibSpaceFour" presStyleCnt="0"/>
      <dgm:spPr/>
    </dgm:pt>
    <dgm:pt modelId="{87495145-77C2-46FC-94D6-3278B77F4EDF}" type="pres">
      <dgm:prSet presAssocID="{D7F9512F-013D-48A2-BC72-2D94CEFA8D70}" presName="vertFour" presStyleCnt="0">
        <dgm:presLayoutVars>
          <dgm:chPref val="3"/>
        </dgm:presLayoutVars>
      </dgm:prSet>
      <dgm:spPr/>
    </dgm:pt>
    <dgm:pt modelId="{47FFA800-E925-4FA4-9668-4371F0463576}" type="pres">
      <dgm:prSet presAssocID="{D7F9512F-013D-48A2-BC72-2D94CEFA8D70}" presName="txFour" presStyleLbl="node4" presStyleIdx="1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0A5EA0F7-117D-48C8-AD98-9A363DE04A7D}" type="pres">
      <dgm:prSet presAssocID="{D7F9512F-013D-48A2-BC72-2D94CEFA8D70}" presName="parTransFour" presStyleCnt="0"/>
      <dgm:spPr/>
    </dgm:pt>
    <dgm:pt modelId="{F2BC2196-5EF2-40CD-89B7-B6800C2B70E7}" type="pres">
      <dgm:prSet presAssocID="{D7F9512F-013D-48A2-BC72-2D94CEFA8D70}" presName="horzFour" presStyleCnt="0"/>
      <dgm:spPr/>
    </dgm:pt>
    <dgm:pt modelId="{214300D4-59F9-408C-A276-EBA21A6A1AFD}" type="pres">
      <dgm:prSet presAssocID="{32D73572-61AB-495A-BE20-45336C422363}" presName="vertFour" presStyleCnt="0">
        <dgm:presLayoutVars>
          <dgm:chPref val="3"/>
        </dgm:presLayoutVars>
      </dgm:prSet>
      <dgm:spPr/>
    </dgm:pt>
    <dgm:pt modelId="{D2AF8948-1CC5-4FA6-8F27-7698FBE873AF}" type="pres">
      <dgm:prSet presAssocID="{32D73572-61AB-495A-BE20-45336C422363}" presName="txFour" presStyleLbl="node4" presStyleIdx="2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58785896-0754-45E2-AA0F-E1F759E7916F}" type="pres">
      <dgm:prSet presAssocID="{32D73572-61AB-495A-BE20-45336C422363}" presName="horzFour" presStyleCnt="0"/>
      <dgm:spPr/>
    </dgm:pt>
    <dgm:pt modelId="{2536C60B-8DF5-4677-9E0A-67F64BA1CBAA}" type="pres">
      <dgm:prSet presAssocID="{A6B4E236-78BE-4CB3-8AF4-DD1C927EE083}" presName="sibSpaceFour" presStyleCnt="0"/>
      <dgm:spPr/>
    </dgm:pt>
    <dgm:pt modelId="{5C3A3C5A-2072-49E8-AF01-76C24E1B3B6E}" type="pres">
      <dgm:prSet presAssocID="{D006754E-EAC0-4D2A-8350-6F069988F5AF}" presName="vertFour" presStyleCnt="0">
        <dgm:presLayoutVars>
          <dgm:chPref val="3"/>
        </dgm:presLayoutVars>
      </dgm:prSet>
      <dgm:spPr/>
    </dgm:pt>
    <dgm:pt modelId="{0ECFEFDB-5F77-47AF-8F50-D6EECE099B25}" type="pres">
      <dgm:prSet presAssocID="{D006754E-EAC0-4D2A-8350-6F069988F5AF}" presName="txFour" presStyleLbl="node4" presStyleIdx="3" presStyleCnt="6" custLinFactNeighborX="1009" custLinFactNeighborY="-24673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F52EAB7F-C80B-4F47-9F21-2A0BCAB69378}" type="pres">
      <dgm:prSet presAssocID="{D006754E-EAC0-4D2A-8350-6F069988F5AF}" presName="parTransFour" presStyleCnt="0"/>
      <dgm:spPr/>
    </dgm:pt>
    <dgm:pt modelId="{43A05C35-5B03-493A-84F6-D7A1320D9BEE}" type="pres">
      <dgm:prSet presAssocID="{D006754E-EAC0-4D2A-8350-6F069988F5AF}" presName="horzFour" presStyleCnt="0"/>
      <dgm:spPr/>
    </dgm:pt>
    <dgm:pt modelId="{F0FF9CD9-A930-476A-A473-DCEF89130167}" type="pres">
      <dgm:prSet presAssocID="{74672891-66DB-4A75-A86F-7125CE8D76CA}" presName="vertFour" presStyleCnt="0">
        <dgm:presLayoutVars>
          <dgm:chPref val="3"/>
        </dgm:presLayoutVars>
      </dgm:prSet>
      <dgm:spPr/>
    </dgm:pt>
    <dgm:pt modelId="{BA473001-1A0E-4468-9049-16E7380365DF}" type="pres">
      <dgm:prSet presAssocID="{74672891-66DB-4A75-A86F-7125CE8D76CA}" presName="txFour" presStyleLbl="node4" presStyleIdx="4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F4A60082-C3D9-4559-AF02-EBAFD5DBA749}" type="pres">
      <dgm:prSet presAssocID="{74672891-66DB-4A75-A86F-7125CE8D76CA}" presName="horzFour" presStyleCnt="0"/>
      <dgm:spPr/>
    </dgm:pt>
    <dgm:pt modelId="{A30303F6-386B-45BD-A82A-9E78AC377512}" type="pres">
      <dgm:prSet presAssocID="{3602039E-8628-4A34-A45B-7D98D35B774D}" presName="sibSpaceFour" presStyleCnt="0"/>
      <dgm:spPr/>
    </dgm:pt>
    <dgm:pt modelId="{7A94B2F9-5D58-4C9D-BB14-8AA34DD3B0A4}" type="pres">
      <dgm:prSet presAssocID="{EC936AA3-8252-4AF4-85F6-D27ADC809873}" presName="vertFour" presStyleCnt="0">
        <dgm:presLayoutVars>
          <dgm:chPref val="3"/>
        </dgm:presLayoutVars>
      </dgm:prSet>
      <dgm:spPr/>
    </dgm:pt>
    <dgm:pt modelId="{38CFD43C-ED46-4421-BAE0-952C41DB9D5B}" type="pres">
      <dgm:prSet presAssocID="{EC936AA3-8252-4AF4-85F6-D27ADC809873}" presName="txFour" presStyleLbl="node4" presStyleIdx="5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9B301AA7-EEE7-488E-9ABD-BF1EFFF8ECCC}" type="pres">
      <dgm:prSet presAssocID="{EC936AA3-8252-4AF4-85F6-D27ADC809873}" presName="horzFour" presStyleCnt="0"/>
      <dgm:spPr/>
    </dgm:pt>
  </dgm:ptLst>
  <dgm:cxnLst>
    <dgm:cxn modelId="{E5D556EF-6B60-4189-86FC-1B58C476E192}" srcId="{10ED40AF-DFB1-4943-B6DB-2A904FAA918A}" destId="{D0B34799-7764-4B93-B2A7-73998F1DC26E}" srcOrd="0" destOrd="0" parTransId="{3F851464-3376-4303-B1F6-2DD884FD8C3E}" sibTransId="{F239A945-121D-4FA8-A384-1241A5E50869}"/>
    <dgm:cxn modelId="{2134B265-5846-4797-96EA-799890AB9F82}" type="presOf" srcId="{86B3A775-19B2-4AAC-8FAD-319E2F2DF7FB}" destId="{A4FCAE5F-B5DA-4082-95BA-B04A92653BE2}" srcOrd="0" destOrd="0" presId="urn:microsoft.com/office/officeart/2005/8/layout/hierarchy4"/>
    <dgm:cxn modelId="{484B32EF-AB3E-433C-B690-F317A865F871}" type="presOf" srcId="{74672891-66DB-4A75-A86F-7125CE8D76CA}" destId="{BA473001-1A0E-4468-9049-16E7380365DF}" srcOrd="0" destOrd="0" presId="urn:microsoft.com/office/officeart/2005/8/layout/hierarchy4"/>
    <dgm:cxn modelId="{66E9E6B4-67D6-49CF-8122-D868F29AC79C}" type="presOf" srcId="{D7F9512F-013D-48A2-BC72-2D94CEFA8D70}" destId="{47FFA800-E925-4FA4-9668-4371F0463576}" srcOrd="0" destOrd="0" presId="urn:microsoft.com/office/officeart/2005/8/layout/hierarchy4"/>
    <dgm:cxn modelId="{9C656BA1-0102-4BCF-A74C-13F2A61A9403}" srcId="{86B3A775-19B2-4AAC-8FAD-319E2F2DF7FB}" destId="{90F67036-9BD8-46DA-B1DD-77D4D7EBC133}" srcOrd="1" destOrd="0" parTransId="{0A56A443-B468-45A1-9021-C477E383CAF7}" sibTransId="{07A6A2B5-001C-46B3-997C-BC44C09C33D2}"/>
    <dgm:cxn modelId="{29E2D3FD-14F8-4992-AFB8-47F0BCAD7A6F}" srcId="{86B3A775-19B2-4AAC-8FAD-319E2F2DF7FB}" destId="{4B88BAE9-0CED-4468-854B-C3758E08E017}" srcOrd="0" destOrd="0" parTransId="{339B825A-A38F-4E34-AC99-232A8BAA9C2D}" sibTransId="{7E4D363C-A51E-4B5C-9A8F-3F342DD93E56}"/>
    <dgm:cxn modelId="{AFFA4036-0C73-4EEF-A09B-69D797A4FC5E}" type="presOf" srcId="{10ED40AF-DFB1-4943-B6DB-2A904FAA918A}" destId="{E75BF49A-0BBD-418B-A465-D5C73CDDC862}" srcOrd="0" destOrd="0" presId="urn:microsoft.com/office/officeart/2005/8/layout/hierarchy4"/>
    <dgm:cxn modelId="{A112A322-1A77-4A64-AC5D-4D0DCBE469D3}" type="presOf" srcId="{32D73572-61AB-495A-BE20-45336C422363}" destId="{D2AF8948-1CC5-4FA6-8F27-7698FBE873AF}" srcOrd="0" destOrd="0" presId="urn:microsoft.com/office/officeart/2005/8/layout/hierarchy4"/>
    <dgm:cxn modelId="{914C7642-3A47-484C-9342-F9F1978B371E}" type="presOf" srcId="{90F67036-9BD8-46DA-B1DD-77D4D7EBC133}" destId="{97E1FDE7-900B-474B-B6F9-685399A6DE46}" srcOrd="0" destOrd="0" presId="urn:microsoft.com/office/officeart/2005/8/layout/hierarchy4"/>
    <dgm:cxn modelId="{888A4B67-3FF7-42C4-8AF3-443D3F3E59E5}" type="presOf" srcId="{D006754E-EAC0-4D2A-8350-6F069988F5AF}" destId="{0ECFEFDB-5F77-47AF-8F50-D6EECE099B25}" srcOrd="0" destOrd="0" presId="urn:microsoft.com/office/officeart/2005/8/layout/hierarchy4"/>
    <dgm:cxn modelId="{2EE937A8-532B-4E4D-BF71-85349CD0B4CF}" srcId="{90F67036-9BD8-46DA-B1DD-77D4D7EBC133}" destId="{D7F9512F-013D-48A2-BC72-2D94CEFA8D70}" srcOrd="1" destOrd="0" parTransId="{858115E1-F574-4104-A482-EDA2F13691C9}" sibTransId="{5368FFBB-C377-4EC5-8625-E757E9A9F16B}"/>
    <dgm:cxn modelId="{7AEEF04B-0ED2-4556-9A4A-19D34AC5B84A}" type="presOf" srcId="{4B88BAE9-0CED-4468-854B-C3758E08E017}" destId="{72A85B45-EC55-4829-B7FE-A8E1C00312CD}" srcOrd="0" destOrd="0" presId="urn:microsoft.com/office/officeart/2005/8/layout/hierarchy4"/>
    <dgm:cxn modelId="{389FF63A-6515-430F-8542-57F4E7A68FDB}" type="presOf" srcId="{919A97FF-832F-4001-860C-440EEF246F39}" destId="{85756282-EF59-4F05-92DC-4BD4F4AF7B29}" srcOrd="0" destOrd="0" presId="urn:microsoft.com/office/officeart/2005/8/layout/hierarchy4"/>
    <dgm:cxn modelId="{43A73E9B-5999-4B71-9325-98EC79DA1A1F}" srcId="{D7F9512F-013D-48A2-BC72-2D94CEFA8D70}" destId="{32D73572-61AB-495A-BE20-45336C422363}" srcOrd="0" destOrd="0" parTransId="{3DE5D387-EFF6-49E4-9377-4D01D9AAE8DF}" sibTransId="{A6B4E236-78BE-4CB3-8AF4-DD1C927EE083}"/>
    <dgm:cxn modelId="{9DF7B647-5966-447C-9719-7889B58167CB}" type="presOf" srcId="{EC936AA3-8252-4AF4-85F6-D27ADC809873}" destId="{38CFD43C-ED46-4421-BAE0-952C41DB9D5B}" srcOrd="0" destOrd="0" presId="urn:microsoft.com/office/officeart/2005/8/layout/hierarchy4"/>
    <dgm:cxn modelId="{47C655C6-FE72-4CB4-9407-8C72F67ED5E8}" srcId="{90F67036-9BD8-46DA-B1DD-77D4D7EBC133}" destId="{919A97FF-832F-4001-860C-440EEF246F39}" srcOrd="0" destOrd="0" parTransId="{DC7DF654-93DD-43A1-A375-8E0E8E5DA060}" sibTransId="{A45BFC12-79E2-4FF1-AB0D-56ACEE280817}"/>
    <dgm:cxn modelId="{2E60816E-AD79-4300-B900-2F37866AD502}" type="presOf" srcId="{D0B34799-7764-4B93-B2A7-73998F1DC26E}" destId="{45BC9D3E-E8D0-4C25-8BB1-19A24FBFA7AA}" srcOrd="0" destOrd="0" presId="urn:microsoft.com/office/officeart/2005/8/layout/hierarchy4"/>
    <dgm:cxn modelId="{9516806B-C1E8-46A2-A0C3-760A2819195D}" srcId="{D006754E-EAC0-4D2A-8350-6F069988F5AF}" destId="{EC936AA3-8252-4AF4-85F6-D27ADC809873}" srcOrd="1" destOrd="0" parTransId="{CCADDDD2-9446-4CDD-8DB4-4B1BE7099213}" sibTransId="{69F9FA79-B7F1-4006-A98A-50825AA1546B}"/>
    <dgm:cxn modelId="{487E10C9-8EED-436F-AE8D-D4FA12A05755}" srcId="{D7F9512F-013D-48A2-BC72-2D94CEFA8D70}" destId="{D006754E-EAC0-4D2A-8350-6F069988F5AF}" srcOrd="1" destOrd="0" parTransId="{110F3FAC-E4C7-4F3B-A420-1685CA4AB0DF}" sibTransId="{36D8C8C4-A06C-41E9-AA7F-2CC9BD045008}"/>
    <dgm:cxn modelId="{4891E852-15C0-4518-AE25-B50F6C56DD61}" srcId="{D0B34799-7764-4B93-B2A7-73998F1DC26E}" destId="{86B3A775-19B2-4AAC-8FAD-319E2F2DF7FB}" srcOrd="0" destOrd="0" parTransId="{F689CC69-DC90-4B6F-A848-BB8C84A031DD}" sibTransId="{4D9D32B8-7493-4DED-9E82-EB008D0F7D87}"/>
    <dgm:cxn modelId="{E202BABC-ADB9-4FA2-98D9-E9D3C643DF95}" srcId="{D006754E-EAC0-4D2A-8350-6F069988F5AF}" destId="{74672891-66DB-4A75-A86F-7125CE8D76CA}" srcOrd="0" destOrd="0" parTransId="{276B3CEA-90C7-45AE-8009-5D04DDD23032}" sibTransId="{3602039E-8628-4A34-A45B-7D98D35B774D}"/>
    <dgm:cxn modelId="{E3A603DC-CA08-45F4-B95E-EDFE61150437}" type="presParOf" srcId="{E75BF49A-0BBD-418B-A465-D5C73CDDC862}" destId="{BA655161-E4F9-4A7B-B876-727E8EA363A0}" srcOrd="0" destOrd="0" presId="urn:microsoft.com/office/officeart/2005/8/layout/hierarchy4"/>
    <dgm:cxn modelId="{8C746D5E-CDB3-4ABE-84B4-13316E2CB8FC}" type="presParOf" srcId="{BA655161-E4F9-4A7B-B876-727E8EA363A0}" destId="{45BC9D3E-E8D0-4C25-8BB1-19A24FBFA7AA}" srcOrd="0" destOrd="0" presId="urn:microsoft.com/office/officeart/2005/8/layout/hierarchy4"/>
    <dgm:cxn modelId="{74302C1E-71D8-43F6-8C27-5DDCB9782A7F}" type="presParOf" srcId="{BA655161-E4F9-4A7B-B876-727E8EA363A0}" destId="{5CCCFDE1-BD65-413D-9AB3-3EF9214F0395}" srcOrd="1" destOrd="0" presId="urn:microsoft.com/office/officeart/2005/8/layout/hierarchy4"/>
    <dgm:cxn modelId="{70C63097-AA1E-41BA-90CE-E228DFF902DE}" type="presParOf" srcId="{BA655161-E4F9-4A7B-B876-727E8EA363A0}" destId="{26A57830-0909-4FEB-9803-DD1A8EE9C1BD}" srcOrd="2" destOrd="0" presId="urn:microsoft.com/office/officeart/2005/8/layout/hierarchy4"/>
    <dgm:cxn modelId="{5F52F533-0C83-483A-B9CE-4E42D25018DE}" type="presParOf" srcId="{26A57830-0909-4FEB-9803-DD1A8EE9C1BD}" destId="{B4C63E99-EA6D-4C2F-86BF-F1C8F1C153E7}" srcOrd="0" destOrd="0" presId="urn:microsoft.com/office/officeart/2005/8/layout/hierarchy4"/>
    <dgm:cxn modelId="{71BD1E8E-6550-4D16-A992-09BF2A2C847D}" type="presParOf" srcId="{B4C63E99-EA6D-4C2F-86BF-F1C8F1C153E7}" destId="{A4FCAE5F-B5DA-4082-95BA-B04A92653BE2}" srcOrd="0" destOrd="0" presId="urn:microsoft.com/office/officeart/2005/8/layout/hierarchy4"/>
    <dgm:cxn modelId="{8F710C82-9FA3-4101-B027-37EFE21CF31F}" type="presParOf" srcId="{B4C63E99-EA6D-4C2F-86BF-F1C8F1C153E7}" destId="{F3E7FD1C-05F5-4724-80AE-FCA67383CAB1}" srcOrd="1" destOrd="0" presId="urn:microsoft.com/office/officeart/2005/8/layout/hierarchy4"/>
    <dgm:cxn modelId="{A81CD73C-7CD3-4FB8-B823-7E66A34D072B}" type="presParOf" srcId="{B4C63E99-EA6D-4C2F-86BF-F1C8F1C153E7}" destId="{0A91EBA8-2A4F-44AE-8CAB-9522A8C807B5}" srcOrd="2" destOrd="0" presId="urn:microsoft.com/office/officeart/2005/8/layout/hierarchy4"/>
    <dgm:cxn modelId="{D82E80C4-60D0-415B-8D4E-87F67527ADA2}" type="presParOf" srcId="{0A91EBA8-2A4F-44AE-8CAB-9522A8C807B5}" destId="{37D654BB-0B54-49E8-B1EF-7BF6E85FDC42}" srcOrd="0" destOrd="0" presId="urn:microsoft.com/office/officeart/2005/8/layout/hierarchy4"/>
    <dgm:cxn modelId="{38321438-F359-4883-A0D5-6B7AA2919154}" type="presParOf" srcId="{37D654BB-0B54-49E8-B1EF-7BF6E85FDC42}" destId="{72A85B45-EC55-4829-B7FE-A8E1C00312CD}" srcOrd="0" destOrd="0" presId="urn:microsoft.com/office/officeart/2005/8/layout/hierarchy4"/>
    <dgm:cxn modelId="{3DB385F6-8CA7-47FB-9C74-C96626B209E5}" type="presParOf" srcId="{37D654BB-0B54-49E8-B1EF-7BF6E85FDC42}" destId="{14975429-175E-4D08-92C6-28DD2512C2B8}" srcOrd="1" destOrd="0" presId="urn:microsoft.com/office/officeart/2005/8/layout/hierarchy4"/>
    <dgm:cxn modelId="{784BC6A4-1179-495E-899C-B7818469E56A}" type="presParOf" srcId="{0A91EBA8-2A4F-44AE-8CAB-9522A8C807B5}" destId="{4CACF957-8F52-476A-8838-0D55C0EDE7E3}" srcOrd="1" destOrd="0" presId="urn:microsoft.com/office/officeart/2005/8/layout/hierarchy4"/>
    <dgm:cxn modelId="{007BF3DE-7F3C-4F87-905F-006F2101B5DC}" type="presParOf" srcId="{0A91EBA8-2A4F-44AE-8CAB-9522A8C807B5}" destId="{FDDD7505-4A08-488A-970A-F0E5E8E644F4}" srcOrd="2" destOrd="0" presId="urn:microsoft.com/office/officeart/2005/8/layout/hierarchy4"/>
    <dgm:cxn modelId="{548B38D1-493F-477F-965A-8D280FC64CD9}" type="presParOf" srcId="{FDDD7505-4A08-488A-970A-F0E5E8E644F4}" destId="{97E1FDE7-900B-474B-B6F9-685399A6DE46}" srcOrd="0" destOrd="0" presId="urn:microsoft.com/office/officeart/2005/8/layout/hierarchy4"/>
    <dgm:cxn modelId="{1A7B265B-5248-43F5-80C9-2D6AEDFD5E14}" type="presParOf" srcId="{FDDD7505-4A08-488A-970A-F0E5E8E644F4}" destId="{629FF12E-0515-4509-B336-49293749351B}" srcOrd="1" destOrd="0" presId="urn:microsoft.com/office/officeart/2005/8/layout/hierarchy4"/>
    <dgm:cxn modelId="{66B7EB8C-9FDA-44A4-9B8C-A22DEAC3A034}" type="presParOf" srcId="{FDDD7505-4A08-488A-970A-F0E5E8E644F4}" destId="{0FD31F24-E106-4F67-8824-825D584F594F}" srcOrd="2" destOrd="0" presId="urn:microsoft.com/office/officeart/2005/8/layout/hierarchy4"/>
    <dgm:cxn modelId="{D70134DE-C12D-4B15-878D-668EAA62C637}" type="presParOf" srcId="{0FD31F24-E106-4F67-8824-825D584F594F}" destId="{09BBC5A0-D747-49E2-A606-92B3ECA1EEB8}" srcOrd="0" destOrd="0" presId="urn:microsoft.com/office/officeart/2005/8/layout/hierarchy4"/>
    <dgm:cxn modelId="{33502D4A-503D-4495-BC27-06808B256266}" type="presParOf" srcId="{09BBC5A0-D747-49E2-A606-92B3ECA1EEB8}" destId="{85756282-EF59-4F05-92DC-4BD4F4AF7B29}" srcOrd="0" destOrd="0" presId="urn:microsoft.com/office/officeart/2005/8/layout/hierarchy4"/>
    <dgm:cxn modelId="{DCB1F83E-82CE-4FD3-875B-CD7588700BFD}" type="presParOf" srcId="{09BBC5A0-D747-49E2-A606-92B3ECA1EEB8}" destId="{16C3BB01-F4CA-450F-8506-E4839BB8F491}" srcOrd="1" destOrd="0" presId="urn:microsoft.com/office/officeart/2005/8/layout/hierarchy4"/>
    <dgm:cxn modelId="{9FE4DDC7-441D-46E1-91C5-28C57C765600}" type="presParOf" srcId="{0FD31F24-E106-4F67-8824-825D584F594F}" destId="{36A381B9-76F8-4A3A-9386-F3D811B4C9DB}" srcOrd="1" destOrd="0" presId="urn:microsoft.com/office/officeart/2005/8/layout/hierarchy4"/>
    <dgm:cxn modelId="{E3303E30-8BAB-4FC6-8897-5C50486D90A5}" type="presParOf" srcId="{0FD31F24-E106-4F67-8824-825D584F594F}" destId="{87495145-77C2-46FC-94D6-3278B77F4EDF}" srcOrd="2" destOrd="0" presId="urn:microsoft.com/office/officeart/2005/8/layout/hierarchy4"/>
    <dgm:cxn modelId="{E239A7D5-E8D9-44FD-9764-D5B0BC2DC3AF}" type="presParOf" srcId="{87495145-77C2-46FC-94D6-3278B77F4EDF}" destId="{47FFA800-E925-4FA4-9668-4371F0463576}" srcOrd="0" destOrd="0" presId="urn:microsoft.com/office/officeart/2005/8/layout/hierarchy4"/>
    <dgm:cxn modelId="{11419340-F5C7-4A44-BBE0-AC1CEEAC508D}" type="presParOf" srcId="{87495145-77C2-46FC-94D6-3278B77F4EDF}" destId="{0A5EA0F7-117D-48C8-AD98-9A363DE04A7D}" srcOrd="1" destOrd="0" presId="urn:microsoft.com/office/officeart/2005/8/layout/hierarchy4"/>
    <dgm:cxn modelId="{9E787BC8-D9E0-4846-9CC8-E702EDD78181}" type="presParOf" srcId="{87495145-77C2-46FC-94D6-3278B77F4EDF}" destId="{F2BC2196-5EF2-40CD-89B7-B6800C2B70E7}" srcOrd="2" destOrd="0" presId="urn:microsoft.com/office/officeart/2005/8/layout/hierarchy4"/>
    <dgm:cxn modelId="{403D796A-2923-4CF5-A9A8-D77039E9EDA2}" type="presParOf" srcId="{F2BC2196-5EF2-40CD-89B7-B6800C2B70E7}" destId="{214300D4-59F9-408C-A276-EBA21A6A1AFD}" srcOrd="0" destOrd="0" presId="urn:microsoft.com/office/officeart/2005/8/layout/hierarchy4"/>
    <dgm:cxn modelId="{84C2E601-E62D-45B4-9B62-D25CE6BB2057}" type="presParOf" srcId="{214300D4-59F9-408C-A276-EBA21A6A1AFD}" destId="{D2AF8948-1CC5-4FA6-8F27-7698FBE873AF}" srcOrd="0" destOrd="0" presId="urn:microsoft.com/office/officeart/2005/8/layout/hierarchy4"/>
    <dgm:cxn modelId="{188A5F3E-7052-4CE7-9E0D-DDD87EE02A76}" type="presParOf" srcId="{214300D4-59F9-408C-A276-EBA21A6A1AFD}" destId="{58785896-0754-45E2-AA0F-E1F759E7916F}" srcOrd="1" destOrd="0" presId="urn:microsoft.com/office/officeart/2005/8/layout/hierarchy4"/>
    <dgm:cxn modelId="{10BFD1AD-56AA-47E9-BB06-3791B050DA85}" type="presParOf" srcId="{F2BC2196-5EF2-40CD-89B7-B6800C2B70E7}" destId="{2536C60B-8DF5-4677-9E0A-67F64BA1CBAA}" srcOrd="1" destOrd="0" presId="urn:microsoft.com/office/officeart/2005/8/layout/hierarchy4"/>
    <dgm:cxn modelId="{C0410AC4-1D3B-4B7B-993F-D7CC78B09211}" type="presParOf" srcId="{F2BC2196-5EF2-40CD-89B7-B6800C2B70E7}" destId="{5C3A3C5A-2072-49E8-AF01-76C24E1B3B6E}" srcOrd="2" destOrd="0" presId="urn:microsoft.com/office/officeart/2005/8/layout/hierarchy4"/>
    <dgm:cxn modelId="{69977388-8C2A-4274-AEA1-F63EF185661F}" type="presParOf" srcId="{5C3A3C5A-2072-49E8-AF01-76C24E1B3B6E}" destId="{0ECFEFDB-5F77-47AF-8F50-D6EECE099B25}" srcOrd="0" destOrd="0" presId="urn:microsoft.com/office/officeart/2005/8/layout/hierarchy4"/>
    <dgm:cxn modelId="{63BA49F5-DB1A-4B66-A653-C1B98BD5F8DD}" type="presParOf" srcId="{5C3A3C5A-2072-49E8-AF01-76C24E1B3B6E}" destId="{F52EAB7F-C80B-4F47-9F21-2A0BCAB69378}" srcOrd="1" destOrd="0" presId="urn:microsoft.com/office/officeart/2005/8/layout/hierarchy4"/>
    <dgm:cxn modelId="{3E3BE0A2-4598-4722-96C3-6DB720A363A1}" type="presParOf" srcId="{5C3A3C5A-2072-49E8-AF01-76C24E1B3B6E}" destId="{43A05C35-5B03-493A-84F6-D7A1320D9BEE}" srcOrd="2" destOrd="0" presId="urn:microsoft.com/office/officeart/2005/8/layout/hierarchy4"/>
    <dgm:cxn modelId="{E34AC93B-EB71-4135-97CC-1CBB44CD47E8}" type="presParOf" srcId="{43A05C35-5B03-493A-84F6-D7A1320D9BEE}" destId="{F0FF9CD9-A930-476A-A473-DCEF89130167}" srcOrd="0" destOrd="0" presId="urn:microsoft.com/office/officeart/2005/8/layout/hierarchy4"/>
    <dgm:cxn modelId="{C5E7B65E-5FA7-4EFF-8207-5DCFBE92B4E0}" type="presParOf" srcId="{F0FF9CD9-A930-476A-A473-DCEF89130167}" destId="{BA473001-1A0E-4468-9049-16E7380365DF}" srcOrd="0" destOrd="0" presId="urn:microsoft.com/office/officeart/2005/8/layout/hierarchy4"/>
    <dgm:cxn modelId="{0D59AF28-01F7-4BF6-AE1F-D823DAB5BC27}" type="presParOf" srcId="{F0FF9CD9-A930-476A-A473-DCEF89130167}" destId="{F4A60082-C3D9-4559-AF02-EBAFD5DBA749}" srcOrd="1" destOrd="0" presId="urn:microsoft.com/office/officeart/2005/8/layout/hierarchy4"/>
    <dgm:cxn modelId="{9EF86C40-DB5E-4C37-8F63-0246DEEC3457}" type="presParOf" srcId="{43A05C35-5B03-493A-84F6-D7A1320D9BEE}" destId="{A30303F6-386B-45BD-A82A-9E78AC377512}" srcOrd="1" destOrd="0" presId="urn:microsoft.com/office/officeart/2005/8/layout/hierarchy4"/>
    <dgm:cxn modelId="{7ECACDC1-1BD2-4CB9-8021-20D0496B2498}" type="presParOf" srcId="{43A05C35-5B03-493A-84F6-D7A1320D9BEE}" destId="{7A94B2F9-5D58-4C9D-BB14-8AA34DD3B0A4}" srcOrd="2" destOrd="0" presId="urn:microsoft.com/office/officeart/2005/8/layout/hierarchy4"/>
    <dgm:cxn modelId="{F66BB084-FB28-48BC-B747-6951319BEC01}" type="presParOf" srcId="{7A94B2F9-5D58-4C9D-BB14-8AA34DD3B0A4}" destId="{38CFD43C-ED46-4421-BAE0-952C41DB9D5B}" srcOrd="0" destOrd="0" presId="urn:microsoft.com/office/officeart/2005/8/layout/hierarchy4"/>
    <dgm:cxn modelId="{88CABC2C-DB42-4B4D-8B7B-1848ADFF64A9}" type="presParOf" srcId="{7A94B2F9-5D58-4C9D-BB14-8AA34DD3B0A4}" destId="{9B301AA7-EEE7-488E-9ABD-BF1EFFF8ECCC}" srcOrd="1" destOrd="0" presId="urn:microsoft.com/office/officeart/2005/8/layout/hierarchy4"/>
  </dgm:cxnLst>
  <dgm:bg/>
  <dgm:whole/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10ED40AF-DFB1-4943-B6DB-2A904FAA918A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D0B34799-7764-4B93-B2A7-73998F1DC26E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800" i="1" dirty="0" smtClean="0"/>
            <a:t>Alonso Velásquez De Obando Mera</a:t>
          </a:r>
          <a:endParaRPr lang="es-CO" sz="2800" i="1" dirty="0"/>
        </a:p>
      </dgm:t>
    </dgm:pt>
    <dgm:pt modelId="{3F851464-3376-4303-B1F6-2DD884FD8C3E}" type="parTrans" cxnId="{E5D556EF-6B60-4189-86FC-1B58C476E192}">
      <dgm:prSet/>
      <dgm:spPr/>
      <dgm:t>
        <a:bodyPr/>
        <a:lstStyle/>
        <a:p>
          <a:endParaRPr lang="es-CO"/>
        </a:p>
      </dgm:t>
    </dgm:pt>
    <dgm:pt modelId="{F239A945-121D-4FA8-A384-1241A5E50869}" type="sibTrans" cxnId="{E5D556EF-6B60-4189-86FC-1B58C476E192}">
      <dgm:prSet/>
      <dgm:spPr/>
      <dgm:t>
        <a:bodyPr/>
        <a:lstStyle/>
        <a:p>
          <a:endParaRPr lang="es-CO"/>
        </a:p>
      </dgm:t>
    </dgm:pt>
    <dgm:pt modelId="{9625FA94-56AA-4700-BFBB-62C3A1775D91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s-CO" sz="2400" baseline="0" dirty="0" smtClean="0"/>
            <a:t>María Magdalena De Mera</a:t>
          </a:r>
          <a:endParaRPr lang="es-CO" sz="2400" baseline="0" dirty="0"/>
        </a:p>
      </dgm:t>
    </dgm:pt>
    <dgm:pt modelId="{A1A894AF-467A-4B85-9A78-E99C72161E5B}" type="parTrans" cxnId="{A6A267CE-A38C-43F6-BB91-3CBBC889ECD1}">
      <dgm:prSet/>
      <dgm:spPr/>
      <dgm:t>
        <a:bodyPr/>
        <a:lstStyle/>
        <a:p>
          <a:endParaRPr lang="es-CO"/>
        </a:p>
      </dgm:t>
    </dgm:pt>
    <dgm:pt modelId="{F2ACAE2C-9BBA-4276-8EB5-A4AC9F544553}" type="sibTrans" cxnId="{A6A267CE-A38C-43F6-BB91-3CBBC889ECD1}">
      <dgm:prSet/>
      <dgm:spPr/>
      <dgm:t>
        <a:bodyPr/>
        <a:lstStyle/>
        <a:p>
          <a:endParaRPr lang="es-CO"/>
        </a:p>
      </dgm:t>
    </dgm:pt>
    <dgm:pt modelId="{29D0248F-BC69-455D-99B6-F32C399D6B9D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CO" sz="1800" dirty="0" smtClean="0"/>
            <a:t>Juan                                        López Delgado De Mera</a:t>
          </a:r>
          <a:endParaRPr lang="es-CO" sz="1800" dirty="0"/>
        </a:p>
      </dgm:t>
    </dgm:pt>
    <dgm:pt modelId="{CAAD785F-FD37-4129-897D-58D24F503816}" type="parTrans" cxnId="{C78BDAE7-021B-4B1D-993D-0EE606DECB4B}">
      <dgm:prSet/>
      <dgm:spPr/>
      <dgm:t>
        <a:bodyPr/>
        <a:lstStyle/>
        <a:p>
          <a:endParaRPr lang="es-CO"/>
        </a:p>
      </dgm:t>
    </dgm:pt>
    <dgm:pt modelId="{A6B6FF9D-196C-4D27-B0AB-46A7C65B4F33}" type="sibTrans" cxnId="{C78BDAE7-021B-4B1D-993D-0EE606DECB4B}">
      <dgm:prSet/>
      <dgm:spPr/>
      <dgm:t>
        <a:bodyPr/>
        <a:lstStyle/>
        <a:p>
          <a:endParaRPr lang="es-CO"/>
        </a:p>
      </dgm:t>
    </dgm:pt>
    <dgm:pt modelId="{62DC5B2E-1E05-46A6-9145-10BD720C31A7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María De </a:t>
          </a:r>
          <a:r>
            <a:rPr lang="es-CO" sz="2000" dirty="0" err="1" smtClean="0"/>
            <a:t>Grajeda</a:t>
          </a:r>
          <a:endParaRPr lang="es-CO" sz="2000" dirty="0"/>
        </a:p>
      </dgm:t>
    </dgm:pt>
    <dgm:pt modelId="{E9B9A295-E4A4-4DF5-9CA2-3B3B9EEA9820}" type="parTrans" cxnId="{F217D62B-D676-415E-A40C-7FFFD508069E}">
      <dgm:prSet/>
      <dgm:spPr/>
      <dgm:t>
        <a:bodyPr/>
        <a:lstStyle/>
        <a:p>
          <a:endParaRPr lang="es-CO"/>
        </a:p>
      </dgm:t>
    </dgm:pt>
    <dgm:pt modelId="{446CBE02-40F8-4FF7-8CB8-07C08CA88C59}" type="sibTrans" cxnId="{F217D62B-D676-415E-A40C-7FFFD508069E}">
      <dgm:prSet/>
      <dgm:spPr/>
      <dgm:t>
        <a:bodyPr/>
        <a:lstStyle/>
        <a:p>
          <a:endParaRPr lang="es-CO"/>
        </a:p>
      </dgm:t>
    </dgm:pt>
    <dgm:pt modelId="{F29201C1-2B08-4CE0-BC04-5EA18D240ACC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</a:schemeClr>
        </a:solidFill>
        <a:ln/>
      </dgm:spPr>
      <dgm:t>
        <a:bodyPr/>
        <a:lstStyle/>
        <a:p>
          <a:r>
            <a:rPr lang="es-CO" sz="1800" dirty="0" smtClean="0"/>
            <a:t>Alonso de </a:t>
          </a:r>
          <a:r>
            <a:rPr lang="es-CO" sz="1800" dirty="0" err="1" smtClean="0"/>
            <a:t>Grajeda</a:t>
          </a:r>
          <a:endParaRPr lang="es-CO" sz="1800" dirty="0"/>
        </a:p>
      </dgm:t>
    </dgm:pt>
    <dgm:pt modelId="{4DAA897C-35B0-4F85-9A1F-963D4F8AC8AC}" type="parTrans" cxnId="{F1989768-A5FB-4046-80CC-939F7311C841}">
      <dgm:prSet/>
      <dgm:spPr/>
      <dgm:t>
        <a:bodyPr/>
        <a:lstStyle/>
        <a:p>
          <a:endParaRPr lang="es-CO"/>
        </a:p>
      </dgm:t>
    </dgm:pt>
    <dgm:pt modelId="{7DCDE626-0C9E-47FB-B90D-B3E40D387B7E}" type="sibTrans" cxnId="{F1989768-A5FB-4046-80CC-939F7311C841}">
      <dgm:prSet/>
      <dgm:spPr/>
      <dgm:t>
        <a:bodyPr/>
        <a:lstStyle/>
        <a:p>
          <a:endParaRPr lang="es-CO"/>
        </a:p>
      </dgm:t>
    </dgm:pt>
    <dgm:pt modelId="{97024F8D-DB5B-4926-87F2-740617EDF191}">
      <dgm:prSet/>
      <dgm:spPr>
        <a:solidFill>
          <a:schemeClr val="tx1"/>
        </a:solidFill>
      </dgm:spPr>
      <dgm:t>
        <a:bodyPr/>
        <a:lstStyle/>
        <a:p>
          <a:endParaRPr lang="es-CO" dirty="0"/>
        </a:p>
      </dgm:t>
    </dgm:pt>
    <dgm:pt modelId="{9EE50580-1E63-44FF-8295-356CDAA1C661}" type="parTrans" cxnId="{7150AE6A-EE0E-4FFC-913F-3B99E87F0260}">
      <dgm:prSet/>
      <dgm:spPr/>
      <dgm:t>
        <a:bodyPr/>
        <a:lstStyle/>
        <a:p>
          <a:endParaRPr lang="es-CO"/>
        </a:p>
      </dgm:t>
    </dgm:pt>
    <dgm:pt modelId="{3993E574-F377-4BC3-8102-8926ABA9DEA0}" type="sibTrans" cxnId="{7150AE6A-EE0E-4FFC-913F-3B99E87F0260}">
      <dgm:prSet/>
      <dgm:spPr/>
      <dgm:t>
        <a:bodyPr/>
        <a:lstStyle/>
        <a:p>
          <a:endParaRPr lang="es-CO"/>
        </a:p>
      </dgm:t>
    </dgm:pt>
    <dgm:pt modelId="{E75BF49A-0BBD-418B-A465-D5C73CDDC862}" type="pres">
      <dgm:prSet presAssocID="{10ED40AF-DFB1-4943-B6DB-2A904FAA918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4824DBD1-5953-43A7-8DEA-1641DBDAE863}" type="pres">
      <dgm:prSet presAssocID="{D0B34799-7764-4B93-B2A7-73998F1DC26E}" presName="vertOne" presStyleCnt="0"/>
      <dgm:spPr/>
    </dgm:pt>
    <dgm:pt modelId="{C435A3E5-2CA6-4695-A060-A8A26FDD567A}" type="pres">
      <dgm:prSet presAssocID="{D0B34799-7764-4B93-B2A7-73998F1DC26E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17F70F78-36C5-4F71-9CF3-9F5D4ED130AE}" type="pres">
      <dgm:prSet presAssocID="{D0B34799-7764-4B93-B2A7-73998F1DC26E}" presName="parTransOne" presStyleCnt="0"/>
      <dgm:spPr/>
    </dgm:pt>
    <dgm:pt modelId="{99F684A4-938A-4F5B-98B2-A828076DAD6C}" type="pres">
      <dgm:prSet presAssocID="{D0B34799-7764-4B93-B2A7-73998F1DC26E}" presName="horzOne" presStyleCnt="0"/>
      <dgm:spPr/>
    </dgm:pt>
    <dgm:pt modelId="{812C28F0-0E1B-457A-9911-3DE336D8D57B}" type="pres">
      <dgm:prSet presAssocID="{9625FA94-56AA-4700-BFBB-62C3A1775D91}" presName="vertTwo" presStyleCnt="0"/>
      <dgm:spPr/>
    </dgm:pt>
    <dgm:pt modelId="{52AD5C66-A0BF-4C76-AF6A-BC78A84385F6}" type="pres">
      <dgm:prSet presAssocID="{9625FA94-56AA-4700-BFBB-62C3A1775D91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C7B4D3DF-C2EC-406F-AD74-C1850320DAB7}" type="pres">
      <dgm:prSet presAssocID="{9625FA94-56AA-4700-BFBB-62C3A1775D91}" presName="parTransTwo" presStyleCnt="0"/>
      <dgm:spPr/>
    </dgm:pt>
    <dgm:pt modelId="{9E84596D-7C3E-4C55-8629-351D4E6C62E8}" type="pres">
      <dgm:prSet presAssocID="{9625FA94-56AA-4700-BFBB-62C3A1775D91}" presName="horzTwo" presStyleCnt="0"/>
      <dgm:spPr/>
    </dgm:pt>
    <dgm:pt modelId="{7CC2CE04-0F78-467E-AFD1-13D3571F24A3}" type="pres">
      <dgm:prSet presAssocID="{29D0248F-BC69-455D-99B6-F32C399D6B9D}" presName="vertThree" presStyleCnt="0"/>
      <dgm:spPr/>
    </dgm:pt>
    <dgm:pt modelId="{05D3CBA8-83C4-45E4-BC2D-F86537C58A2B}" type="pres">
      <dgm:prSet presAssocID="{29D0248F-BC69-455D-99B6-F32C399D6B9D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F3BBED3D-4009-41BC-B040-1F30E6D994A1}" type="pres">
      <dgm:prSet presAssocID="{29D0248F-BC69-455D-99B6-F32C399D6B9D}" presName="horzThree" presStyleCnt="0"/>
      <dgm:spPr/>
    </dgm:pt>
    <dgm:pt modelId="{640675DB-E43F-4CA6-967F-E9CE1D455521}" type="pres">
      <dgm:prSet presAssocID="{A6B6FF9D-196C-4D27-B0AB-46A7C65B4F33}" presName="sibSpaceThree" presStyleCnt="0"/>
      <dgm:spPr/>
    </dgm:pt>
    <dgm:pt modelId="{DE52B334-379F-48A6-88B4-DE2C477E7FA3}" type="pres">
      <dgm:prSet presAssocID="{62DC5B2E-1E05-46A6-9145-10BD720C31A7}" presName="vertThree" presStyleCnt="0"/>
      <dgm:spPr/>
    </dgm:pt>
    <dgm:pt modelId="{1ED84748-F545-4CCA-9129-4F13364B06C9}" type="pres">
      <dgm:prSet presAssocID="{62DC5B2E-1E05-46A6-9145-10BD720C31A7}" presName="txThre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49354669-F739-4961-BD34-DC2FE48D515B}" type="pres">
      <dgm:prSet presAssocID="{62DC5B2E-1E05-46A6-9145-10BD720C31A7}" presName="parTransThree" presStyleCnt="0"/>
      <dgm:spPr/>
    </dgm:pt>
    <dgm:pt modelId="{35B664EC-8E02-4041-A6D5-A29A9BA1508B}" type="pres">
      <dgm:prSet presAssocID="{62DC5B2E-1E05-46A6-9145-10BD720C31A7}" presName="horzThree" presStyleCnt="0"/>
      <dgm:spPr/>
    </dgm:pt>
    <dgm:pt modelId="{4C4E2BDF-73C4-4672-BA70-AB05EA18FCA8}" type="pres">
      <dgm:prSet presAssocID="{F29201C1-2B08-4CE0-BC04-5EA18D240ACC}" presName="vertFour" presStyleCnt="0">
        <dgm:presLayoutVars>
          <dgm:chPref val="3"/>
        </dgm:presLayoutVars>
      </dgm:prSet>
      <dgm:spPr/>
    </dgm:pt>
    <dgm:pt modelId="{33F50B4D-36A1-4EAE-9964-5A1EDC7EF5DE}" type="pres">
      <dgm:prSet presAssocID="{F29201C1-2B08-4CE0-BC04-5EA18D240ACC}" presName="txFour" presStyleLbl="node4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03A46CDA-42C6-42BD-A5A8-B2B469B16594}" type="pres">
      <dgm:prSet presAssocID="{F29201C1-2B08-4CE0-BC04-5EA18D240ACC}" presName="horzFour" presStyleCnt="0"/>
      <dgm:spPr/>
    </dgm:pt>
    <dgm:pt modelId="{6C536AE5-D3C3-4FA6-B391-A4BA00ED0E3D}" type="pres">
      <dgm:prSet presAssocID="{7DCDE626-0C9E-47FB-B90D-B3E40D387B7E}" presName="sibSpaceFour" presStyleCnt="0"/>
      <dgm:spPr/>
    </dgm:pt>
    <dgm:pt modelId="{0A0799EB-7ABB-480E-92CA-26EDB23C182E}" type="pres">
      <dgm:prSet presAssocID="{97024F8D-DB5B-4926-87F2-740617EDF191}" presName="vertFour" presStyleCnt="0">
        <dgm:presLayoutVars>
          <dgm:chPref val="3"/>
        </dgm:presLayoutVars>
      </dgm:prSet>
      <dgm:spPr/>
    </dgm:pt>
    <dgm:pt modelId="{8FC559F3-E5A5-45FC-8ACA-75617A3B65BF}" type="pres">
      <dgm:prSet presAssocID="{97024F8D-DB5B-4926-87F2-740617EDF191}" presName="txFour" presStyleLbl="node4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65DA95F6-D8C9-4E14-AC98-DC1DCDD7586C}" type="pres">
      <dgm:prSet presAssocID="{97024F8D-DB5B-4926-87F2-740617EDF191}" presName="horzFour" presStyleCnt="0"/>
      <dgm:spPr/>
    </dgm:pt>
  </dgm:ptLst>
  <dgm:cxnLst>
    <dgm:cxn modelId="{0A3DEED8-A692-459A-B6B3-19E707DBE731}" type="presOf" srcId="{29D0248F-BC69-455D-99B6-F32C399D6B9D}" destId="{05D3CBA8-83C4-45E4-BC2D-F86537C58A2B}" srcOrd="0" destOrd="0" presId="urn:microsoft.com/office/officeart/2005/8/layout/hierarchy4"/>
    <dgm:cxn modelId="{A6A267CE-A38C-43F6-BB91-3CBBC889ECD1}" srcId="{D0B34799-7764-4B93-B2A7-73998F1DC26E}" destId="{9625FA94-56AA-4700-BFBB-62C3A1775D91}" srcOrd="0" destOrd="0" parTransId="{A1A894AF-467A-4B85-9A78-E99C72161E5B}" sibTransId="{F2ACAE2C-9BBA-4276-8EB5-A4AC9F544553}"/>
    <dgm:cxn modelId="{F1989768-A5FB-4046-80CC-939F7311C841}" srcId="{62DC5B2E-1E05-46A6-9145-10BD720C31A7}" destId="{F29201C1-2B08-4CE0-BC04-5EA18D240ACC}" srcOrd="0" destOrd="0" parTransId="{4DAA897C-35B0-4F85-9A1F-963D4F8AC8AC}" sibTransId="{7DCDE626-0C9E-47FB-B90D-B3E40D387B7E}"/>
    <dgm:cxn modelId="{7150AE6A-EE0E-4FFC-913F-3B99E87F0260}" srcId="{62DC5B2E-1E05-46A6-9145-10BD720C31A7}" destId="{97024F8D-DB5B-4926-87F2-740617EDF191}" srcOrd="1" destOrd="0" parTransId="{9EE50580-1E63-44FF-8295-356CDAA1C661}" sibTransId="{3993E574-F377-4BC3-8102-8926ABA9DEA0}"/>
    <dgm:cxn modelId="{FDDD402C-2383-4501-8514-F33353FF951C}" type="presOf" srcId="{9625FA94-56AA-4700-BFBB-62C3A1775D91}" destId="{52AD5C66-A0BF-4C76-AF6A-BC78A84385F6}" srcOrd="0" destOrd="0" presId="urn:microsoft.com/office/officeart/2005/8/layout/hierarchy4"/>
    <dgm:cxn modelId="{4B9486E2-29F6-49E7-85E3-089AEBC691F2}" type="presOf" srcId="{97024F8D-DB5B-4926-87F2-740617EDF191}" destId="{8FC559F3-E5A5-45FC-8ACA-75617A3B65BF}" srcOrd="0" destOrd="0" presId="urn:microsoft.com/office/officeart/2005/8/layout/hierarchy4"/>
    <dgm:cxn modelId="{73D37E84-AF53-44D8-9155-C687152A3F35}" type="presOf" srcId="{D0B34799-7764-4B93-B2A7-73998F1DC26E}" destId="{C435A3E5-2CA6-4695-A060-A8A26FDD567A}" srcOrd="0" destOrd="0" presId="urn:microsoft.com/office/officeart/2005/8/layout/hierarchy4"/>
    <dgm:cxn modelId="{C78BDAE7-021B-4B1D-993D-0EE606DECB4B}" srcId="{9625FA94-56AA-4700-BFBB-62C3A1775D91}" destId="{29D0248F-BC69-455D-99B6-F32C399D6B9D}" srcOrd="0" destOrd="0" parTransId="{CAAD785F-FD37-4129-897D-58D24F503816}" sibTransId="{A6B6FF9D-196C-4D27-B0AB-46A7C65B4F33}"/>
    <dgm:cxn modelId="{E5D556EF-6B60-4189-86FC-1B58C476E192}" srcId="{10ED40AF-DFB1-4943-B6DB-2A904FAA918A}" destId="{D0B34799-7764-4B93-B2A7-73998F1DC26E}" srcOrd="0" destOrd="0" parTransId="{3F851464-3376-4303-B1F6-2DD884FD8C3E}" sibTransId="{F239A945-121D-4FA8-A384-1241A5E50869}"/>
    <dgm:cxn modelId="{F569A3D6-AE53-442A-A5E1-6904514D67E2}" type="presOf" srcId="{F29201C1-2B08-4CE0-BC04-5EA18D240ACC}" destId="{33F50B4D-36A1-4EAE-9964-5A1EDC7EF5DE}" srcOrd="0" destOrd="0" presId="urn:microsoft.com/office/officeart/2005/8/layout/hierarchy4"/>
    <dgm:cxn modelId="{F217D62B-D676-415E-A40C-7FFFD508069E}" srcId="{9625FA94-56AA-4700-BFBB-62C3A1775D91}" destId="{62DC5B2E-1E05-46A6-9145-10BD720C31A7}" srcOrd="1" destOrd="0" parTransId="{E9B9A295-E4A4-4DF5-9CA2-3B3B9EEA9820}" sibTransId="{446CBE02-40F8-4FF7-8CB8-07C08CA88C59}"/>
    <dgm:cxn modelId="{D6DEB51F-8DA2-4CAC-B265-D52760A0ED30}" type="presOf" srcId="{62DC5B2E-1E05-46A6-9145-10BD720C31A7}" destId="{1ED84748-F545-4CCA-9129-4F13364B06C9}" srcOrd="0" destOrd="0" presId="urn:microsoft.com/office/officeart/2005/8/layout/hierarchy4"/>
    <dgm:cxn modelId="{919AB702-4B2F-49E8-9749-0A2E4958BEC2}" type="presOf" srcId="{10ED40AF-DFB1-4943-B6DB-2A904FAA918A}" destId="{E75BF49A-0BBD-418B-A465-D5C73CDDC862}" srcOrd="0" destOrd="0" presId="urn:microsoft.com/office/officeart/2005/8/layout/hierarchy4"/>
    <dgm:cxn modelId="{ECE31D8D-FE52-43CD-9CF3-86216E28839D}" type="presParOf" srcId="{E75BF49A-0BBD-418B-A465-D5C73CDDC862}" destId="{4824DBD1-5953-43A7-8DEA-1641DBDAE863}" srcOrd="0" destOrd="0" presId="urn:microsoft.com/office/officeart/2005/8/layout/hierarchy4"/>
    <dgm:cxn modelId="{C92A8D63-32A9-4DD5-B018-5E3A4B6954E1}" type="presParOf" srcId="{4824DBD1-5953-43A7-8DEA-1641DBDAE863}" destId="{C435A3E5-2CA6-4695-A060-A8A26FDD567A}" srcOrd="0" destOrd="0" presId="urn:microsoft.com/office/officeart/2005/8/layout/hierarchy4"/>
    <dgm:cxn modelId="{CBA6CD70-AF86-45F6-B63D-531E49812872}" type="presParOf" srcId="{4824DBD1-5953-43A7-8DEA-1641DBDAE863}" destId="{17F70F78-36C5-4F71-9CF3-9F5D4ED130AE}" srcOrd="1" destOrd="0" presId="urn:microsoft.com/office/officeart/2005/8/layout/hierarchy4"/>
    <dgm:cxn modelId="{82CE3117-880D-4B7A-8094-915FABA4FE7C}" type="presParOf" srcId="{4824DBD1-5953-43A7-8DEA-1641DBDAE863}" destId="{99F684A4-938A-4F5B-98B2-A828076DAD6C}" srcOrd="2" destOrd="0" presId="urn:microsoft.com/office/officeart/2005/8/layout/hierarchy4"/>
    <dgm:cxn modelId="{9C0548F7-F43F-4E11-9775-4175D97BA767}" type="presParOf" srcId="{99F684A4-938A-4F5B-98B2-A828076DAD6C}" destId="{812C28F0-0E1B-457A-9911-3DE336D8D57B}" srcOrd="0" destOrd="0" presId="urn:microsoft.com/office/officeart/2005/8/layout/hierarchy4"/>
    <dgm:cxn modelId="{A20C16A6-231E-4E49-97A7-BF4A2CB7CD67}" type="presParOf" srcId="{812C28F0-0E1B-457A-9911-3DE336D8D57B}" destId="{52AD5C66-A0BF-4C76-AF6A-BC78A84385F6}" srcOrd="0" destOrd="0" presId="urn:microsoft.com/office/officeart/2005/8/layout/hierarchy4"/>
    <dgm:cxn modelId="{0A892FD5-BBDE-40E3-9A68-590B2E38C706}" type="presParOf" srcId="{812C28F0-0E1B-457A-9911-3DE336D8D57B}" destId="{C7B4D3DF-C2EC-406F-AD74-C1850320DAB7}" srcOrd="1" destOrd="0" presId="urn:microsoft.com/office/officeart/2005/8/layout/hierarchy4"/>
    <dgm:cxn modelId="{DC627DA2-5FAD-4C89-9C3B-01365A6720EA}" type="presParOf" srcId="{812C28F0-0E1B-457A-9911-3DE336D8D57B}" destId="{9E84596D-7C3E-4C55-8629-351D4E6C62E8}" srcOrd="2" destOrd="0" presId="urn:microsoft.com/office/officeart/2005/8/layout/hierarchy4"/>
    <dgm:cxn modelId="{97B9C5B3-2A32-4FBA-9F1D-B7525CE6B70E}" type="presParOf" srcId="{9E84596D-7C3E-4C55-8629-351D4E6C62E8}" destId="{7CC2CE04-0F78-467E-AFD1-13D3571F24A3}" srcOrd="0" destOrd="0" presId="urn:microsoft.com/office/officeart/2005/8/layout/hierarchy4"/>
    <dgm:cxn modelId="{F6774055-5346-4B2D-9753-960B235C8329}" type="presParOf" srcId="{7CC2CE04-0F78-467E-AFD1-13D3571F24A3}" destId="{05D3CBA8-83C4-45E4-BC2D-F86537C58A2B}" srcOrd="0" destOrd="0" presId="urn:microsoft.com/office/officeart/2005/8/layout/hierarchy4"/>
    <dgm:cxn modelId="{10FA3567-E893-46B5-A512-7D6210E3EB8F}" type="presParOf" srcId="{7CC2CE04-0F78-467E-AFD1-13D3571F24A3}" destId="{F3BBED3D-4009-41BC-B040-1F30E6D994A1}" srcOrd="1" destOrd="0" presId="urn:microsoft.com/office/officeart/2005/8/layout/hierarchy4"/>
    <dgm:cxn modelId="{F1B998FA-A70A-43C4-B144-E556AF4C221A}" type="presParOf" srcId="{9E84596D-7C3E-4C55-8629-351D4E6C62E8}" destId="{640675DB-E43F-4CA6-967F-E9CE1D455521}" srcOrd="1" destOrd="0" presId="urn:microsoft.com/office/officeart/2005/8/layout/hierarchy4"/>
    <dgm:cxn modelId="{B6F80732-59C2-41C0-A036-F89B5A5C84A1}" type="presParOf" srcId="{9E84596D-7C3E-4C55-8629-351D4E6C62E8}" destId="{DE52B334-379F-48A6-88B4-DE2C477E7FA3}" srcOrd="2" destOrd="0" presId="urn:microsoft.com/office/officeart/2005/8/layout/hierarchy4"/>
    <dgm:cxn modelId="{AEC36B4E-161E-414E-905F-73CCB93C3821}" type="presParOf" srcId="{DE52B334-379F-48A6-88B4-DE2C477E7FA3}" destId="{1ED84748-F545-4CCA-9129-4F13364B06C9}" srcOrd="0" destOrd="0" presId="urn:microsoft.com/office/officeart/2005/8/layout/hierarchy4"/>
    <dgm:cxn modelId="{C84B350F-0151-40C0-846C-047F0FC21D56}" type="presParOf" srcId="{DE52B334-379F-48A6-88B4-DE2C477E7FA3}" destId="{49354669-F739-4961-BD34-DC2FE48D515B}" srcOrd="1" destOrd="0" presId="urn:microsoft.com/office/officeart/2005/8/layout/hierarchy4"/>
    <dgm:cxn modelId="{363F0799-39BF-4093-9520-5607F14DC5D4}" type="presParOf" srcId="{DE52B334-379F-48A6-88B4-DE2C477E7FA3}" destId="{35B664EC-8E02-4041-A6D5-A29A9BA1508B}" srcOrd="2" destOrd="0" presId="urn:microsoft.com/office/officeart/2005/8/layout/hierarchy4"/>
    <dgm:cxn modelId="{FB49A5AD-723D-4C76-81A4-6CD952995B73}" type="presParOf" srcId="{35B664EC-8E02-4041-A6D5-A29A9BA1508B}" destId="{4C4E2BDF-73C4-4672-BA70-AB05EA18FCA8}" srcOrd="0" destOrd="0" presId="urn:microsoft.com/office/officeart/2005/8/layout/hierarchy4"/>
    <dgm:cxn modelId="{4FF5E426-C536-4013-9A23-A9A7F821F391}" type="presParOf" srcId="{4C4E2BDF-73C4-4672-BA70-AB05EA18FCA8}" destId="{33F50B4D-36A1-4EAE-9964-5A1EDC7EF5DE}" srcOrd="0" destOrd="0" presId="urn:microsoft.com/office/officeart/2005/8/layout/hierarchy4"/>
    <dgm:cxn modelId="{31F44DAE-865F-4726-8C1A-ADE6C361DD78}" type="presParOf" srcId="{4C4E2BDF-73C4-4672-BA70-AB05EA18FCA8}" destId="{03A46CDA-42C6-42BD-A5A8-B2B469B16594}" srcOrd="1" destOrd="0" presId="urn:microsoft.com/office/officeart/2005/8/layout/hierarchy4"/>
    <dgm:cxn modelId="{D64BCF30-35BE-4C54-9AD9-86BC39290516}" type="presParOf" srcId="{35B664EC-8E02-4041-A6D5-A29A9BA1508B}" destId="{6C536AE5-D3C3-4FA6-B391-A4BA00ED0E3D}" srcOrd="1" destOrd="0" presId="urn:microsoft.com/office/officeart/2005/8/layout/hierarchy4"/>
    <dgm:cxn modelId="{5B5623B5-2F00-4BC4-89DC-5AE3584B2607}" type="presParOf" srcId="{35B664EC-8E02-4041-A6D5-A29A9BA1508B}" destId="{0A0799EB-7ABB-480E-92CA-26EDB23C182E}" srcOrd="2" destOrd="0" presId="urn:microsoft.com/office/officeart/2005/8/layout/hierarchy4"/>
    <dgm:cxn modelId="{BA7814F6-5C72-4B39-B4C5-168A020059F9}" type="presParOf" srcId="{0A0799EB-7ABB-480E-92CA-26EDB23C182E}" destId="{8FC559F3-E5A5-45FC-8ACA-75617A3B65BF}" srcOrd="0" destOrd="0" presId="urn:microsoft.com/office/officeart/2005/8/layout/hierarchy4"/>
    <dgm:cxn modelId="{BC357A7E-C389-4C25-B7C4-1FEB59880A59}" type="presParOf" srcId="{0A0799EB-7ABB-480E-92CA-26EDB23C182E}" destId="{65DA95F6-D8C9-4E14-AC98-DC1DCDD7586C}" srcOrd="1" destOrd="0" presId="urn:microsoft.com/office/officeart/2005/8/layout/hierarchy4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0ED40AF-DFB1-4943-B6DB-2A904FAA918A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AF999A27-108E-4159-BE80-8CFEE3D74D80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800" i="1" baseline="0" dirty="0" smtClean="0"/>
            <a:t>José Félix González Gómez De Ureña                                                   </a:t>
          </a:r>
          <a:r>
            <a:rPr lang="es-CO" sz="2400" i="1" baseline="0" dirty="0" smtClean="0"/>
            <a:t>- </a:t>
          </a:r>
          <a:r>
            <a:rPr lang="es-CO" sz="1800" i="1" baseline="0" dirty="0" smtClean="0"/>
            <a:t>Tatarabuelo de José Vicente González Arango -  (1 de 16)</a:t>
          </a:r>
          <a:endParaRPr lang="es-CO" sz="1800" i="1" baseline="0" dirty="0"/>
        </a:p>
      </dgm:t>
    </dgm:pt>
    <dgm:pt modelId="{403C1AF7-EC1D-492E-9385-71579D4BF363}" type="parTrans" cxnId="{E2DC8629-FA28-4123-929B-32212C0AB4B2}">
      <dgm:prSet/>
      <dgm:spPr/>
      <dgm:t>
        <a:bodyPr/>
        <a:lstStyle/>
        <a:p>
          <a:endParaRPr lang="es-CO"/>
        </a:p>
      </dgm:t>
    </dgm:pt>
    <dgm:pt modelId="{3FFE8D81-D257-45FC-84AC-2F417A7CC8E0}" type="sibTrans" cxnId="{E2DC8629-FA28-4123-929B-32212C0AB4B2}">
      <dgm:prSet/>
      <dgm:spPr/>
      <dgm:t>
        <a:bodyPr/>
        <a:lstStyle/>
        <a:p>
          <a:endParaRPr lang="es-CO"/>
        </a:p>
      </dgm:t>
    </dgm:pt>
    <dgm:pt modelId="{253D53A2-6341-495D-8663-D273FFBD0A42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baseline="0" dirty="0" smtClean="0"/>
            <a:t>José Bernardo                           González De Noriega</a:t>
          </a:r>
          <a:endParaRPr lang="es-CO" sz="2000" baseline="0" dirty="0"/>
        </a:p>
      </dgm:t>
    </dgm:pt>
    <dgm:pt modelId="{88A2C647-5FC2-4445-8A88-4C3E65FD7F54}" type="parTrans" cxnId="{590AEA45-07DA-483A-ABE1-B90CD4E71962}">
      <dgm:prSet/>
      <dgm:spPr/>
      <dgm:t>
        <a:bodyPr/>
        <a:lstStyle/>
        <a:p>
          <a:endParaRPr lang="es-CO"/>
        </a:p>
      </dgm:t>
    </dgm:pt>
    <dgm:pt modelId="{5A842245-E765-4DDC-90FC-555EC6F2C812}" type="sibTrans" cxnId="{590AEA45-07DA-483A-ABE1-B90CD4E71962}">
      <dgm:prSet/>
      <dgm:spPr/>
      <dgm:t>
        <a:bodyPr/>
        <a:lstStyle/>
        <a:p>
          <a:endParaRPr lang="es-CO"/>
        </a:p>
      </dgm:t>
    </dgm:pt>
    <dgm:pt modelId="{1C037F5C-E688-4AE1-A918-4F3C7B0436B4}">
      <dgm:prSet phldrT="[Texto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400" dirty="0" smtClean="0"/>
            <a:t>Juan Francisco González De Noriega</a:t>
          </a:r>
          <a:endParaRPr lang="es-CO" sz="1400" dirty="0"/>
        </a:p>
      </dgm:t>
    </dgm:pt>
    <dgm:pt modelId="{58D7DAE4-FF79-4C0B-A90C-14BE58F7243F}" type="parTrans" cxnId="{0479FAA5-C90C-4A67-AF04-ED49727987B8}">
      <dgm:prSet/>
      <dgm:spPr/>
      <dgm:t>
        <a:bodyPr/>
        <a:lstStyle/>
        <a:p>
          <a:endParaRPr lang="es-CO"/>
        </a:p>
      </dgm:t>
    </dgm:pt>
    <dgm:pt modelId="{0169FC82-0B70-4AB4-87A2-875205A9EC2D}" type="sibTrans" cxnId="{0479FAA5-C90C-4A67-AF04-ED49727987B8}">
      <dgm:prSet/>
      <dgm:spPr/>
      <dgm:t>
        <a:bodyPr/>
        <a:lstStyle/>
        <a:p>
          <a:endParaRPr lang="es-CO"/>
        </a:p>
      </dgm:t>
    </dgm:pt>
    <dgm:pt modelId="{956FCCDE-B333-4594-8C13-E8646D55C44A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dirty="0" smtClean="0"/>
            <a:t>María Josefa                   Gómez De Ureña Arnedo</a:t>
          </a:r>
          <a:endParaRPr lang="es-CO" sz="1600" dirty="0"/>
        </a:p>
      </dgm:t>
    </dgm:pt>
    <dgm:pt modelId="{DBDA72A3-6B85-4D7B-A6C4-6EADDFEE283A}" type="parTrans" cxnId="{417AB3FE-81B3-4686-BE68-5EA4FB395501}">
      <dgm:prSet/>
      <dgm:spPr/>
      <dgm:t>
        <a:bodyPr/>
        <a:lstStyle/>
        <a:p>
          <a:endParaRPr lang="es-CO"/>
        </a:p>
      </dgm:t>
    </dgm:pt>
    <dgm:pt modelId="{58DCF97F-892A-472F-A019-1A2C47A1A437}" type="sibTrans" cxnId="{417AB3FE-81B3-4686-BE68-5EA4FB395501}">
      <dgm:prSet/>
      <dgm:spPr/>
      <dgm:t>
        <a:bodyPr/>
        <a:lstStyle/>
        <a:p>
          <a:endParaRPr lang="es-CO"/>
        </a:p>
      </dgm:t>
    </dgm:pt>
    <dgm:pt modelId="{E0DC655E-66E8-4443-AE28-8D99D1F2DACA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baseline="0" dirty="0" smtClean="0"/>
            <a:t> </a:t>
          </a:r>
          <a:r>
            <a:rPr lang="es-CO" sz="2000" baseline="0" dirty="0" smtClean="0"/>
            <a:t>María Rosa Gómez De Ureña                                Garcés De Acuña</a:t>
          </a:r>
          <a:endParaRPr lang="es-CO" sz="2000" baseline="0" dirty="0"/>
        </a:p>
      </dgm:t>
    </dgm:pt>
    <dgm:pt modelId="{D0EADE4D-67A6-4DC4-A164-94CD0B19A387}" type="parTrans" cxnId="{F2C9849C-C4D7-41F0-927A-4811463D50BB}">
      <dgm:prSet/>
      <dgm:spPr/>
      <dgm:t>
        <a:bodyPr/>
        <a:lstStyle/>
        <a:p>
          <a:endParaRPr lang="es-CO"/>
        </a:p>
      </dgm:t>
    </dgm:pt>
    <dgm:pt modelId="{7DA61904-AC94-436B-8190-5BBFB0B7D86A}" type="sibTrans" cxnId="{F2C9849C-C4D7-41F0-927A-4811463D50BB}">
      <dgm:prSet/>
      <dgm:spPr/>
      <dgm:t>
        <a:bodyPr/>
        <a:lstStyle/>
        <a:p>
          <a:endParaRPr lang="es-CO"/>
        </a:p>
      </dgm:t>
    </dgm:pt>
    <dgm:pt modelId="{6892DBC0-9D68-487E-A0E9-DD27BE730FBF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400" dirty="0" smtClean="0"/>
            <a:t>José  Gómez De Ureña Poblete                </a:t>
          </a:r>
          <a:r>
            <a:rPr lang="es-CO" sz="1200" dirty="0" smtClean="0">
              <a:sym typeface="Wingdings" pitchFamily="2" charset="2"/>
            </a:rPr>
            <a:t> D 5</a:t>
          </a:r>
          <a:endParaRPr lang="es-CO" sz="1200" dirty="0"/>
        </a:p>
      </dgm:t>
    </dgm:pt>
    <dgm:pt modelId="{94B01AB5-BDE7-43C5-BC30-7D2E8FE8CA0C}" type="parTrans" cxnId="{3A513B4C-D1D5-4178-ADF3-D0E4AA38110A}">
      <dgm:prSet/>
      <dgm:spPr/>
      <dgm:t>
        <a:bodyPr/>
        <a:lstStyle/>
        <a:p>
          <a:endParaRPr lang="es-CO"/>
        </a:p>
      </dgm:t>
    </dgm:pt>
    <dgm:pt modelId="{CA94EA04-610D-4D18-B7BC-6DEF7BE9573F}" type="sibTrans" cxnId="{3A513B4C-D1D5-4178-ADF3-D0E4AA38110A}">
      <dgm:prSet/>
      <dgm:spPr/>
      <dgm:t>
        <a:bodyPr/>
        <a:lstStyle/>
        <a:p>
          <a:endParaRPr lang="es-CO"/>
        </a:p>
      </dgm:t>
    </dgm:pt>
    <dgm:pt modelId="{9E1BDB0B-AFA1-48C0-9D9E-4416FA3DEE93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400" dirty="0" smtClean="0"/>
            <a:t>Isabel Lucía Arnedo Paladines            </a:t>
          </a:r>
          <a:r>
            <a:rPr lang="es-CO" sz="1200" dirty="0" smtClean="0">
              <a:sym typeface="Wingdings" pitchFamily="2" charset="2"/>
            </a:rPr>
            <a:t> D 6</a:t>
          </a:r>
          <a:endParaRPr lang="es-CO" sz="1200" dirty="0"/>
        </a:p>
      </dgm:t>
    </dgm:pt>
    <dgm:pt modelId="{77CCC430-77BC-44B4-AF4B-81F5A40C6002}" type="parTrans" cxnId="{A39CB2FF-43A9-490F-936E-631119D268C9}">
      <dgm:prSet/>
      <dgm:spPr/>
      <dgm:t>
        <a:bodyPr/>
        <a:lstStyle/>
        <a:p>
          <a:endParaRPr lang="es-CO"/>
        </a:p>
      </dgm:t>
    </dgm:pt>
    <dgm:pt modelId="{9DC90C60-65E9-42F3-A651-AC88810722C6}" type="sibTrans" cxnId="{A39CB2FF-43A9-490F-936E-631119D268C9}">
      <dgm:prSet/>
      <dgm:spPr/>
      <dgm:t>
        <a:bodyPr/>
        <a:lstStyle/>
        <a:p>
          <a:endParaRPr lang="es-CO"/>
        </a:p>
      </dgm:t>
    </dgm:pt>
    <dgm:pt modelId="{3B7C5FED-059F-4893-AEDC-FCC13EAE1547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dirty="0" smtClean="0"/>
            <a:t>José Gómez de Ureña Arnedo</a:t>
          </a:r>
          <a:endParaRPr lang="es-CO" sz="1600" dirty="0"/>
        </a:p>
      </dgm:t>
    </dgm:pt>
    <dgm:pt modelId="{B7A6289E-41FD-458E-B2BE-D16AFC2C714D}" type="parTrans" cxnId="{6BE429C7-F026-4A05-87D0-281798E5A7F1}">
      <dgm:prSet/>
      <dgm:spPr/>
      <dgm:t>
        <a:bodyPr/>
        <a:lstStyle/>
        <a:p>
          <a:endParaRPr lang="es-CO"/>
        </a:p>
      </dgm:t>
    </dgm:pt>
    <dgm:pt modelId="{E6B4D601-86B5-423B-867A-D41B022F6DAD}" type="sibTrans" cxnId="{6BE429C7-F026-4A05-87D0-281798E5A7F1}">
      <dgm:prSet/>
      <dgm:spPr/>
      <dgm:t>
        <a:bodyPr/>
        <a:lstStyle/>
        <a:p>
          <a:endParaRPr lang="es-CO"/>
        </a:p>
      </dgm:t>
    </dgm:pt>
    <dgm:pt modelId="{3242116F-84FA-40EF-B02B-1B2232F54449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dirty="0" smtClean="0"/>
            <a:t>Águeda Garcés De Acuña</a:t>
          </a:r>
          <a:endParaRPr lang="es-CO" sz="1600" dirty="0"/>
        </a:p>
      </dgm:t>
    </dgm:pt>
    <dgm:pt modelId="{75F51729-52DE-450D-801A-A15FDCD79E0E}" type="parTrans" cxnId="{AECA7182-1567-49B8-9932-23765BE08F66}">
      <dgm:prSet/>
      <dgm:spPr/>
      <dgm:t>
        <a:bodyPr/>
        <a:lstStyle/>
        <a:p>
          <a:endParaRPr lang="es-CO"/>
        </a:p>
      </dgm:t>
    </dgm:pt>
    <dgm:pt modelId="{5F345279-70E7-450D-9FAC-3BDC555A1BB6}" type="sibTrans" cxnId="{AECA7182-1567-49B8-9932-23765BE08F66}">
      <dgm:prSet/>
      <dgm:spPr/>
      <dgm:t>
        <a:bodyPr/>
        <a:lstStyle/>
        <a:p>
          <a:endParaRPr lang="es-CO"/>
        </a:p>
      </dgm:t>
    </dgm:pt>
    <dgm:pt modelId="{2C3C10EC-E301-4A67-941A-FFE74457276D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400" dirty="0" smtClean="0"/>
            <a:t>José Gómez De Ureña Poblete        </a:t>
          </a:r>
          <a:r>
            <a:rPr lang="es-CO" sz="1200" dirty="0" smtClean="0">
              <a:sym typeface="Wingdings" pitchFamily="2" charset="2"/>
            </a:rPr>
            <a:t> D7</a:t>
          </a:r>
          <a:endParaRPr lang="es-CO" sz="1200" dirty="0"/>
        </a:p>
      </dgm:t>
    </dgm:pt>
    <dgm:pt modelId="{D267BD11-88D6-47C1-B53C-4E978893BA7E}" type="parTrans" cxnId="{4CFE1214-F5D8-49A1-85F8-B6CA5DBC2FA1}">
      <dgm:prSet/>
      <dgm:spPr/>
      <dgm:t>
        <a:bodyPr/>
        <a:lstStyle/>
        <a:p>
          <a:endParaRPr lang="es-CO"/>
        </a:p>
      </dgm:t>
    </dgm:pt>
    <dgm:pt modelId="{A6E17D6A-ED5D-4FE4-A12D-53125A4E0916}" type="sibTrans" cxnId="{4CFE1214-F5D8-49A1-85F8-B6CA5DBC2FA1}">
      <dgm:prSet/>
      <dgm:spPr/>
      <dgm:t>
        <a:bodyPr/>
        <a:lstStyle/>
        <a:p>
          <a:endParaRPr lang="es-CO"/>
        </a:p>
      </dgm:t>
    </dgm:pt>
    <dgm:pt modelId="{FD624DBF-0C37-4021-81A6-19E0D2F0AFD8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400" dirty="0" smtClean="0"/>
            <a:t>Isabel Lucía                          Arnedo Paladines           </a:t>
          </a:r>
          <a:r>
            <a:rPr lang="es-CO" sz="1200" dirty="0" smtClean="0">
              <a:sym typeface="Wingdings" pitchFamily="2" charset="2"/>
            </a:rPr>
            <a:t> D 8</a:t>
          </a:r>
          <a:endParaRPr lang="es-CO" sz="1200" dirty="0"/>
        </a:p>
      </dgm:t>
    </dgm:pt>
    <dgm:pt modelId="{0EEF4405-B8ED-443A-9257-D321C1BAAED3}" type="parTrans" cxnId="{390254A4-2358-4EFC-9060-EAAD8AFBFD75}">
      <dgm:prSet/>
      <dgm:spPr/>
      <dgm:t>
        <a:bodyPr/>
        <a:lstStyle/>
        <a:p>
          <a:endParaRPr lang="es-CO"/>
        </a:p>
      </dgm:t>
    </dgm:pt>
    <dgm:pt modelId="{09432550-93BF-47EC-8F45-B50427EE64E6}" type="sibTrans" cxnId="{390254A4-2358-4EFC-9060-EAAD8AFBFD75}">
      <dgm:prSet/>
      <dgm:spPr/>
      <dgm:t>
        <a:bodyPr/>
        <a:lstStyle/>
        <a:p>
          <a:endParaRPr lang="es-CO"/>
        </a:p>
      </dgm:t>
    </dgm:pt>
    <dgm:pt modelId="{73D1DD1F-911A-430F-BEF3-840766C17CC7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dirty="0" smtClean="0"/>
            <a:t>Pedro Santiago Garcés Ramírez </a:t>
          </a:r>
          <a:r>
            <a:rPr lang="es-CO" dirty="0" smtClean="0">
              <a:sym typeface="Wingdings" pitchFamily="2" charset="2"/>
            </a:rPr>
            <a:t> D 9</a:t>
          </a:r>
          <a:endParaRPr lang="es-CO" dirty="0"/>
        </a:p>
      </dgm:t>
    </dgm:pt>
    <dgm:pt modelId="{DF316CD7-BC27-4297-9BFF-C71C10DD4695}" type="parTrans" cxnId="{4F5AD963-640F-4684-A8B6-E44A0286DD6B}">
      <dgm:prSet/>
      <dgm:spPr/>
      <dgm:t>
        <a:bodyPr/>
        <a:lstStyle/>
        <a:p>
          <a:endParaRPr lang="es-CO"/>
        </a:p>
      </dgm:t>
    </dgm:pt>
    <dgm:pt modelId="{B8D3E776-8FA2-4B27-A86F-FA5833170CBD}" type="sibTrans" cxnId="{4F5AD963-640F-4684-A8B6-E44A0286DD6B}">
      <dgm:prSet/>
      <dgm:spPr/>
      <dgm:t>
        <a:bodyPr/>
        <a:lstStyle/>
        <a:p>
          <a:endParaRPr lang="es-CO"/>
        </a:p>
      </dgm:t>
    </dgm:pt>
    <dgm:pt modelId="{82370BFE-D09A-4E75-9291-DC84A9111A7C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400" dirty="0" smtClean="0"/>
            <a:t>Constanza Mejía Ramírez          </a:t>
          </a:r>
          <a:r>
            <a:rPr lang="es-CO" sz="1200" dirty="0" smtClean="0">
              <a:sym typeface="Wingdings" pitchFamily="2" charset="2"/>
            </a:rPr>
            <a:t> D 10</a:t>
          </a:r>
          <a:endParaRPr lang="es-CO" sz="1200" dirty="0"/>
        </a:p>
      </dgm:t>
    </dgm:pt>
    <dgm:pt modelId="{3E2FCE16-4433-485D-9898-7DB72F5260B9}" type="parTrans" cxnId="{88E01698-C147-43CB-8E53-C99D7F40C7B7}">
      <dgm:prSet/>
      <dgm:spPr/>
      <dgm:t>
        <a:bodyPr/>
        <a:lstStyle/>
        <a:p>
          <a:endParaRPr lang="es-CO"/>
        </a:p>
      </dgm:t>
    </dgm:pt>
    <dgm:pt modelId="{5605C919-3CB9-4057-AC90-0501CEDC373E}" type="sibTrans" cxnId="{88E01698-C147-43CB-8E53-C99D7F40C7B7}">
      <dgm:prSet/>
      <dgm:spPr/>
      <dgm:t>
        <a:bodyPr/>
        <a:lstStyle/>
        <a:p>
          <a:endParaRPr lang="es-CO"/>
        </a:p>
      </dgm:t>
    </dgm:pt>
    <dgm:pt modelId="{E75BF49A-0BBD-418B-A465-D5C73CDDC862}" type="pres">
      <dgm:prSet presAssocID="{10ED40AF-DFB1-4943-B6DB-2A904FAA918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E807FE86-1840-4400-BC54-BE17327678C8}" type="pres">
      <dgm:prSet presAssocID="{AF999A27-108E-4159-BE80-8CFEE3D74D80}" presName="vertOne" presStyleCnt="0"/>
      <dgm:spPr/>
    </dgm:pt>
    <dgm:pt modelId="{F46FF331-AC3C-42A4-B302-D4F267FD3C46}" type="pres">
      <dgm:prSet presAssocID="{AF999A27-108E-4159-BE80-8CFEE3D74D80}" presName="txOne" presStyleLbl="node0" presStyleIdx="0" presStyleCnt="1" custLinFactNeighborX="-385" custLinFactNeighborY="-27488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717D8D73-65CB-46D3-8AE6-46E1D615D2D8}" type="pres">
      <dgm:prSet presAssocID="{AF999A27-108E-4159-BE80-8CFEE3D74D80}" presName="parTransOne" presStyleCnt="0"/>
      <dgm:spPr/>
    </dgm:pt>
    <dgm:pt modelId="{27B3484B-E079-4A62-BE67-18BCBB3F094A}" type="pres">
      <dgm:prSet presAssocID="{AF999A27-108E-4159-BE80-8CFEE3D74D80}" presName="horzOne" presStyleCnt="0"/>
      <dgm:spPr/>
    </dgm:pt>
    <dgm:pt modelId="{353A8D48-D5C4-424C-AD3F-BAB21D0D840C}" type="pres">
      <dgm:prSet presAssocID="{253D53A2-6341-495D-8663-D273FFBD0A42}" presName="vertTwo" presStyleCnt="0"/>
      <dgm:spPr/>
    </dgm:pt>
    <dgm:pt modelId="{31A2B716-B375-4B5F-9FB8-ACD44FA953B2}" type="pres">
      <dgm:prSet presAssocID="{253D53A2-6341-495D-8663-D273FFBD0A42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B9D602EB-C09C-4DC8-A18C-6FC9E7082DB7}" type="pres">
      <dgm:prSet presAssocID="{253D53A2-6341-495D-8663-D273FFBD0A42}" presName="parTransTwo" presStyleCnt="0"/>
      <dgm:spPr/>
    </dgm:pt>
    <dgm:pt modelId="{002F2DB7-D2F4-4DE4-A23C-3314B7B06B9F}" type="pres">
      <dgm:prSet presAssocID="{253D53A2-6341-495D-8663-D273FFBD0A42}" presName="horzTwo" presStyleCnt="0"/>
      <dgm:spPr/>
    </dgm:pt>
    <dgm:pt modelId="{3A05DB2C-B10D-40DF-B66D-BEF5F2614566}" type="pres">
      <dgm:prSet presAssocID="{1C037F5C-E688-4AE1-A918-4F3C7B0436B4}" presName="vertThree" presStyleCnt="0"/>
      <dgm:spPr/>
    </dgm:pt>
    <dgm:pt modelId="{A5C04515-2E5B-43F3-991A-DC1DCCF043DD}" type="pres">
      <dgm:prSet presAssocID="{1C037F5C-E688-4AE1-A918-4F3C7B0436B4}" presName="txThre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BF84AC38-B137-4DCC-A47D-9535A888CC9D}" type="pres">
      <dgm:prSet presAssocID="{1C037F5C-E688-4AE1-A918-4F3C7B0436B4}" presName="horzThree" presStyleCnt="0"/>
      <dgm:spPr/>
    </dgm:pt>
    <dgm:pt modelId="{3FEF126E-282D-4E22-899C-B093556CCCAE}" type="pres">
      <dgm:prSet presAssocID="{0169FC82-0B70-4AB4-87A2-875205A9EC2D}" presName="sibSpaceThree" presStyleCnt="0"/>
      <dgm:spPr/>
    </dgm:pt>
    <dgm:pt modelId="{CBB9DAFB-905A-4D21-A288-35A6517C93DE}" type="pres">
      <dgm:prSet presAssocID="{956FCCDE-B333-4594-8C13-E8646D55C44A}" presName="vertThree" presStyleCnt="0"/>
      <dgm:spPr/>
    </dgm:pt>
    <dgm:pt modelId="{42B1B752-DDEB-4CC2-B89C-17EC2941DFAF}" type="pres">
      <dgm:prSet presAssocID="{956FCCDE-B333-4594-8C13-E8646D55C44A}" presName="txThre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E5932DCE-CEB1-4C75-ABAA-ED0865B02C6A}" type="pres">
      <dgm:prSet presAssocID="{956FCCDE-B333-4594-8C13-E8646D55C44A}" presName="parTransThree" presStyleCnt="0"/>
      <dgm:spPr/>
    </dgm:pt>
    <dgm:pt modelId="{95916702-1F45-446F-95DD-60AA59BA23C1}" type="pres">
      <dgm:prSet presAssocID="{956FCCDE-B333-4594-8C13-E8646D55C44A}" presName="horzThree" presStyleCnt="0"/>
      <dgm:spPr/>
    </dgm:pt>
    <dgm:pt modelId="{8BC06BEA-98B4-42D3-933C-EE0F289ABEE4}" type="pres">
      <dgm:prSet presAssocID="{6892DBC0-9D68-487E-A0E9-DD27BE730FBF}" presName="vertFour" presStyleCnt="0">
        <dgm:presLayoutVars>
          <dgm:chPref val="3"/>
        </dgm:presLayoutVars>
      </dgm:prSet>
      <dgm:spPr/>
    </dgm:pt>
    <dgm:pt modelId="{7CE6C414-1ECE-4703-861F-DBB8F6E99C59}" type="pres">
      <dgm:prSet presAssocID="{6892DBC0-9D68-487E-A0E9-DD27BE730FBF}" presName="txFour" presStyleLbl="node4" presStyleIdx="0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364D8B98-0924-4D46-A311-0B8802EAFAED}" type="pres">
      <dgm:prSet presAssocID="{6892DBC0-9D68-487E-A0E9-DD27BE730FBF}" presName="horzFour" presStyleCnt="0"/>
      <dgm:spPr/>
    </dgm:pt>
    <dgm:pt modelId="{1F007E1C-5EA8-4A24-A58D-5DCE3F403EB2}" type="pres">
      <dgm:prSet presAssocID="{CA94EA04-610D-4D18-B7BC-6DEF7BE9573F}" presName="sibSpaceFour" presStyleCnt="0"/>
      <dgm:spPr/>
    </dgm:pt>
    <dgm:pt modelId="{3A53B2CF-703A-4DCA-99E6-08A7092DED69}" type="pres">
      <dgm:prSet presAssocID="{9E1BDB0B-AFA1-48C0-9D9E-4416FA3DEE93}" presName="vertFour" presStyleCnt="0">
        <dgm:presLayoutVars>
          <dgm:chPref val="3"/>
        </dgm:presLayoutVars>
      </dgm:prSet>
      <dgm:spPr/>
    </dgm:pt>
    <dgm:pt modelId="{76A85749-45B4-4EAF-97A6-F2F2F837784F}" type="pres">
      <dgm:prSet presAssocID="{9E1BDB0B-AFA1-48C0-9D9E-4416FA3DEE93}" presName="txFour" presStyleLbl="node4" presStyleIdx="1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D2915C23-10CC-407F-8690-0F9D6E632A71}" type="pres">
      <dgm:prSet presAssocID="{9E1BDB0B-AFA1-48C0-9D9E-4416FA3DEE93}" presName="horzFour" presStyleCnt="0"/>
      <dgm:spPr/>
    </dgm:pt>
    <dgm:pt modelId="{89C1F545-3710-4AB5-B8F8-91C1C625F001}" type="pres">
      <dgm:prSet presAssocID="{5A842245-E765-4DDC-90FC-555EC6F2C812}" presName="sibSpaceTwo" presStyleCnt="0"/>
      <dgm:spPr/>
    </dgm:pt>
    <dgm:pt modelId="{CFF5EE0E-ED68-4E2F-96A2-A347BEC04F73}" type="pres">
      <dgm:prSet presAssocID="{E0DC655E-66E8-4443-AE28-8D99D1F2DACA}" presName="vertTwo" presStyleCnt="0"/>
      <dgm:spPr/>
    </dgm:pt>
    <dgm:pt modelId="{69598B2A-2D58-48D5-AED7-ED3D75872D6C}" type="pres">
      <dgm:prSet presAssocID="{E0DC655E-66E8-4443-AE28-8D99D1F2DACA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B514E405-3A6E-433F-9DAD-A6B29464719F}" type="pres">
      <dgm:prSet presAssocID="{E0DC655E-66E8-4443-AE28-8D99D1F2DACA}" presName="parTransTwo" presStyleCnt="0"/>
      <dgm:spPr/>
    </dgm:pt>
    <dgm:pt modelId="{20926130-21FF-4A27-9610-15AD333A9609}" type="pres">
      <dgm:prSet presAssocID="{E0DC655E-66E8-4443-AE28-8D99D1F2DACA}" presName="horzTwo" presStyleCnt="0"/>
      <dgm:spPr/>
    </dgm:pt>
    <dgm:pt modelId="{9498D32D-F26F-47DD-B8F2-8CA03381B815}" type="pres">
      <dgm:prSet presAssocID="{3B7C5FED-059F-4893-AEDC-FCC13EAE1547}" presName="vertThree" presStyleCnt="0"/>
      <dgm:spPr/>
    </dgm:pt>
    <dgm:pt modelId="{88E7B654-3B77-4093-AC33-84506ADA6AC2}" type="pres">
      <dgm:prSet presAssocID="{3B7C5FED-059F-4893-AEDC-FCC13EAE1547}" presName="txThree" presStyleLbl="node3" presStyleIdx="2" presStyleCnt="4" custLinFactNeighborX="-1173" custLinFactNeighborY="1179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48CAAF43-6251-495B-BBB9-8C911688321A}" type="pres">
      <dgm:prSet presAssocID="{3B7C5FED-059F-4893-AEDC-FCC13EAE1547}" presName="parTransThree" presStyleCnt="0"/>
      <dgm:spPr/>
    </dgm:pt>
    <dgm:pt modelId="{05DCB327-D6F8-4240-9A19-9B906B0A4DEF}" type="pres">
      <dgm:prSet presAssocID="{3B7C5FED-059F-4893-AEDC-FCC13EAE1547}" presName="horzThree" presStyleCnt="0"/>
      <dgm:spPr/>
    </dgm:pt>
    <dgm:pt modelId="{AEBD7431-8214-4FDB-BD9C-9A642AA9E7ED}" type="pres">
      <dgm:prSet presAssocID="{2C3C10EC-E301-4A67-941A-FFE74457276D}" presName="vertFour" presStyleCnt="0">
        <dgm:presLayoutVars>
          <dgm:chPref val="3"/>
        </dgm:presLayoutVars>
      </dgm:prSet>
      <dgm:spPr/>
    </dgm:pt>
    <dgm:pt modelId="{E65E8765-8B68-4B88-9F25-6E6395E91358}" type="pres">
      <dgm:prSet presAssocID="{2C3C10EC-E301-4A67-941A-FFE74457276D}" presName="txFour" presStyleLbl="node4" presStyleIdx="2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54D28664-F2C4-4C3C-9942-09005F47A7E7}" type="pres">
      <dgm:prSet presAssocID="{2C3C10EC-E301-4A67-941A-FFE74457276D}" presName="horzFour" presStyleCnt="0"/>
      <dgm:spPr/>
    </dgm:pt>
    <dgm:pt modelId="{EA3E84F5-3F83-4D61-9C7E-24CE07AD31B7}" type="pres">
      <dgm:prSet presAssocID="{A6E17D6A-ED5D-4FE4-A12D-53125A4E0916}" presName="sibSpaceFour" presStyleCnt="0"/>
      <dgm:spPr/>
    </dgm:pt>
    <dgm:pt modelId="{796065BD-C63C-4EEA-847E-DDD632CA44D8}" type="pres">
      <dgm:prSet presAssocID="{FD624DBF-0C37-4021-81A6-19E0D2F0AFD8}" presName="vertFour" presStyleCnt="0">
        <dgm:presLayoutVars>
          <dgm:chPref val="3"/>
        </dgm:presLayoutVars>
      </dgm:prSet>
      <dgm:spPr/>
    </dgm:pt>
    <dgm:pt modelId="{6536C1D7-F5BB-44EB-9D29-65F767C15A7D}" type="pres">
      <dgm:prSet presAssocID="{FD624DBF-0C37-4021-81A6-19E0D2F0AFD8}" presName="txFour" presStyleLbl="node4" presStyleIdx="3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183431C3-C108-4744-BD3B-8042A9668B38}" type="pres">
      <dgm:prSet presAssocID="{FD624DBF-0C37-4021-81A6-19E0D2F0AFD8}" presName="horzFour" presStyleCnt="0"/>
      <dgm:spPr/>
    </dgm:pt>
    <dgm:pt modelId="{74A60350-9F5B-4DA3-BFAF-6D9C0DE277BE}" type="pres">
      <dgm:prSet presAssocID="{E6B4D601-86B5-423B-867A-D41B022F6DAD}" presName="sibSpaceThree" presStyleCnt="0"/>
      <dgm:spPr/>
    </dgm:pt>
    <dgm:pt modelId="{A54A6B7F-3117-46EA-8322-765556EB5CD8}" type="pres">
      <dgm:prSet presAssocID="{3242116F-84FA-40EF-B02B-1B2232F54449}" presName="vertThree" presStyleCnt="0"/>
      <dgm:spPr/>
    </dgm:pt>
    <dgm:pt modelId="{FDA81B1C-C40B-4036-B655-72757A2BCE96}" type="pres">
      <dgm:prSet presAssocID="{3242116F-84FA-40EF-B02B-1B2232F54449}" presName="txThre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EFC4F4DF-4CE2-4F73-B8CA-F617A2F7161F}" type="pres">
      <dgm:prSet presAssocID="{3242116F-84FA-40EF-B02B-1B2232F54449}" presName="parTransThree" presStyleCnt="0"/>
      <dgm:spPr/>
    </dgm:pt>
    <dgm:pt modelId="{F2A003BC-B8FA-45CD-AAD8-88CBB5E3C588}" type="pres">
      <dgm:prSet presAssocID="{3242116F-84FA-40EF-B02B-1B2232F54449}" presName="horzThree" presStyleCnt="0"/>
      <dgm:spPr/>
    </dgm:pt>
    <dgm:pt modelId="{23BE4357-B3F6-43C5-BF0D-3C7ACE911FD3}" type="pres">
      <dgm:prSet presAssocID="{73D1DD1F-911A-430F-BEF3-840766C17CC7}" presName="vertFour" presStyleCnt="0">
        <dgm:presLayoutVars>
          <dgm:chPref val="3"/>
        </dgm:presLayoutVars>
      </dgm:prSet>
      <dgm:spPr/>
    </dgm:pt>
    <dgm:pt modelId="{658BFD20-E6FC-4947-B198-F023C7F8DBB2}" type="pres">
      <dgm:prSet presAssocID="{73D1DD1F-911A-430F-BEF3-840766C17CC7}" presName="txFour" presStyleLbl="node4" presStyleIdx="4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B3BAB9A0-763F-4D31-B94E-FC3224CD8240}" type="pres">
      <dgm:prSet presAssocID="{73D1DD1F-911A-430F-BEF3-840766C17CC7}" presName="horzFour" presStyleCnt="0"/>
      <dgm:spPr/>
    </dgm:pt>
    <dgm:pt modelId="{4EC577E3-2E69-42D5-98A1-53E017CACC70}" type="pres">
      <dgm:prSet presAssocID="{B8D3E776-8FA2-4B27-A86F-FA5833170CBD}" presName="sibSpaceFour" presStyleCnt="0"/>
      <dgm:spPr/>
    </dgm:pt>
    <dgm:pt modelId="{7B47C385-0425-4160-A062-D7E73CE6499E}" type="pres">
      <dgm:prSet presAssocID="{82370BFE-D09A-4E75-9291-DC84A9111A7C}" presName="vertFour" presStyleCnt="0">
        <dgm:presLayoutVars>
          <dgm:chPref val="3"/>
        </dgm:presLayoutVars>
      </dgm:prSet>
      <dgm:spPr/>
    </dgm:pt>
    <dgm:pt modelId="{D404FCCC-3E55-47CB-832F-25A08DD8CB16}" type="pres">
      <dgm:prSet presAssocID="{82370BFE-D09A-4E75-9291-DC84A9111A7C}" presName="txFour" presStyleLbl="node4" presStyleIdx="5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BEAA6686-A1E9-4000-8C58-D06C86A9B783}" type="pres">
      <dgm:prSet presAssocID="{82370BFE-D09A-4E75-9291-DC84A9111A7C}" presName="horzFour" presStyleCnt="0"/>
      <dgm:spPr/>
    </dgm:pt>
  </dgm:ptLst>
  <dgm:cxnLst>
    <dgm:cxn modelId="{7AC36160-1DBE-4BCA-8D4B-84527258BC20}" type="presOf" srcId="{6892DBC0-9D68-487E-A0E9-DD27BE730FBF}" destId="{7CE6C414-1ECE-4703-861F-DBB8F6E99C59}" srcOrd="0" destOrd="0" presId="urn:microsoft.com/office/officeart/2005/8/layout/hierarchy4"/>
    <dgm:cxn modelId="{E2DC8629-FA28-4123-929B-32212C0AB4B2}" srcId="{10ED40AF-DFB1-4943-B6DB-2A904FAA918A}" destId="{AF999A27-108E-4159-BE80-8CFEE3D74D80}" srcOrd="0" destOrd="0" parTransId="{403C1AF7-EC1D-492E-9385-71579D4BF363}" sibTransId="{3FFE8D81-D257-45FC-84AC-2F417A7CC8E0}"/>
    <dgm:cxn modelId="{A39CB2FF-43A9-490F-936E-631119D268C9}" srcId="{956FCCDE-B333-4594-8C13-E8646D55C44A}" destId="{9E1BDB0B-AFA1-48C0-9D9E-4416FA3DEE93}" srcOrd="1" destOrd="0" parTransId="{77CCC430-77BC-44B4-AF4B-81F5A40C6002}" sibTransId="{9DC90C60-65E9-42F3-A651-AC88810722C6}"/>
    <dgm:cxn modelId="{3A513B4C-D1D5-4178-ADF3-D0E4AA38110A}" srcId="{956FCCDE-B333-4594-8C13-E8646D55C44A}" destId="{6892DBC0-9D68-487E-A0E9-DD27BE730FBF}" srcOrd="0" destOrd="0" parTransId="{94B01AB5-BDE7-43C5-BC30-7D2E8FE8CA0C}" sibTransId="{CA94EA04-610D-4D18-B7BC-6DEF7BE9573F}"/>
    <dgm:cxn modelId="{AECA7182-1567-49B8-9932-23765BE08F66}" srcId="{E0DC655E-66E8-4443-AE28-8D99D1F2DACA}" destId="{3242116F-84FA-40EF-B02B-1B2232F54449}" srcOrd="1" destOrd="0" parTransId="{75F51729-52DE-450D-801A-A15FDCD79E0E}" sibTransId="{5F345279-70E7-450D-9FAC-3BDC555A1BB6}"/>
    <dgm:cxn modelId="{590AEA45-07DA-483A-ABE1-B90CD4E71962}" srcId="{AF999A27-108E-4159-BE80-8CFEE3D74D80}" destId="{253D53A2-6341-495D-8663-D273FFBD0A42}" srcOrd="0" destOrd="0" parTransId="{88A2C647-5FC2-4445-8A88-4C3E65FD7F54}" sibTransId="{5A842245-E765-4DDC-90FC-555EC6F2C812}"/>
    <dgm:cxn modelId="{08A49BE0-61A1-4659-9BEB-9213DBC0F871}" type="presOf" srcId="{9E1BDB0B-AFA1-48C0-9D9E-4416FA3DEE93}" destId="{76A85749-45B4-4EAF-97A6-F2F2F837784F}" srcOrd="0" destOrd="0" presId="urn:microsoft.com/office/officeart/2005/8/layout/hierarchy4"/>
    <dgm:cxn modelId="{D0D37F66-C42B-4280-B3F0-0049145CD714}" type="presOf" srcId="{2C3C10EC-E301-4A67-941A-FFE74457276D}" destId="{E65E8765-8B68-4B88-9F25-6E6395E91358}" srcOrd="0" destOrd="0" presId="urn:microsoft.com/office/officeart/2005/8/layout/hierarchy4"/>
    <dgm:cxn modelId="{9F518600-C539-4D98-A679-30F8EE1D675D}" type="presOf" srcId="{3B7C5FED-059F-4893-AEDC-FCC13EAE1547}" destId="{88E7B654-3B77-4093-AC33-84506ADA6AC2}" srcOrd="0" destOrd="0" presId="urn:microsoft.com/office/officeart/2005/8/layout/hierarchy4"/>
    <dgm:cxn modelId="{40484237-BF9F-45C1-BFAE-FD02C4303ED2}" type="presOf" srcId="{956FCCDE-B333-4594-8C13-E8646D55C44A}" destId="{42B1B752-DDEB-4CC2-B89C-17EC2941DFAF}" srcOrd="0" destOrd="0" presId="urn:microsoft.com/office/officeart/2005/8/layout/hierarchy4"/>
    <dgm:cxn modelId="{417AB3FE-81B3-4686-BE68-5EA4FB395501}" srcId="{253D53A2-6341-495D-8663-D273FFBD0A42}" destId="{956FCCDE-B333-4594-8C13-E8646D55C44A}" srcOrd="1" destOrd="0" parTransId="{DBDA72A3-6B85-4D7B-A6C4-6EADDFEE283A}" sibTransId="{58DCF97F-892A-472F-A019-1A2C47A1A437}"/>
    <dgm:cxn modelId="{A6A77B9D-9BFF-4F79-8681-322F336F527B}" type="presOf" srcId="{10ED40AF-DFB1-4943-B6DB-2A904FAA918A}" destId="{E75BF49A-0BBD-418B-A465-D5C73CDDC862}" srcOrd="0" destOrd="0" presId="urn:microsoft.com/office/officeart/2005/8/layout/hierarchy4"/>
    <dgm:cxn modelId="{EC785F47-DDEC-4FA7-BC69-752555E88219}" type="presOf" srcId="{E0DC655E-66E8-4443-AE28-8D99D1F2DACA}" destId="{69598B2A-2D58-48D5-AED7-ED3D75872D6C}" srcOrd="0" destOrd="0" presId="urn:microsoft.com/office/officeart/2005/8/layout/hierarchy4"/>
    <dgm:cxn modelId="{0DD3151B-03AA-40A7-8D16-5943E51C20BE}" type="presOf" srcId="{82370BFE-D09A-4E75-9291-DC84A9111A7C}" destId="{D404FCCC-3E55-47CB-832F-25A08DD8CB16}" srcOrd="0" destOrd="0" presId="urn:microsoft.com/office/officeart/2005/8/layout/hierarchy4"/>
    <dgm:cxn modelId="{6BE429C7-F026-4A05-87D0-281798E5A7F1}" srcId="{E0DC655E-66E8-4443-AE28-8D99D1F2DACA}" destId="{3B7C5FED-059F-4893-AEDC-FCC13EAE1547}" srcOrd="0" destOrd="0" parTransId="{B7A6289E-41FD-458E-B2BE-D16AFC2C714D}" sibTransId="{E6B4D601-86B5-423B-867A-D41B022F6DAD}"/>
    <dgm:cxn modelId="{390254A4-2358-4EFC-9060-EAAD8AFBFD75}" srcId="{3B7C5FED-059F-4893-AEDC-FCC13EAE1547}" destId="{FD624DBF-0C37-4021-81A6-19E0D2F0AFD8}" srcOrd="1" destOrd="0" parTransId="{0EEF4405-B8ED-443A-9257-D321C1BAAED3}" sibTransId="{09432550-93BF-47EC-8F45-B50427EE64E6}"/>
    <dgm:cxn modelId="{F2C9849C-C4D7-41F0-927A-4811463D50BB}" srcId="{AF999A27-108E-4159-BE80-8CFEE3D74D80}" destId="{E0DC655E-66E8-4443-AE28-8D99D1F2DACA}" srcOrd="1" destOrd="0" parTransId="{D0EADE4D-67A6-4DC4-A164-94CD0B19A387}" sibTransId="{7DA61904-AC94-436B-8190-5BBFB0B7D86A}"/>
    <dgm:cxn modelId="{4AFA08F7-7614-4D3A-9E10-2DC02C7266DA}" type="presOf" srcId="{253D53A2-6341-495D-8663-D273FFBD0A42}" destId="{31A2B716-B375-4B5F-9FB8-ACD44FA953B2}" srcOrd="0" destOrd="0" presId="urn:microsoft.com/office/officeart/2005/8/layout/hierarchy4"/>
    <dgm:cxn modelId="{D1EAA9C6-1E1F-43BE-8E5B-D10F381FA670}" type="presOf" srcId="{73D1DD1F-911A-430F-BEF3-840766C17CC7}" destId="{658BFD20-E6FC-4947-B198-F023C7F8DBB2}" srcOrd="0" destOrd="0" presId="urn:microsoft.com/office/officeart/2005/8/layout/hierarchy4"/>
    <dgm:cxn modelId="{0479FAA5-C90C-4A67-AF04-ED49727987B8}" srcId="{253D53A2-6341-495D-8663-D273FFBD0A42}" destId="{1C037F5C-E688-4AE1-A918-4F3C7B0436B4}" srcOrd="0" destOrd="0" parTransId="{58D7DAE4-FF79-4C0B-A90C-14BE58F7243F}" sibTransId="{0169FC82-0B70-4AB4-87A2-875205A9EC2D}"/>
    <dgm:cxn modelId="{6FDB3444-561F-4BC5-8D39-EB467C7DEFA0}" type="presOf" srcId="{AF999A27-108E-4159-BE80-8CFEE3D74D80}" destId="{F46FF331-AC3C-42A4-B302-D4F267FD3C46}" srcOrd="0" destOrd="0" presId="urn:microsoft.com/office/officeart/2005/8/layout/hierarchy4"/>
    <dgm:cxn modelId="{8247D4FE-C56E-44C0-B3E7-F91B59222DD4}" type="presOf" srcId="{1C037F5C-E688-4AE1-A918-4F3C7B0436B4}" destId="{A5C04515-2E5B-43F3-991A-DC1DCCF043DD}" srcOrd="0" destOrd="0" presId="urn:microsoft.com/office/officeart/2005/8/layout/hierarchy4"/>
    <dgm:cxn modelId="{6FF8E54B-A326-4BB5-80CE-9B07865A532A}" type="presOf" srcId="{FD624DBF-0C37-4021-81A6-19E0D2F0AFD8}" destId="{6536C1D7-F5BB-44EB-9D29-65F767C15A7D}" srcOrd="0" destOrd="0" presId="urn:microsoft.com/office/officeart/2005/8/layout/hierarchy4"/>
    <dgm:cxn modelId="{4F5AD963-640F-4684-A8B6-E44A0286DD6B}" srcId="{3242116F-84FA-40EF-B02B-1B2232F54449}" destId="{73D1DD1F-911A-430F-BEF3-840766C17CC7}" srcOrd="0" destOrd="0" parTransId="{DF316CD7-BC27-4297-9BFF-C71C10DD4695}" sibTransId="{B8D3E776-8FA2-4B27-A86F-FA5833170CBD}"/>
    <dgm:cxn modelId="{88E01698-C147-43CB-8E53-C99D7F40C7B7}" srcId="{3242116F-84FA-40EF-B02B-1B2232F54449}" destId="{82370BFE-D09A-4E75-9291-DC84A9111A7C}" srcOrd="1" destOrd="0" parTransId="{3E2FCE16-4433-485D-9898-7DB72F5260B9}" sibTransId="{5605C919-3CB9-4057-AC90-0501CEDC373E}"/>
    <dgm:cxn modelId="{3564CE34-B264-41E6-841D-ED57C8EFD891}" type="presOf" srcId="{3242116F-84FA-40EF-B02B-1B2232F54449}" destId="{FDA81B1C-C40B-4036-B655-72757A2BCE96}" srcOrd="0" destOrd="0" presId="urn:microsoft.com/office/officeart/2005/8/layout/hierarchy4"/>
    <dgm:cxn modelId="{4CFE1214-F5D8-49A1-85F8-B6CA5DBC2FA1}" srcId="{3B7C5FED-059F-4893-AEDC-FCC13EAE1547}" destId="{2C3C10EC-E301-4A67-941A-FFE74457276D}" srcOrd="0" destOrd="0" parTransId="{D267BD11-88D6-47C1-B53C-4E978893BA7E}" sibTransId="{A6E17D6A-ED5D-4FE4-A12D-53125A4E0916}"/>
    <dgm:cxn modelId="{3A2434AD-63D1-4C72-850E-124580EE3BE0}" type="presParOf" srcId="{E75BF49A-0BBD-418B-A465-D5C73CDDC862}" destId="{E807FE86-1840-4400-BC54-BE17327678C8}" srcOrd="0" destOrd="0" presId="urn:microsoft.com/office/officeart/2005/8/layout/hierarchy4"/>
    <dgm:cxn modelId="{9974F351-2461-40A2-A14E-37E8BE22F320}" type="presParOf" srcId="{E807FE86-1840-4400-BC54-BE17327678C8}" destId="{F46FF331-AC3C-42A4-B302-D4F267FD3C46}" srcOrd="0" destOrd="0" presId="urn:microsoft.com/office/officeart/2005/8/layout/hierarchy4"/>
    <dgm:cxn modelId="{9CAEBFF2-5C9E-4A02-8140-EB358FDEF29E}" type="presParOf" srcId="{E807FE86-1840-4400-BC54-BE17327678C8}" destId="{717D8D73-65CB-46D3-8AE6-46E1D615D2D8}" srcOrd="1" destOrd="0" presId="urn:microsoft.com/office/officeart/2005/8/layout/hierarchy4"/>
    <dgm:cxn modelId="{9C2D1D68-B327-4F04-80BA-6CD99A87D569}" type="presParOf" srcId="{E807FE86-1840-4400-BC54-BE17327678C8}" destId="{27B3484B-E079-4A62-BE67-18BCBB3F094A}" srcOrd="2" destOrd="0" presId="urn:microsoft.com/office/officeart/2005/8/layout/hierarchy4"/>
    <dgm:cxn modelId="{70E0E346-BFB0-4816-839B-CD682AF80D69}" type="presParOf" srcId="{27B3484B-E079-4A62-BE67-18BCBB3F094A}" destId="{353A8D48-D5C4-424C-AD3F-BAB21D0D840C}" srcOrd="0" destOrd="0" presId="urn:microsoft.com/office/officeart/2005/8/layout/hierarchy4"/>
    <dgm:cxn modelId="{08076380-0B84-4D31-8B4D-B0FA49CDEA8C}" type="presParOf" srcId="{353A8D48-D5C4-424C-AD3F-BAB21D0D840C}" destId="{31A2B716-B375-4B5F-9FB8-ACD44FA953B2}" srcOrd="0" destOrd="0" presId="urn:microsoft.com/office/officeart/2005/8/layout/hierarchy4"/>
    <dgm:cxn modelId="{AFBB6E83-49FB-4FD7-852F-1CD533DE89D6}" type="presParOf" srcId="{353A8D48-D5C4-424C-AD3F-BAB21D0D840C}" destId="{B9D602EB-C09C-4DC8-A18C-6FC9E7082DB7}" srcOrd="1" destOrd="0" presId="urn:microsoft.com/office/officeart/2005/8/layout/hierarchy4"/>
    <dgm:cxn modelId="{1388D6AC-46E3-4F22-B3F5-62935EAEC0A7}" type="presParOf" srcId="{353A8D48-D5C4-424C-AD3F-BAB21D0D840C}" destId="{002F2DB7-D2F4-4DE4-A23C-3314B7B06B9F}" srcOrd="2" destOrd="0" presId="urn:microsoft.com/office/officeart/2005/8/layout/hierarchy4"/>
    <dgm:cxn modelId="{225BBBB5-22A7-4419-82CF-6FC439E9669D}" type="presParOf" srcId="{002F2DB7-D2F4-4DE4-A23C-3314B7B06B9F}" destId="{3A05DB2C-B10D-40DF-B66D-BEF5F2614566}" srcOrd="0" destOrd="0" presId="urn:microsoft.com/office/officeart/2005/8/layout/hierarchy4"/>
    <dgm:cxn modelId="{0DD59711-D4B3-4D1E-9B05-D437291A9125}" type="presParOf" srcId="{3A05DB2C-B10D-40DF-B66D-BEF5F2614566}" destId="{A5C04515-2E5B-43F3-991A-DC1DCCF043DD}" srcOrd="0" destOrd="0" presId="urn:microsoft.com/office/officeart/2005/8/layout/hierarchy4"/>
    <dgm:cxn modelId="{ADB31D7D-E0EA-4B0B-9BE5-5F3049524467}" type="presParOf" srcId="{3A05DB2C-B10D-40DF-B66D-BEF5F2614566}" destId="{BF84AC38-B137-4DCC-A47D-9535A888CC9D}" srcOrd="1" destOrd="0" presId="urn:microsoft.com/office/officeart/2005/8/layout/hierarchy4"/>
    <dgm:cxn modelId="{0025A2C6-AB60-4EEE-9A2F-42CC46AE2AB4}" type="presParOf" srcId="{002F2DB7-D2F4-4DE4-A23C-3314B7B06B9F}" destId="{3FEF126E-282D-4E22-899C-B093556CCCAE}" srcOrd="1" destOrd="0" presId="urn:microsoft.com/office/officeart/2005/8/layout/hierarchy4"/>
    <dgm:cxn modelId="{88550369-4D21-4CFE-A37E-3F87B68CDD86}" type="presParOf" srcId="{002F2DB7-D2F4-4DE4-A23C-3314B7B06B9F}" destId="{CBB9DAFB-905A-4D21-A288-35A6517C93DE}" srcOrd="2" destOrd="0" presId="urn:microsoft.com/office/officeart/2005/8/layout/hierarchy4"/>
    <dgm:cxn modelId="{2D3C5152-7AA1-4520-8297-4002F2A6D285}" type="presParOf" srcId="{CBB9DAFB-905A-4D21-A288-35A6517C93DE}" destId="{42B1B752-DDEB-4CC2-B89C-17EC2941DFAF}" srcOrd="0" destOrd="0" presId="urn:microsoft.com/office/officeart/2005/8/layout/hierarchy4"/>
    <dgm:cxn modelId="{D0F34C5B-67F4-4025-B949-E5B2CD160726}" type="presParOf" srcId="{CBB9DAFB-905A-4D21-A288-35A6517C93DE}" destId="{E5932DCE-CEB1-4C75-ABAA-ED0865B02C6A}" srcOrd="1" destOrd="0" presId="urn:microsoft.com/office/officeart/2005/8/layout/hierarchy4"/>
    <dgm:cxn modelId="{38AC1D0F-BDF7-45B7-AA66-C55E654FB6AD}" type="presParOf" srcId="{CBB9DAFB-905A-4D21-A288-35A6517C93DE}" destId="{95916702-1F45-446F-95DD-60AA59BA23C1}" srcOrd="2" destOrd="0" presId="urn:microsoft.com/office/officeart/2005/8/layout/hierarchy4"/>
    <dgm:cxn modelId="{6928B103-A797-40CE-BBEB-45AABDD0BBC9}" type="presParOf" srcId="{95916702-1F45-446F-95DD-60AA59BA23C1}" destId="{8BC06BEA-98B4-42D3-933C-EE0F289ABEE4}" srcOrd="0" destOrd="0" presId="urn:microsoft.com/office/officeart/2005/8/layout/hierarchy4"/>
    <dgm:cxn modelId="{ADEBEE49-BD4B-44A4-8E6B-DE2E0E69321E}" type="presParOf" srcId="{8BC06BEA-98B4-42D3-933C-EE0F289ABEE4}" destId="{7CE6C414-1ECE-4703-861F-DBB8F6E99C59}" srcOrd="0" destOrd="0" presId="urn:microsoft.com/office/officeart/2005/8/layout/hierarchy4"/>
    <dgm:cxn modelId="{0285FFDF-B87B-4BDF-A391-FF1B2A77F56E}" type="presParOf" srcId="{8BC06BEA-98B4-42D3-933C-EE0F289ABEE4}" destId="{364D8B98-0924-4D46-A311-0B8802EAFAED}" srcOrd="1" destOrd="0" presId="urn:microsoft.com/office/officeart/2005/8/layout/hierarchy4"/>
    <dgm:cxn modelId="{C32015BC-8D8D-498E-953B-86EF2EF4EF5B}" type="presParOf" srcId="{95916702-1F45-446F-95DD-60AA59BA23C1}" destId="{1F007E1C-5EA8-4A24-A58D-5DCE3F403EB2}" srcOrd="1" destOrd="0" presId="urn:microsoft.com/office/officeart/2005/8/layout/hierarchy4"/>
    <dgm:cxn modelId="{0402B994-EA2B-4906-86E1-2B993E8AF5B9}" type="presParOf" srcId="{95916702-1F45-446F-95DD-60AA59BA23C1}" destId="{3A53B2CF-703A-4DCA-99E6-08A7092DED69}" srcOrd="2" destOrd="0" presId="urn:microsoft.com/office/officeart/2005/8/layout/hierarchy4"/>
    <dgm:cxn modelId="{554ABF67-CEA2-4B3E-8CB0-D3A3B0ECF1EB}" type="presParOf" srcId="{3A53B2CF-703A-4DCA-99E6-08A7092DED69}" destId="{76A85749-45B4-4EAF-97A6-F2F2F837784F}" srcOrd="0" destOrd="0" presId="urn:microsoft.com/office/officeart/2005/8/layout/hierarchy4"/>
    <dgm:cxn modelId="{99844F97-AD84-429B-87C9-FF12436444CA}" type="presParOf" srcId="{3A53B2CF-703A-4DCA-99E6-08A7092DED69}" destId="{D2915C23-10CC-407F-8690-0F9D6E632A71}" srcOrd="1" destOrd="0" presId="urn:microsoft.com/office/officeart/2005/8/layout/hierarchy4"/>
    <dgm:cxn modelId="{CB5F5995-3665-4F82-87E1-29A372324F5C}" type="presParOf" srcId="{27B3484B-E079-4A62-BE67-18BCBB3F094A}" destId="{89C1F545-3710-4AB5-B8F8-91C1C625F001}" srcOrd="1" destOrd="0" presId="urn:microsoft.com/office/officeart/2005/8/layout/hierarchy4"/>
    <dgm:cxn modelId="{654FC75E-46F0-4DCA-99D0-888E33D711B0}" type="presParOf" srcId="{27B3484B-E079-4A62-BE67-18BCBB3F094A}" destId="{CFF5EE0E-ED68-4E2F-96A2-A347BEC04F73}" srcOrd="2" destOrd="0" presId="urn:microsoft.com/office/officeart/2005/8/layout/hierarchy4"/>
    <dgm:cxn modelId="{3C4AE821-DE71-46B1-A5A9-3D5700697952}" type="presParOf" srcId="{CFF5EE0E-ED68-4E2F-96A2-A347BEC04F73}" destId="{69598B2A-2D58-48D5-AED7-ED3D75872D6C}" srcOrd="0" destOrd="0" presId="urn:microsoft.com/office/officeart/2005/8/layout/hierarchy4"/>
    <dgm:cxn modelId="{C446D1D7-6635-4F8E-B27C-2BC623346B8A}" type="presParOf" srcId="{CFF5EE0E-ED68-4E2F-96A2-A347BEC04F73}" destId="{B514E405-3A6E-433F-9DAD-A6B29464719F}" srcOrd="1" destOrd="0" presId="urn:microsoft.com/office/officeart/2005/8/layout/hierarchy4"/>
    <dgm:cxn modelId="{9ABA8514-616C-4EA2-9A81-78AF6D1713FA}" type="presParOf" srcId="{CFF5EE0E-ED68-4E2F-96A2-A347BEC04F73}" destId="{20926130-21FF-4A27-9610-15AD333A9609}" srcOrd="2" destOrd="0" presId="urn:microsoft.com/office/officeart/2005/8/layout/hierarchy4"/>
    <dgm:cxn modelId="{A6F36DB4-4701-4263-B0E7-81A61E2C118F}" type="presParOf" srcId="{20926130-21FF-4A27-9610-15AD333A9609}" destId="{9498D32D-F26F-47DD-B8F2-8CA03381B815}" srcOrd="0" destOrd="0" presId="urn:microsoft.com/office/officeart/2005/8/layout/hierarchy4"/>
    <dgm:cxn modelId="{D85A0335-484A-4B3D-944F-D05835CCEB16}" type="presParOf" srcId="{9498D32D-F26F-47DD-B8F2-8CA03381B815}" destId="{88E7B654-3B77-4093-AC33-84506ADA6AC2}" srcOrd="0" destOrd="0" presId="urn:microsoft.com/office/officeart/2005/8/layout/hierarchy4"/>
    <dgm:cxn modelId="{EF039A3D-2F8B-4B1C-A5A1-9D73301B0E70}" type="presParOf" srcId="{9498D32D-F26F-47DD-B8F2-8CA03381B815}" destId="{48CAAF43-6251-495B-BBB9-8C911688321A}" srcOrd="1" destOrd="0" presId="urn:microsoft.com/office/officeart/2005/8/layout/hierarchy4"/>
    <dgm:cxn modelId="{22769F86-C9C6-40D0-9E8A-5A85F11DF762}" type="presParOf" srcId="{9498D32D-F26F-47DD-B8F2-8CA03381B815}" destId="{05DCB327-D6F8-4240-9A19-9B906B0A4DEF}" srcOrd="2" destOrd="0" presId="urn:microsoft.com/office/officeart/2005/8/layout/hierarchy4"/>
    <dgm:cxn modelId="{8AE10C5D-6C91-4C10-BE03-A841DC0EBE24}" type="presParOf" srcId="{05DCB327-D6F8-4240-9A19-9B906B0A4DEF}" destId="{AEBD7431-8214-4FDB-BD9C-9A642AA9E7ED}" srcOrd="0" destOrd="0" presId="urn:microsoft.com/office/officeart/2005/8/layout/hierarchy4"/>
    <dgm:cxn modelId="{07E24D5A-4BA2-4E36-A874-1BE60BBA6FBA}" type="presParOf" srcId="{AEBD7431-8214-4FDB-BD9C-9A642AA9E7ED}" destId="{E65E8765-8B68-4B88-9F25-6E6395E91358}" srcOrd="0" destOrd="0" presId="urn:microsoft.com/office/officeart/2005/8/layout/hierarchy4"/>
    <dgm:cxn modelId="{D8313E46-3D87-4D7A-93AA-36DF3586E8F4}" type="presParOf" srcId="{AEBD7431-8214-4FDB-BD9C-9A642AA9E7ED}" destId="{54D28664-F2C4-4C3C-9942-09005F47A7E7}" srcOrd="1" destOrd="0" presId="urn:microsoft.com/office/officeart/2005/8/layout/hierarchy4"/>
    <dgm:cxn modelId="{5930518D-5259-43F4-9517-4298FEF8291E}" type="presParOf" srcId="{05DCB327-D6F8-4240-9A19-9B906B0A4DEF}" destId="{EA3E84F5-3F83-4D61-9C7E-24CE07AD31B7}" srcOrd="1" destOrd="0" presId="urn:microsoft.com/office/officeart/2005/8/layout/hierarchy4"/>
    <dgm:cxn modelId="{2293CB86-DE88-44BE-B553-148D7665AD08}" type="presParOf" srcId="{05DCB327-D6F8-4240-9A19-9B906B0A4DEF}" destId="{796065BD-C63C-4EEA-847E-DDD632CA44D8}" srcOrd="2" destOrd="0" presId="urn:microsoft.com/office/officeart/2005/8/layout/hierarchy4"/>
    <dgm:cxn modelId="{C88C5679-17DA-4912-9EC7-4FF8609BAFDC}" type="presParOf" srcId="{796065BD-C63C-4EEA-847E-DDD632CA44D8}" destId="{6536C1D7-F5BB-44EB-9D29-65F767C15A7D}" srcOrd="0" destOrd="0" presId="urn:microsoft.com/office/officeart/2005/8/layout/hierarchy4"/>
    <dgm:cxn modelId="{810388A9-82CB-47AD-9076-058859C86ADF}" type="presParOf" srcId="{796065BD-C63C-4EEA-847E-DDD632CA44D8}" destId="{183431C3-C108-4744-BD3B-8042A9668B38}" srcOrd="1" destOrd="0" presId="urn:microsoft.com/office/officeart/2005/8/layout/hierarchy4"/>
    <dgm:cxn modelId="{BA27C0BB-A8E1-44E0-895B-F82A9BC795C9}" type="presParOf" srcId="{20926130-21FF-4A27-9610-15AD333A9609}" destId="{74A60350-9F5B-4DA3-BFAF-6D9C0DE277BE}" srcOrd="1" destOrd="0" presId="urn:microsoft.com/office/officeart/2005/8/layout/hierarchy4"/>
    <dgm:cxn modelId="{E623CC30-E8AA-4141-AA60-CB710BEADEA3}" type="presParOf" srcId="{20926130-21FF-4A27-9610-15AD333A9609}" destId="{A54A6B7F-3117-46EA-8322-765556EB5CD8}" srcOrd="2" destOrd="0" presId="urn:microsoft.com/office/officeart/2005/8/layout/hierarchy4"/>
    <dgm:cxn modelId="{DA5D0243-8CF5-4CEE-BE03-CB643863DFC7}" type="presParOf" srcId="{A54A6B7F-3117-46EA-8322-765556EB5CD8}" destId="{FDA81B1C-C40B-4036-B655-72757A2BCE96}" srcOrd="0" destOrd="0" presId="urn:microsoft.com/office/officeart/2005/8/layout/hierarchy4"/>
    <dgm:cxn modelId="{2488706F-0801-4E43-BF5D-8B8E1C0FEB57}" type="presParOf" srcId="{A54A6B7F-3117-46EA-8322-765556EB5CD8}" destId="{EFC4F4DF-4CE2-4F73-B8CA-F617A2F7161F}" srcOrd="1" destOrd="0" presId="urn:microsoft.com/office/officeart/2005/8/layout/hierarchy4"/>
    <dgm:cxn modelId="{C79FA6B2-0A03-4A91-9B74-FA28ADE31305}" type="presParOf" srcId="{A54A6B7F-3117-46EA-8322-765556EB5CD8}" destId="{F2A003BC-B8FA-45CD-AAD8-88CBB5E3C588}" srcOrd="2" destOrd="0" presId="urn:microsoft.com/office/officeart/2005/8/layout/hierarchy4"/>
    <dgm:cxn modelId="{3B6A6D9D-4399-433F-A71F-A7203DACD478}" type="presParOf" srcId="{F2A003BC-B8FA-45CD-AAD8-88CBB5E3C588}" destId="{23BE4357-B3F6-43C5-BF0D-3C7ACE911FD3}" srcOrd="0" destOrd="0" presId="urn:microsoft.com/office/officeart/2005/8/layout/hierarchy4"/>
    <dgm:cxn modelId="{1BA2E163-3D44-4038-9EFE-38046D5DEA9D}" type="presParOf" srcId="{23BE4357-B3F6-43C5-BF0D-3C7ACE911FD3}" destId="{658BFD20-E6FC-4947-B198-F023C7F8DBB2}" srcOrd="0" destOrd="0" presId="urn:microsoft.com/office/officeart/2005/8/layout/hierarchy4"/>
    <dgm:cxn modelId="{4CBBDCA8-1987-4BE1-98A0-C2C8ED9F8A07}" type="presParOf" srcId="{23BE4357-B3F6-43C5-BF0D-3C7ACE911FD3}" destId="{B3BAB9A0-763F-4D31-B94E-FC3224CD8240}" srcOrd="1" destOrd="0" presId="urn:microsoft.com/office/officeart/2005/8/layout/hierarchy4"/>
    <dgm:cxn modelId="{9B648D60-5F19-4A81-B131-48C3324B00FD}" type="presParOf" srcId="{F2A003BC-B8FA-45CD-AAD8-88CBB5E3C588}" destId="{4EC577E3-2E69-42D5-98A1-53E017CACC70}" srcOrd="1" destOrd="0" presId="urn:microsoft.com/office/officeart/2005/8/layout/hierarchy4"/>
    <dgm:cxn modelId="{F30D94A2-824E-4715-B6B4-F35B301A4BBE}" type="presParOf" srcId="{F2A003BC-B8FA-45CD-AAD8-88CBB5E3C588}" destId="{7B47C385-0425-4160-A062-D7E73CE6499E}" srcOrd="2" destOrd="0" presId="urn:microsoft.com/office/officeart/2005/8/layout/hierarchy4"/>
    <dgm:cxn modelId="{37495661-F572-4A6C-B52C-7D9FD3F66E38}" type="presParOf" srcId="{7B47C385-0425-4160-A062-D7E73CE6499E}" destId="{D404FCCC-3E55-47CB-832F-25A08DD8CB16}" srcOrd="0" destOrd="0" presId="urn:microsoft.com/office/officeart/2005/8/layout/hierarchy4"/>
    <dgm:cxn modelId="{3CBD364C-6F84-4790-A1F3-33F7F7DA67D8}" type="presParOf" srcId="{7B47C385-0425-4160-A062-D7E73CE6499E}" destId="{BEAA6686-A1E9-4000-8C58-D06C86A9B783}" srcOrd="1" destOrd="0" presId="urn:microsoft.com/office/officeart/2005/8/layout/hierarchy4"/>
  </dgm:cxnLst>
  <dgm:bg/>
  <dgm:whole/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00E8BF25-A2DF-4DE2-8250-45D9FCB6B03D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696E824D-726D-4790-88F9-41B1814C1181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800" i="1" dirty="0" smtClean="0"/>
            <a:t>Marcela</a:t>
          </a:r>
          <a:r>
            <a:rPr lang="es-CO" sz="2800" dirty="0" smtClean="0"/>
            <a:t> </a:t>
          </a:r>
          <a:r>
            <a:rPr lang="es-CO" sz="2800" i="1" dirty="0" smtClean="0"/>
            <a:t>De La Parra Márquez</a:t>
          </a:r>
          <a:endParaRPr lang="es-CO" sz="2800" i="1" dirty="0"/>
        </a:p>
      </dgm:t>
    </dgm:pt>
    <dgm:pt modelId="{1C59EA3C-EAEC-4035-B7A7-BEBCC1172CC4}" type="parTrans" cxnId="{A143491F-4C2C-4E12-A1AE-B6E41E1B56BC}">
      <dgm:prSet/>
      <dgm:spPr/>
      <dgm:t>
        <a:bodyPr/>
        <a:lstStyle/>
        <a:p>
          <a:endParaRPr lang="es-CO"/>
        </a:p>
      </dgm:t>
    </dgm:pt>
    <dgm:pt modelId="{6E2DA118-0BA6-4DFC-980F-8ED87C2BD981}" type="sibTrans" cxnId="{A143491F-4C2C-4E12-A1AE-B6E41E1B56BC}">
      <dgm:prSet/>
      <dgm:spPr/>
      <dgm:t>
        <a:bodyPr/>
        <a:lstStyle/>
        <a:p>
          <a:endParaRPr lang="es-CO"/>
        </a:p>
      </dgm:t>
    </dgm:pt>
    <dgm:pt modelId="{ED1C2E82-AAFE-425B-B8FF-CFAAAF342880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Facundo Ramírez Herrera</a:t>
          </a:r>
          <a:endParaRPr lang="es-CO" sz="2000" dirty="0"/>
        </a:p>
      </dgm:t>
    </dgm:pt>
    <dgm:pt modelId="{B1A4C6ED-10F0-4BD8-9A88-FB73976AF84B}" type="parTrans" cxnId="{4D613ECD-1EDC-457D-A489-F4D96851B970}">
      <dgm:prSet/>
      <dgm:spPr/>
      <dgm:t>
        <a:bodyPr/>
        <a:lstStyle/>
        <a:p>
          <a:endParaRPr lang="es-CO"/>
        </a:p>
      </dgm:t>
    </dgm:pt>
    <dgm:pt modelId="{8D9F7481-B4CC-4405-8263-DAE7EFB68BCE}" type="sibTrans" cxnId="{4D613ECD-1EDC-457D-A489-F4D96851B970}">
      <dgm:prSet/>
      <dgm:spPr/>
      <dgm:t>
        <a:bodyPr/>
        <a:lstStyle/>
        <a:p>
          <a:endParaRPr lang="es-CO"/>
        </a:p>
      </dgm:t>
    </dgm:pt>
    <dgm:pt modelId="{498C4B2B-7920-4DD5-8091-89C1CE6CEDE6}">
      <dgm:prSet phldrT="[Texto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dirty="0" smtClean="0"/>
            <a:t>García de Herrera</a:t>
          </a:r>
          <a:endParaRPr lang="es-CO" sz="1800" dirty="0"/>
        </a:p>
      </dgm:t>
    </dgm:pt>
    <dgm:pt modelId="{B1E0429D-5A3A-4ADD-8C46-BD8E3AF17528}" type="parTrans" cxnId="{AB692A55-EE07-4FC6-8230-C39AB7D7768A}">
      <dgm:prSet/>
      <dgm:spPr/>
      <dgm:t>
        <a:bodyPr/>
        <a:lstStyle/>
        <a:p>
          <a:endParaRPr lang="es-CO"/>
        </a:p>
      </dgm:t>
    </dgm:pt>
    <dgm:pt modelId="{5A2F9A13-0121-4D60-A678-A60770B935E5}" type="sibTrans" cxnId="{AB692A55-EE07-4FC6-8230-C39AB7D7768A}">
      <dgm:prSet/>
      <dgm:spPr/>
      <dgm:t>
        <a:bodyPr/>
        <a:lstStyle/>
        <a:p>
          <a:endParaRPr lang="es-CO"/>
        </a:p>
      </dgm:t>
    </dgm:pt>
    <dgm:pt modelId="{B3AC9241-98BA-4890-BD9F-41B443B18F16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CO" sz="1800" dirty="0" smtClean="0"/>
            <a:t>María                     Ramírez De la Serna</a:t>
          </a:r>
          <a:endParaRPr lang="es-CO" sz="1800" dirty="0"/>
        </a:p>
      </dgm:t>
    </dgm:pt>
    <dgm:pt modelId="{F393025A-DB26-435C-BDE4-BAAC11725E89}" type="parTrans" cxnId="{01E7BA26-12C1-4809-910F-9330CAC0BBB4}">
      <dgm:prSet/>
      <dgm:spPr/>
      <dgm:t>
        <a:bodyPr/>
        <a:lstStyle/>
        <a:p>
          <a:endParaRPr lang="es-CO"/>
        </a:p>
      </dgm:t>
    </dgm:pt>
    <dgm:pt modelId="{AC4EF132-07D9-4D13-B4CC-BF456AC0DF3F}" type="sibTrans" cxnId="{01E7BA26-12C1-4809-910F-9330CAC0BBB4}">
      <dgm:prSet/>
      <dgm:spPr/>
      <dgm:t>
        <a:bodyPr/>
        <a:lstStyle/>
        <a:p>
          <a:endParaRPr lang="es-CO"/>
        </a:p>
      </dgm:t>
    </dgm:pt>
    <dgm:pt modelId="{6E112416-C417-4085-87D0-5A55CDCFEB1E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900" baseline="0" dirty="0" smtClean="0"/>
            <a:t>Leonor                                                   Márquez de </a:t>
          </a:r>
          <a:r>
            <a:rPr lang="es-CO" sz="1900" baseline="0" dirty="0" err="1" smtClean="0"/>
            <a:t>Fontidueño</a:t>
          </a:r>
          <a:endParaRPr lang="es-CO" sz="1900" baseline="0" dirty="0"/>
        </a:p>
      </dgm:t>
    </dgm:pt>
    <dgm:pt modelId="{A0F0DD1A-6BAE-4BE9-90A9-93CBD9A40079}" type="parTrans" cxnId="{DED91538-6B94-487F-9387-4C5BA615858D}">
      <dgm:prSet/>
      <dgm:spPr/>
      <dgm:t>
        <a:bodyPr/>
        <a:lstStyle/>
        <a:p>
          <a:endParaRPr lang="es-CO"/>
        </a:p>
      </dgm:t>
    </dgm:pt>
    <dgm:pt modelId="{F728E9F5-DB7B-49F8-8D73-5A6A0088BA67}" type="sibTrans" cxnId="{DED91538-6B94-487F-9387-4C5BA615858D}">
      <dgm:prSet/>
      <dgm:spPr/>
      <dgm:t>
        <a:bodyPr/>
        <a:lstStyle/>
        <a:p>
          <a:endParaRPr lang="es-CO"/>
        </a:p>
      </dgm:t>
    </dgm:pt>
    <dgm:pt modelId="{4FBC77EC-B66C-4FA9-9797-73D85BCB550E}">
      <dgm:prSet phldrT="[Texto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700" baseline="0" dirty="0" smtClean="0"/>
            <a:t>Francisco     Márquez </a:t>
          </a:r>
          <a:r>
            <a:rPr lang="es-CO" sz="1700" baseline="0" dirty="0" err="1" smtClean="0"/>
            <a:t>Fontidueño</a:t>
          </a:r>
          <a:endParaRPr lang="es-CO" sz="1700" baseline="0" dirty="0"/>
        </a:p>
      </dgm:t>
    </dgm:pt>
    <dgm:pt modelId="{DA16DFB0-CA79-4129-9080-F2CC03ED8649}" type="parTrans" cxnId="{6E4A5F05-16A6-45E0-87A9-6A8913B0A1DE}">
      <dgm:prSet/>
      <dgm:spPr/>
      <dgm:t>
        <a:bodyPr/>
        <a:lstStyle/>
        <a:p>
          <a:endParaRPr lang="es-CO"/>
        </a:p>
      </dgm:t>
    </dgm:pt>
    <dgm:pt modelId="{5C1A5C71-B724-4C05-BB3C-24376963457D}" type="sibTrans" cxnId="{6E4A5F05-16A6-45E0-87A9-6A8913B0A1DE}">
      <dgm:prSet/>
      <dgm:spPr/>
      <dgm:t>
        <a:bodyPr/>
        <a:lstStyle/>
        <a:p>
          <a:endParaRPr lang="es-CO"/>
        </a:p>
      </dgm:t>
    </dgm:pt>
    <dgm:pt modelId="{AE4F9B2F-5560-4B78-8DCC-035CCF1144E1}">
      <dgm:prSet/>
      <dgm:spPr>
        <a:solidFill>
          <a:schemeClr val="tx1"/>
        </a:solidFill>
      </dgm:spPr>
      <dgm:t>
        <a:bodyPr/>
        <a:lstStyle/>
        <a:p>
          <a:endParaRPr lang="es-CO" dirty="0"/>
        </a:p>
      </dgm:t>
    </dgm:pt>
    <dgm:pt modelId="{45F56C44-E2CD-4743-B230-4D8F800E24FF}" type="parTrans" cxnId="{07949049-E7CD-474C-821E-0D0B3C286429}">
      <dgm:prSet/>
      <dgm:spPr/>
      <dgm:t>
        <a:bodyPr/>
        <a:lstStyle/>
        <a:p>
          <a:endParaRPr lang="es-CO"/>
        </a:p>
      </dgm:t>
    </dgm:pt>
    <dgm:pt modelId="{B7073693-377C-4F6F-9D4A-599BF8693B4D}" type="sibTrans" cxnId="{07949049-E7CD-474C-821E-0D0B3C286429}">
      <dgm:prSet/>
      <dgm:spPr/>
      <dgm:t>
        <a:bodyPr/>
        <a:lstStyle/>
        <a:p>
          <a:endParaRPr lang="es-CO"/>
        </a:p>
      </dgm:t>
    </dgm:pt>
    <dgm:pt modelId="{D2E6AAA4-F87F-46EE-8635-00BB421D901B}" type="pres">
      <dgm:prSet presAssocID="{00E8BF25-A2DF-4DE2-8250-45D9FCB6B03D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676FB4B5-AC3E-4781-B773-05A6586CBF46}" type="pres">
      <dgm:prSet presAssocID="{696E824D-726D-4790-88F9-41B1814C1181}" presName="vertOne" presStyleCnt="0"/>
      <dgm:spPr/>
    </dgm:pt>
    <dgm:pt modelId="{8BDE20B2-5368-4167-9565-C83ECE718AED}" type="pres">
      <dgm:prSet presAssocID="{696E824D-726D-4790-88F9-41B1814C1181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6FF9ACC7-1E21-4A52-97FC-DAA4C54AC385}" type="pres">
      <dgm:prSet presAssocID="{696E824D-726D-4790-88F9-41B1814C1181}" presName="parTransOne" presStyleCnt="0"/>
      <dgm:spPr/>
    </dgm:pt>
    <dgm:pt modelId="{F93DDF92-D118-4A31-93BD-8372304BEDD4}" type="pres">
      <dgm:prSet presAssocID="{696E824D-726D-4790-88F9-41B1814C1181}" presName="horzOne" presStyleCnt="0"/>
      <dgm:spPr/>
    </dgm:pt>
    <dgm:pt modelId="{60C85917-7757-4672-BA73-4B7CF4DD3AB2}" type="pres">
      <dgm:prSet presAssocID="{ED1C2E82-AAFE-425B-B8FF-CFAAAF342880}" presName="vertTwo" presStyleCnt="0"/>
      <dgm:spPr/>
    </dgm:pt>
    <dgm:pt modelId="{3F9F4F46-C40F-405E-93B7-CB65A12BBC41}" type="pres">
      <dgm:prSet presAssocID="{ED1C2E82-AAFE-425B-B8FF-CFAAAF342880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5E9CF400-18B0-49B1-A5C6-14A2A0DDF28D}" type="pres">
      <dgm:prSet presAssocID="{ED1C2E82-AAFE-425B-B8FF-CFAAAF342880}" presName="parTransTwo" presStyleCnt="0"/>
      <dgm:spPr/>
    </dgm:pt>
    <dgm:pt modelId="{1D1E5F1B-FBEA-4776-871E-F5A6C61DC289}" type="pres">
      <dgm:prSet presAssocID="{ED1C2E82-AAFE-425B-B8FF-CFAAAF342880}" presName="horzTwo" presStyleCnt="0"/>
      <dgm:spPr/>
    </dgm:pt>
    <dgm:pt modelId="{AEC7C061-9F32-4400-9CC9-B66D35739BFA}" type="pres">
      <dgm:prSet presAssocID="{498C4B2B-7920-4DD5-8091-89C1CE6CEDE6}" presName="vertThree" presStyleCnt="0"/>
      <dgm:spPr/>
    </dgm:pt>
    <dgm:pt modelId="{004781C7-F4B6-40E7-A922-861EE226A985}" type="pres">
      <dgm:prSet presAssocID="{498C4B2B-7920-4DD5-8091-89C1CE6CEDE6}" presName="txThre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2C90B204-8049-4EF7-8DCE-A046BA00D80E}" type="pres">
      <dgm:prSet presAssocID="{498C4B2B-7920-4DD5-8091-89C1CE6CEDE6}" presName="horzThree" presStyleCnt="0"/>
      <dgm:spPr/>
    </dgm:pt>
    <dgm:pt modelId="{B1ADAB0D-B0C2-4102-94D9-0B3969671F41}" type="pres">
      <dgm:prSet presAssocID="{5A2F9A13-0121-4D60-A678-A60770B935E5}" presName="sibSpaceThree" presStyleCnt="0"/>
      <dgm:spPr/>
    </dgm:pt>
    <dgm:pt modelId="{C03955DA-5B70-424F-A235-4CFF90B8CC4D}" type="pres">
      <dgm:prSet presAssocID="{B3AC9241-98BA-4890-BD9F-41B443B18F16}" presName="vertThree" presStyleCnt="0"/>
      <dgm:spPr/>
    </dgm:pt>
    <dgm:pt modelId="{78C19753-0D82-485D-BDF0-E1D52B09839E}" type="pres">
      <dgm:prSet presAssocID="{B3AC9241-98BA-4890-BD9F-41B443B18F16}" presName="txThre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D6FAA3E1-E538-4DD6-AF47-05B902310D8E}" type="pres">
      <dgm:prSet presAssocID="{B3AC9241-98BA-4890-BD9F-41B443B18F16}" presName="horzThree" presStyleCnt="0"/>
      <dgm:spPr/>
    </dgm:pt>
    <dgm:pt modelId="{7C89BA8A-4173-4690-95B0-0DB23887D03E}" type="pres">
      <dgm:prSet presAssocID="{8D9F7481-B4CC-4405-8263-DAE7EFB68BCE}" presName="sibSpaceTwo" presStyleCnt="0"/>
      <dgm:spPr/>
    </dgm:pt>
    <dgm:pt modelId="{A1033712-F7D8-45E4-869C-30CEDFBE7A91}" type="pres">
      <dgm:prSet presAssocID="{6E112416-C417-4085-87D0-5A55CDCFEB1E}" presName="vertTwo" presStyleCnt="0"/>
      <dgm:spPr/>
    </dgm:pt>
    <dgm:pt modelId="{E28AE4B0-9E12-4FE3-8F3D-3D62FF979562}" type="pres">
      <dgm:prSet presAssocID="{6E112416-C417-4085-87D0-5A55CDCFEB1E}" presName="txTwo" presStyleLbl="node2" presStyleIdx="1" presStyleCnt="2" custLinFactNeighborX="698" custLinFactNeighborY="-963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5BABA2AD-CD6F-4493-8A30-DE870CA86A34}" type="pres">
      <dgm:prSet presAssocID="{6E112416-C417-4085-87D0-5A55CDCFEB1E}" presName="parTransTwo" presStyleCnt="0"/>
      <dgm:spPr/>
    </dgm:pt>
    <dgm:pt modelId="{197CDA7F-0D92-4A5C-B6D0-A69CC1A69B4F}" type="pres">
      <dgm:prSet presAssocID="{6E112416-C417-4085-87D0-5A55CDCFEB1E}" presName="horzTwo" presStyleCnt="0"/>
      <dgm:spPr/>
    </dgm:pt>
    <dgm:pt modelId="{530F80B7-C047-45CB-8F22-5ED351B880D3}" type="pres">
      <dgm:prSet presAssocID="{4FBC77EC-B66C-4FA9-9797-73D85BCB550E}" presName="vertThree" presStyleCnt="0"/>
      <dgm:spPr/>
    </dgm:pt>
    <dgm:pt modelId="{78303414-E94B-4242-A2EC-C9D5A53E7FF9}" type="pres">
      <dgm:prSet presAssocID="{4FBC77EC-B66C-4FA9-9797-73D85BCB550E}" presName="txThre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F2F47ABE-9ECD-49C9-82D7-C38873DE939A}" type="pres">
      <dgm:prSet presAssocID="{4FBC77EC-B66C-4FA9-9797-73D85BCB550E}" presName="horzThree" presStyleCnt="0"/>
      <dgm:spPr/>
    </dgm:pt>
    <dgm:pt modelId="{02D2CE19-D9E5-4FBA-B721-1547FD889A87}" type="pres">
      <dgm:prSet presAssocID="{5C1A5C71-B724-4C05-BB3C-24376963457D}" presName="sibSpaceThree" presStyleCnt="0"/>
      <dgm:spPr/>
    </dgm:pt>
    <dgm:pt modelId="{0751C881-DFB7-4145-A855-40933422B027}" type="pres">
      <dgm:prSet presAssocID="{AE4F9B2F-5560-4B78-8DCC-035CCF1144E1}" presName="vertThree" presStyleCnt="0"/>
      <dgm:spPr/>
    </dgm:pt>
    <dgm:pt modelId="{A6B93957-9BE9-4476-88C8-D339859985AF}" type="pres">
      <dgm:prSet presAssocID="{AE4F9B2F-5560-4B78-8DCC-035CCF1144E1}" presName="txThre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06B82FED-D185-44C5-8224-9AC177B7E31F}" type="pres">
      <dgm:prSet presAssocID="{AE4F9B2F-5560-4B78-8DCC-035CCF1144E1}" presName="horzThree" presStyleCnt="0"/>
      <dgm:spPr/>
    </dgm:pt>
  </dgm:ptLst>
  <dgm:cxnLst>
    <dgm:cxn modelId="{A143491F-4C2C-4E12-A1AE-B6E41E1B56BC}" srcId="{00E8BF25-A2DF-4DE2-8250-45D9FCB6B03D}" destId="{696E824D-726D-4790-88F9-41B1814C1181}" srcOrd="0" destOrd="0" parTransId="{1C59EA3C-EAEC-4035-B7A7-BEBCC1172CC4}" sibTransId="{6E2DA118-0BA6-4DFC-980F-8ED87C2BD981}"/>
    <dgm:cxn modelId="{71E85726-5A2C-4743-B755-B956250FAC0D}" type="presOf" srcId="{498C4B2B-7920-4DD5-8091-89C1CE6CEDE6}" destId="{004781C7-F4B6-40E7-A922-861EE226A985}" srcOrd="0" destOrd="0" presId="urn:microsoft.com/office/officeart/2005/8/layout/hierarchy4"/>
    <dgm:cxn modelId="{6E8A3884-40AF-4C95-86C5-96BDEE1656E4}" type="presOf" srcId="{4FBC77EC-B66C-4FA9-9797-73D85BCB550E}" destId="{78303414-E94B-4242-A2EC-C9D5A53E7FF9}" srcOrd="0" destOrd="0" presId="urn:microsoft.com/office/officeart/2005/8/layout/hierarchy4"/>
    <dgm:cxn modelId="{A4418C67-C54C-42F2-B57B-C938065B11A5}" type="presOf" srcId="{B3AC9241-98BA-4890-BD9F-41B443B18F16}" destId="{78C19753-0D82-485D-BDF0-E1D52B09839E}" srcOrd="0" destOrd="0" presId="urn:microsoft.com/office/officeart/2005/8/layout/hierarchy4"/>
    <dgm:cxn modelId="{6E4A5F05-16A6-45E0-87A9-6A8913B0A1DE}" srcId="{6E112416-C417-4085-87D0-5A55CDCFEB1E}" destId="{4FBC77EC-B66C-4FA9-9797-73D85BCB550E}" srcOrd="0" destOrd="0" parTransId="{DA16DFB0-CA79-4129-9080-F2CC03ED8649}" sibTransId="{5C1A5C71-B724-4C05-BB3C-24376963457D}"/>
    <dgm:cxn modelId="{9099AE5C-E611-488B-B7BB-114AE8F51C53}" type="presOf" srcId="{6E112416-C417-4085-87D0-5A55CDCFEB1E}" destId="{E28AE4B0-9E12-4FE3-8F3D-3D62FF979562}" srcOrd="0" destOrd="0" presId="urn:microsoft.com/office/officeart/2005/8/layout/hierarchy4"/>
    <dgm:cxn modelId="{23B27DCA-A984-4913-A1AD-31DE1BF11F60}" type="presOf" srcId="{00E8BF25-A2DF-4DE2-8250-45D9FCB6B03D}" destId="{D2E6AAA4-F87F-46EE-8635-00BB421D901B}" srcOrd="0" destOrd="0" presId="urn:microsoft.com/office/officeart/2005/8/layout/hierarchy4"/>
    <dgm:cxn modelId="{01E7BA26-12C1-4809-910F-9330CAC0BBB4}" srcId="{ED1C2E82-AAFE-425B-B8FF-CFAAAF342880}" destId="{B3AC9241-98BA-4890-BD9F-41B443B18F16}" srcOrd="1" destOrd="0" parTransId="{F393025A-DB26-435C-BDE4-BAAC11725E89}" sibTransId="{AC4EF132-07D9-4D13-B4CC-BF456AC0DF3F}"/>
    <dgm:cxn modelId="{07949049-E7CD-474C-821E-0D0B3C286429}" srcId="{6E112416-C417-4085-87D0-5A55CDCFEB1E}" destId="{AE4F9B2F-5560-4B78-8DCC-035CCF1144E1}" srcOrd="1" destOrd="0" parTransId="{45F56C44-E2CD-4743-B230-4D8F800E24FF}" sibTransId="{B7073693-377C-4F6F-9D4A-599BF8693B4D}"/>
    <dgm:cxn modelId="{A6AFD2D1-DCBC-44FE-95A6-BA6B6F370150}" type="presOf" srcId="{ED1C2E82-AAFE-425B-B8FF-CFAAAF342880}" destId="{3F9F4F46-C40F-405E-93B7-CB65A12BBC41}" srcOrd="0" destOrd="0" presId="urn:microsoft.com/office/officeart/2005/8/layout/hierarchy4"/>
    <dgm:cxn modelId="{B3E8B3E9-2D3E-44F9-B484-6D9109FDF4ED}" type="presOf" srcId="{696E824D-726D-4790-88F9-41B1814C1181}" destId="{8BDE20B2-5368-4167-9565-C83ECE718AED}" srcOrd="0" destOrd="0" presId="urn:microsoft.com/office/officeart/2005/8/layout/hierarchy4"/>
    <dgm:cxn modelId="{4D613ECD-1EDC-457D-A489-F4D96851B970}" srcId="{696E824D-726D-4790-88F9-41B1814C1181}" destId="{ED1C2E82-AAFE-425B-B8FF-CFAAAF342880}" srcOrd="0" destOrd="0" parTransId="{B1A4C6ED-10F0-4BD8-9A88-FB73976AF84B}" sibTransId="{8D9F7481-B4CC-4405-8263-DAE7EFB68BCE}"/>
    <dgm:cxn modelId="{BF660673-1444-478D-88A2-C09D2B7DAB48}" type="presOf" srcId="{AE4F9B2F-5560-4B78-8DCC-035CCF1144E1}" destId="{A6B93957-9BE9-4476-88C8-D339859985AF}" srcOrd="0" destOrd="0" presId="urn:microsoft.com/office/officeart/2005/8/layout/hierarchy4"/>
    <dgm:cxn modelId="{DED91538-6B94-487F-9387-4C5BA615858D}" srcId="{696E824D-726D-4790-88F9-41B1814C1181}" destId="{6E112416-C417-4085-87D0-5A55CDCFEB1E}" srcOrd="1" destOrd="0" parTransId="{A0F0DD1A-6BAE-4BE9-90A9-93CBD9A40079}" sibTransId="{F728E9F5-DB7B-49F8-8D73-5A6A0088BA67}"/>
    <dgm:cxn modelId="{AB692A55-EE07-4FC6-8230-C39AB7D7768A}" srcId="{ED1C2E82-AAFE-425B-B8FF-CFAAAF342880}" destId="{498C4B2B-7920-4DD5-8091-89C1CE6CEDE6}" srcOrd="0" destOrd="0" parTransId="{B1E0429D-5A3A-4ADD-8C46-BD8E3AF17528}" sibTransId="{5A2F9A13-0121-4D60-A678-A60770B935E5}"/>
    <dgm:cxn modelId="{B0A528A7-E6FB-4F02-850A-2256CF74954D}" type="presParOf" srcId="{D2E6AAA4-F87F-46EE-8635-00BB421D901B}" destId="{676FB4B5-AC3E-4781-B773-05A6586CBF46}" srcOrd="0" destOrd="0" presId="urn:microsoft.com/office/officeart/2005/8/layout/hierarchy4"/>
    <dgm:cxn modelId="{6FE85D6C-63A2-4DBC-BF98-1070B34666F9}" type="presParOf" srcId="{676FB4B5-AC3E-4781-B773-05A6586CBF46}" destId="{8BDE20B2-5368-4167-9565-C83ECE718AED}" srcOrd="0" destOrd="0" presId="urn:microsoft.com/office/officeart/2005/8/layout/hierarchy4"/>
    <dgm:cxn modelId="{8C127242-5B52-4AE9-AB6B-0E7057B3BA99}" type="presParOf" srcId="{676FB4B5-AC3E-4781-B773-05A6586CBF46}" destId="{6FF9ACC7-1E21-4A52-97FC-DAA4C54AC385}" srcOrd="1" destOrd="0" presId="urn:microsoft.com/office/officeart/2005/8/layout/hierarchy4"/>
    <dgm:cxn modelId="{1B519D2F-CCDB-4D6F-9BE1-ABBCA359BD1D}" type="presParOf" srcId="{676FB4B5-AC3E-4781-B773-05A6586CBF46}" destId="{F93DDF92-D118-4A31-93BD-8372304BEDD4}" srcOrd="2" destOrd="0" presId="urn:microsoft.com/office/officeart/2005/8/layout/hierarchy4"/>
    <dgm:cxn modelId="{A480D8B7-E260-4B4E-B5EA-915C2DC429BD}" type="presParOf" srcId="{F93DDF92-D118-4A31-93BD-8372304BEDD4}" destId="{60C85917-7757-4672-BA73-4B7CF4DD3AB2}" srcOrd="0" destOrd="0" presId="urn:microsoft.com/office/officeart/2005/8/layout/hierarchy4"/>
    <dgm:cxn modelId="{410FA510-1709-4066-9654-4AD608B43438}" type="presParOf" srcId="{60C85917-7757-4672-BA73-4B7CF4DD3AB2}" destId="{3F9F4F46-C40F-405E-93B7-CB65A12BBC41}" srcOrd="0" destOrd="0" presId="urn:microsoft.com/office/officeart/2005/8/layout/hierarchy4"/>
    <dgm:cxn modelId="{0C47DDD4-EEC9-49B4-B1BE-14C93F9E5385}" type="presParOf" srcId="{60C85917-7757-4672-BA73-4B7CF4DD3AB2}" destId="{5E9CF400-18B0-49B1-A5C6-14A2A0DDF28D}" srcOrd="1" destOrd="0" presId="urn:microsoft.com/office/officeart/2005/8/layout/hierarchy4"/>
    <dgm:cxn modelId="{824E29D0-8457-4614-B6B9-15DFAE460C51}" type="presParOf" srcId="{60C85917-7757-4672-BA73-4B7CF4DD3AB2}" destId="{1D1E5F1B-FBEA-4776-871E-F5A6C61DC289}" srcOrd="2" destOrd="0" presId="urn:microsoft.com/office/officeart/2005/8/layout/hierarchy4"/>
    <dgm:cxn modelId="{B9AE75A4-7E0F-4E69-AB66-DB411887B1A3}" type="presParOf" srcId="{1D1E5F1B-FBEA-4776-871E-F5A6C61DC289}" destId="{AEC7C061-9F32-4400-9CC9-B66D35739BFA}" srcOrd="0" destOrd="0" presId="urn:microsoft.com/office/officeart/2005/8/layout/hierarchy4"/>
    <dgm:cxn modelId="{8EAB7ED0-E5AF-40B2-BADE-5B72B029F876}" type="presParOf" srcId="{AEC7C061-9F32-4400-9CC9-B66D35739BFA}" destId="{004781C7-F4B6-40E7-A922-861EE226A985}" srcOrd="0" destOrd="0" presId="urn:microsoft.com/office/officeart/2005/8/layout/hierarchy4"/>
    <dgm:cxn modelId="{F95C64F5-DC27-4AF7-B01D-02B19C4C6AC5}" type="presParOf" srcId="{AEC7C061-9F32-4400-9CC9-B66D35739BFA}" destId="{2C90B204-8049-4EF7-8DCE-A046BA00D80E}" srcOrd="1" destOrd="0" presId="urn:microsoft.com/office/officeart/2005/8/layout/hierarchy4"/>
    <dgm:cxn modelId="{EF0C065B-3B5D-4110-BA9E-6577929864D3}" type="presParOf" srcId="{1D1E5F1B-FBEA-4776-871E-F5A6C61DC289}" destId="{B1ADAB0D-B0C2-4102-94D9-0B3969671F41}" srcOrd="1" destOrd="0" presId="urn:microsoft.com/office/officeart/2005/8/layout/hierarchy4"/>
    <dgm:cxn modelId="{BAA93218-B853-43B3-9F6D-5D6AAEA33C95}" type="presParOf" srcId="{1D1E5F1B-FBEA-4776-871E-F5A6C61DC289}" destId="{C03955DA-5B70-424F-A235-4CFF90B8CC4D}" srcOrd="2" destOrd="0" presId="urn:microsoft.com/office/officeart/2005/8/layout/hierarchy4"/>
    <dgm:cxn modelId="{FA9979C3-856A-49C3-BA76-8996DDABD3C3}" type="presParOf" srcId="{C03955DA-5B70-424F-A235-4CFF90B8CC4D}" destId="{78C19753-0D82-485D-BDF0-E1D52B09839E}" srcOrd="0" destOrd="0" presId="urn:microsoft.com/office/officeart/2005/8/layout/hierarchy4"/>
    <dgm:cxn modelId="{91567B07-0861-470F-99ED-DEAFE1B21A03}" type="presParOf" srcId="{C03955DA-5B70-424F-A235-4CFF90B8CC4D}" destId="{D6FAA3E1-E538-4DD6-AF47-05B902310D8E}" srcOrd="1" destOrd="0" presId="urn:microsoft.com/office/officeart/2005/8/layout/hierarchy4"/>
    <dgm:cxn modelId="{D5032677-CD29-4732-8006-79C231C0EB3C}" type="presParOf" srcId="{F93DDF92-D118-4A31-93BD-8372304BEDD4}" destId="{7C89BA8A-4173-4690-95B0-0DB23887D03E}" srcOrd="1" destOrd="0" presId="urn:microsoft.com/office/officeart/2005/8/layout/hierarchy4"/>
    <dgm:cxn modelId="{45076999-9FA0-44CF-B4AF-FDBE4AF6C0BC}" type="presParOf" srcId="{F93DDF92-D118-4A31-93BD-8372304BEDD4}" destId="{A1033712-F7D8-45E4-869C-30CEDFBE7A91}" srcOrd="2" destOrd="0" presId="urn:microsoft.com/office/officeart/2005/8/layout/hierarchy4"/>
    <dgm:cxn modelId="{D48D5E49-213A-4FCC-8849-CC98706706B0}" type="presParOf" srcId="{A1033712-F7D8-45E4-869C-30CEDFBE7A91}" destId="{E28AE4B0-9E12-4FE3-8F3D-3D62FF979562}" srcOrd="0" destOrd="0" presId="urn:microsoft.com/office/officeart/2005/8/layout/hierarchy4"/>
    <dgm:cxn modelId="{B3005491-F966-40E5-B7D4-430AE1616AF9}" type="presParOf" srcId="{A1033712-F7D8-45E4-869C-30CEDFBE7A91}" destId="{5BABA2AD-CD6F-4493-8A30-DE870CA86A34}" srcOrd="1" destOrd="0" presId="urn:microsoft.com/office/officeart/2005/8/layout/hierarchy4"/>
    <dgm:cxn modelId="{824CD546-26E9-435A-8D50-04C768CA3ACA}" type="presParOf" srcId="{A1033712-F7D8-45E4-869C-30CEDFBE7A91}" destId="{197CDA7F-0D92-4A5C-B6D0-A69CC1A69B4F}" srcOrd="2" destOrd="0" presId="urn:microsoft.com/office/officeart/2005/8/layout/hierarchy4"/>
    <dgm:cxn modelId="{75D26E4B-1BC8-4AB3-89EC-924E9B6F4712}" type="presParOf" srcId="{197CDA7F-0D92-4A5C-B6D0-A69CC1A69B4F}" destId="{530F80B7-C047-45CB-8F22-5ED351B880D3}" srcOrd="0" destOrd="0" presId="urn:microsoft.com/office/officeart/2005/8/layout/hierarchy4"/>
    <dgm:cxn modelId="{D0BF66E9-0D96-4B77-8493-1A6122D6D309}" type="presParOf" srcId="{530F80B7-C047-45CB-8F22-5ED351B880D3}" destId="{78303414-E94B-4242-A2EC-C9D5A53E7FF9}" srcOrd="0" destOrd="0" presId="urn:microsoft.com/office/officeart/2005/8/layout/hierarchy4"/>
    <dgm:cxn modelId="{5C511FAE-C564-4595-BD97-05A2BE89EF98}" type="presParOf" srcId="{530F80B7-C047-45CB-8F22-5ED351B880D3}" destId="{F2F47ABE-9ECD-49C9-82D7-C38873DE939A}" srcOrd="1" destOrd="0" presId="urn:microsoft.com/office/officeart/2005/8/layout/hierarchy4"/>
    <dgm:cxn modelId="{685999C4-61E9-45A1-B3F3-7BFA8DDA9FF1}" type="presParOf" srcId="{197CDA7F-0D92-4A5C-B6D0-A69CC1A69B4F}" destId="{02D2CE19-D9E5-4FBA-B721-1547FD889A87}" srcOrd="1" destOrd="0" presId="urn:microsoft.com/office/officeart/2005/8/layout/hierarchy4"/>
    <dgm:cxn modelId="{7FCC6740-6DEB-4A9E-B1E4-F7DA42C9B77F}" type="presParOf" srcId="{197CDA7F-0D92-4A5C-B6D0-A69CC1A69B4F}" destId="{0751C881-DFB7-4145-A855-40933422B027}" srcOrd="2" destOrd="0" presId="urn:microsoft.com/office/officeart/2005/8/layout/hierarchy4"/>
    <dgm:cxn modelId="{3CC3D66D-405E-4464-83F5-C3C43B4E218D}" type="presParOf" srcId="{0751C881-DFB7-4145-A855-40933422B027}" destId="{A6B93957-9BE9-4476-88C8-D339859985AF}" srcOrd="0" destOrd="0" presId="urn:microsoft.com/office/officeart/2005/8/layout/hierarchy4"/>
    <dgm:cxn modelId="{582A0C02-9E94-433D-93B1-57D0008148FA}" type="presParOf" srcId="{0751C881-DFB7-4145-A855-40933422B027}" destId="{06B82FED-D185-44C5-8224-9AC177B7E31F}" srcOrd="1" destOrd="0" presId="urn:microsoft.com/office/officeart/2005/8/layout/hierarchy4"/>
  </dgm:cxnLst>
  <dgm:bg/>
  <dgm:whole/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CFEB9E51-8C54-4CFD-B823-4C944B44B66A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8C426399-2DFF-4F7F-858B-FB70E19667B8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800" i="1" dirty="0" smtClean="0"/>
            <a:t>María Antonia Trujillo Vélez de Rivero                                                </a:t>
          </a:r>
          <a:r>
            <a:rPr lang="es-CO" sz="2400" i="1" dirty="0" smtClean="0"/>
            <a:t>- </a:t>
          </a:r>
          <a:r>
            <a:rPr lang="es-CO" sz="1800" i="1" dirty="0" smtClean="0"/>
            <a:t>Tatarabuela de José Vicente González Arango – (4 de 16) </a:t>
          </a:r>
          <a:endParaRPr lang="es-CO" sz="1800" i="1" dirty="0"/>
        </a:p>
      </dgm:t>
    </dgm:pt>
    <dgm:pt modelId="{054B35EF-8A4F-4B85-A5AB-65AC22890C52}" type="parTrans" cxnId="{6E702900-D636-46DD-B337-925187B2415E}">
      <dgm:prSet/>
      <dgm:spPr/>
      <dgm:t>
        <a:bodyPr/>
        <a:lstStyle/>
        <a:p>
          <a:endParaRPr lang="es-CO"/>
        </a:p>
      </dgm:t>
    </dgm:pt>
    <dgm:pt modelId="{D9C40442-3CF3-408D-9132-F86D38C790FD}" type="sibTrans" cxnId="{6E702900-D636-46DD-B337-925187B2415E}">
      <dgm:prSet/>
      <dgm:spPr/>
      <dgm:t>
        <a:bodyPr/>
        <a:lstStyle/>
        <a:p>
          <a:endParaRPr lang="es-CO"/>
        </a:p>
      </dgm:t>
    </dgm:pt>
    <dgm:pt modelId="{2C5385F5-14FD-49A3-9646-20C359BB0E0E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Juan José                                     Trujillo </a:t>
          </a:r>
          <a:r>
            <a:rPr lang="es-CO" sz="2000" dirty="0" err="1" smtClean="0"/>
            <a:t>Mallén</a:t>
          </a:r>
          <a:endParaRPr lang="es-CO" sz="2000" dirty="0"/>
        </a:p>
      </dgm:t>
    </dgm:pt>
    <dgm:pt modelId="{56BD5EB1-24F6-4E30-B9B4-E6B13D7E1062}" type="parTrans" cxnId="{70082E2B-A0EF-4410-B438-ACC1BF2AD7CB}">
      <dgm:prSet/>
      <dgm:spPr/>
      <dgm:t>
        <a:bodyPr/>
        <a:lstStyle/>
        <a:p>
          <a:endParaRPr lang="es-CO"/>
        </a:p>
      </dgm:t>
    </dgm:pt>
    <dgm:pt modelId="{89A84BDD-BBDB-48BB-A459-F0B9ADA172C7}" type="sibTrans" cxnId="{70082E2B-A0EF-4410-B438-ACC1BF2AD7CB}">
      <dgm:prSet/>
      <dgm:spPr/>
      <dgm:t>
        <a:bodyPr/>
        <a:lstStyle/>
        <a:p>
          <a:endParaRPr lang="es-CO"/>
        </a:p>
      </dgm:t>
    </dgm:pt>
    <dgm:pt modelId="{98042111-7A02-4522-B0AB-AF0D11249855}">
      <dgm:prSet phldrT="[Texto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baseline="0" dirty="0" smtClean="0"/>
            <a:t>Alonso       Trujillo </a:t>
          </a:r>
          <a:r>
            <a:rPr lang="es-CO" sz="1600" baseline="0" dirty="0" err="1" smtClean="0"/>
            <a:t>Salvago</a:t>
          </a:r>
          <a:endParaRPr lang="es-CO" sz="1600" baseline="0" dirty="0"/>
        </a:p>
      </dgm:t>
    </dgm:pt>
    <dgm:pt modelId="{D695F5FB-4342-45E1-B036-74D363B39D95}" type="parTrans" cxnId="{BB439C86-E7E4-4E58-9A09-B954310BB2BF}">
      <dgm:prSet/>
      <dgm:spPr/>
      <dgm:t>
        <a:bodyPr/>
        <a:lstStyle/>
        <a:p>
          <a:endParaRPr lang="es-CO"/>
        </a:p>
      </dgm:t>
    </dgm:pt>
    <dgm:pt modelId="{5E1888AE-BBE9-42BE-A4DF-CB99F6CD578E}" type="sibTrans" cxnId="{BB439C86-E7E4-4E58-9A09-B954310BB2BF}">
      <dgm:prSet/>
      <dgm:spPr/>
      <dgm:t>
        <a:bodyPr/>
        <a:lstStyle/>
        <a:p>
          <a:endParaRPr lang="es-CO"/>
        </a:p>
      </dgm:t>
    </dgm:pt>
    <dgm:pt modelId="{7399543B-B366-4B1F-AF48-94A0B018A9EB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dirty="0" smtClean="0"/>
            <a:t>Gertrudis                   </a:t>
          </a:r>
          <a:r>
            <a:rPr lang="es-CO" sz="1800" dirty="0" err="1" smtClean="0"/>
            <a:t>Mallén</a:t>
          </a:r>
          <a:r>
            <a:rPr lang="es-CO" sz="1800" dirty="0" smtClean="0"/>
            <a:t> </a:t>
          </a:r>
          <a:r>
            <a:rPr lang="es-CO" sz="1800" dirty="0" err="1" smtClean="0"/>
            <a:t>Atuesta</a:t>
          </a:r>
          <a:endParaRPr lang="es-CO" sz="1800" dirty="0"/>
        </a:p>
      </dgm:t>
    </dgm:pt>
    <dgm:pt modelId="{11B4391A-87A8-473C-A8ED-4414AEDCFED2}" type="parTrans" cxnId="{83227D10-F5F6-47BE-BA90-173A0452D789}">
      <dgm:prSet/>
      <dgm:spPr/>
      <dgm:t>
        <a:bodyPr/>
        <a:lstStyle/>
        <a:p>
          <a:endParaRPr lang="es-CO"/>
        </a:p>
      </dgm:t>
    </dgm:pt>
    <dgm:pt modelId="{95946FE1-D5B7-4C96-9788-0276BCEE26F0}" type="sibTrans" cxnId="{83227D10-F5F6-47BE-BA90-173A0452D789}">
      <dgm:prSet/>
      <dgm:spPr/>
      <dgm:t>
        <a:bodyPr/>
        <a:lstStyle/>
        <a:p>
          <a:endParaRPr lang="es-CO"/>
        </a:p>
      </dgm:t>
    </dgm:pt>
    <dgm:pt modelId="{3ACE7C63-320E-4012-9D73-0DB12E35C0B6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María de las Nieves                                        Vélez de Rivero Mejía</a:t>
          </a:r>
          <a:endParaRPr lang="es-CO" sz="2000" dirty="0"/>
        </a:p>
      </dgm:t>
    </dgm:pt>
    <dgm:pt modelId="{6B26B7AA-A3D2-4773-85D0-7EC6DA513B0A}" type="parTrans" cxnId="{D721D00A-38FE-4AAA-A067-1754B0855D8D}">
      <dgm:prSet/>
      <dgm:spPr/>
      <dgm:t>
        <a:bodyPr/>
        <a:lstStyle/>
        <a:p>
          <a:endParaRPr lang="es-CO"/>
        </a:p>
      </dgm:t>
    </dgm:pt>
    <dgm:pt modelId="{699DB731-679C-4DF5-BA3F-60810463ED82}" type="sibTrans" cxnId="{D721D00A-38FE-4AAA-A067-1754B0855D8D}">
      <dgm:prSet/>
      <dgm:spPr/>
      <dgm:t>
        <a:bodyPr/>
        <a:lstStyle/>
        <a:p>
          <a:endParaRPr lang="es-CO"/>
        </a:p>
      </dgm:t>
    </dgm:pt>
    <dgm:pt modelId="{E0BA0F2F-C8EA-4941-A4DC-0EAA52827116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dirty="0" smtClean="0"/>
            <a:t>José Pablo                   Vélez de Rivero Toro</a:t>
          </a:r>
          <a:endParaRPr lang="es-CO" sz="1600" dirty="0"/>
        </a:p>
      </dgm:t>
    </dgm:pt>
    <dgm:pt modelId="{FD991EDF-E82E-4582-A9C5-60C407DBFE33}" type="parTrans" cxnId="{A6AF44D0-A3FD-4B00-9396-B8DFC2062625}">
      <dgm:prSet/>
      <dgm:spPr/>
      <dgm:t>
        <a:bodyPr/>
        <a:lstStyle/>
        <a:p>
          <a:endParaRPr lang="es-CO"/>
        </a:p>
      </dgm:t>
    </dgm:pt>
    <dgm:pt modelId="{03BDFE33-A834-4EE4-8940-03B338280A85}" type="sibTrans" cxnId="{A6AF44D0-A3FD-4B00-9396-B8DFC2062625}">
      <dgm:prSet/>
      <dgm:spPr/>
      <dgm:t>
        <a:bodyPr/>
        <a:lstStyle/>
        <a:p>
          <a:endParaRPr lang="es-CO"/>
        </a:p>
      </dgm:t>
    </dgm:pt>
    <dgm:pt modelId="{F1D61229-B629-4F42-AC80-AC49831B5B43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500" dirty="0" smtClean="0"/>
            <a:t>Felipe </a:t>
          </a:r>
          <a:r>
            <a:rPr lang="es-CO" sz="1500" dirty="0" err="1" smtClean="0"/>
            <a:t>Mallén</a:t>
          </a:r>
          <a:r>
            <a:rPr lang="es-CO" sz="1500" dirty="0" smtClean="0"/>
            <a:t> Jimeno                </a:t>
          </a:r>
          <a:r>
            <a:rPr lang="es-CO" sz="1200" dirty="0" smtClean="0">
              <a:sym typeface="Wingdings" pitchFamily="2" charset="2"/>
            </a:rPr>
            <a:t> 33</a:t>
          </a:r>
          <a:endParaRPr lang="es-CO" sz="1200" dirty="0"/>
        </a:p>
      </dgm:t>
    </dgm:pt>
    <dgm:pt modelId="{D0961D1E-696C-4061-9E8D-42876F128825}" type="parTrans" cxnId="{A1921C76-4E6D-4C52-AEBA-8B055B9D0E51}">
      <dgm:prSet/>
      <dgm:spPr/>
      <dgm:t>
        <a:bodyPr/>
        <a:lstStyle/>
        <a:p>
          <a:endParaRPr lang="es-CO"/>
        </a:p>
      </dgm:t>
    </dgm:pt>
    <dgm:pt modelId="{5C110278-3FF4-4BBF-9569-720EC9BAD605}" type="sibTrans" cxnId="{A1921C76-4E6D-4C52-AEBA-8B055B9D0E51}">
      <dgm:prSet/>
      <dgm:spPr/>
      <dgm:t>
        <a:bodyPr/>
        <a:lstStyle/>
        <a:p>
          <a:endParaRPr lang="es-CO"/>
        </a:p>
      </dgm:t>
    </dgm:pt>
    <dgm:pt modelId="{692669E5-CB97-425E-95F3-34653348C757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500" dirty="0" smtClean="0"/>
            <a:t>Gertrudis López Correal               </a:t>
          </a:r>
          <a:r>
            <a:rPr lang="es-CO" sz="1200" dirty="0" smtClean="0">
              <a:sym typeface="Wingdings" pitchFamily="2" charset="2"/>
            </a:rPr>
            <a:t> 34</a:t>
          </a:r>
          <a:endParaRPr lang="es-CO" sz="1200" dirty="0"/>
        </a:p>
      </dgm:t>
    </dgm:pt>
    <dgm:pt modelId="{962878AF-9C5E-4E38-A046-3C23BC1FB204}" type="parTrans" cxnId="{B6667FD3-11FD-4FA9-97D4-59E51FF884C9}">
      <dgm:prSet/>
      <dgm:spPr/>
      <dgm:t>
        <a:bodyPr/>
        <a:lstStyle/>
        <a:p>
          <a:endParaRPr lang="es-CO"/>
        </a:p>
      </dgm:t>
    </dgm:pt>
    <dgm:pt modelId="{363B989C-0A05-41AA-90E7-A247627F4274}" type="sibTrans" cxnId="{B6667FD3-11FD-4FA9-97D4-59E51FF884C9}">
      <dgm:prSet/>
      <dgm:spPr/>
      <dgm:t>
        <a:bodyPr/>
        <a:lstStyle/>
        <a:p>
          <a:endParaRPr lang="es-CO"/>
        </a:p>
      </dgm:t>
    </dgm:pt>
    <dgm:pt modelId="{95B2D9AD-F8E4-4AE9-88D0-08FC1471725E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dirty="0" smtClean="0"/>
            <a:t>María Gertrudis  Restrepo López</a:t>
          </a:r>
          <a:endParaRPr lang="es-CO" sz="1600" dirty="0"/>
        </a:p>
      </dgm:t>
    </dgm:pt>
    <dgm:pt modelId="{54D9DA0A-26E7-4920-97A6-FDCB504FFB2A}" type="parTrans" cxnId="{B9248093-01B0-44B6-B5C3-5AFED0387FC4}">
      <dgm:prSet/>
      <dgm:spPr/>
      <dgm:t>
        <a:bodyPr/>
        <a:lstStyle/>
        <a:p>
          <a:endParaRPr lang="es-CO"/>
        </a:p>
      </dgm:t>
    </dgm:pt>
    <dgm:pt modelId="{10571E2A-7A55-41C8-8186-9796955EA777}" type="sibTrans" cxnId="{B9248093-01B0-44B6-B5C3-5AFED0387FC4}">
      <dgm:prSet/>
      <dgm:spPr/>
      <dgm:t>
        <a:bodyPr/>
        <a:lstStyle/>
        <a:p>
          <a:endParaRPr lang="es-CO"/>
        </a:p>
      </dgm:t>
    </dgm:pt>
    <dgm:pt modelId="{C51B1C84-A3AF-4292-98D5-1C9DD1586D70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dirty="0" smtClean="0"/>
            <a:t>Juan Vélez de Rivero</a:t>
          </a:r>
          <a:endParaRPr lang="es-CO" sz="1600" dirty="0"/>
        </a:p>
      </dgm:t>
    </dgm:pt>
    <dgm:pt modelId="{06C3863D-AB54-4507-95D0-78807CB57EAE}" type="parTrans" cxnId="{AF21B5F8-1A4F-4DAB-B010-8D61675C249E}">
      <dgm:prSet/>
      <dgm:spPr/>
      <dgm:t>
        <a:bodyPr/>
        <a:lstStyle/>
        <a:p>
          <a:endParaRPr lang="es-CO"/>
        </a:p>
      </dgm:t>
    </dgm:pt>
    <dgm:pt modelId="{70E6C739-4AAC-4806-A0F4-B60E0C628405}" type="sibTrans" cxnId="{AF21B5F8-1A4F-4DAB-B010-8D61675C249E}">
      <dgm:prSet/>
      <dgm:spPr/>
      <dgm:t>
        <a:bodyPr/>
        <a:lstStyle/>
        <a:p>
          <a:endParaRPr lang="es-CO"/>
        </a:p>
      </dgm:t>
    </dgm:pt>
    <dgm:pt modelId="{9534E5ED-B10B-4F64-B943-FD4660F16756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500" baseline="0" dirty="0" smtClean="0"/>
            <a:t>Manuela Toro Peláez </a:t>
          </a:r>
          <a:r>
            <a:rPr lang="es-CO" sz="1200" baseline="0" dirty="0" smtClean="0">
              <a:sym typeface="Wingdings" pitchFamily="2" charset="2"/>
            </a:rPr>
            <a:t> 37</a:t>
          </a:r>
          <a:endParaRPr lang="es-CO" sz="1200" baseline="0" dirty="0"/>
        </a:p>
      </dgm:t>
    </dgm:pt>
    <dgm:pt modelId="{E7B06A72-1B15-42C6-8F76-82F4332FE2BA}" type="parTrans" cxnId="{9821E204-662A-4873-A42B-7FF7C1F7684D}">
      <dgm:prSet/>
      <dgm:spPr/>
      <dgm:t>
        <a:bodyPr/>
        <a:lstStyle/>
        <a:p>
          <a:endParaRPr lang="es-CO"/>
        </a:p>
      </dgm:t>
    </dgm:pt>
    <dgm:pt modelId="{113311F2-DB19-41D7-B761-E9B1FCC78765}" type="sibTrans" cxnId="{9821E204-662A-4873-A42B-7FF7C1F7684D}">
      <dgm:prSet/>
      <dgm:spPr/>
      <dgm:t>
        <a:bodyPr/>
        <a:lstStyle/>
        <a:p>
          <a:endParaRPr lang="es-CO"/>
        </a:p>
      </dgm:t>
    </dgm:pt>
    <dgm:pt modelId="{6EEE4D33-3EF7-4283-950E-1B3CFDBF8E81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500" baseline="0" dirty="0" smtClean="0"/>
            <a:t>Alonso Restrepo Peláez                 </a:t>
          </a:r>
          <a:r>
            <a:rPr lang="es-CO" sz="1200" baseline="0" dirty="0" smtClean="0">
              <a:sym typeface="Wingdings" pitchFamily="2" charset="2"/>
            </a:rPr>
            <a:t> 41</a:t>
          </a:r>
          <a:endParaRPr lang="es-CO" sz="1200" baseline="0" dirty="0"/>
        </a:p>
      </dgm:t>
    </dgm:pt>
    <dgm:pt modelId="{901EAA7C-90B3-4E0E-9D53-C55869DB93D2}" type="parTrans" cxnId="{E5402C28-F90F-4BBC-90AE-77CC56F41B51}">
      <dgm:prSet/>
      <dgm:spPr/>
      <dgm:t>
        <a:bodyPr/>
        <a:lstStyle/>
        <a:p>
          <a:endParaRPr lang="es-CO"/>
        </a:p>
      </dgm:t>
    </dgm:pt>
    <dgm:pt modelId="{95004892-DAC7-4192-9195-5F26B044F8B3}" type="sibTrans" cxnId="{E5402C28-F90F-4BBC-90AE-77CC56F41B51}">
      <dgm:prSet/>
      <dgm:spPr/>
      <dgm:t>
        <a:bodyPr/>
        <a:lstStyle/>
        <a:p>
          <a:endParaRPr lang="es-CO"/>
        </a:p>
      </dgm:t>
    </dgm:pt>
    <dgm:pt modelId="{77009000-0C7F-4F16-B896-AA687B802C99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500" baseline="0" dirty="0" smtClean="0"/>
            <a:t>Catalina López Correal      </a:t>
          </a:r>
          <a:r>
            <a:rPr lang="es-CO" sz="1200" baseline="0" dirty="0" smtClean="0">
              <a:sym typeface="Wingdings" pitchFamily="2" charset="2"/>
            </a:rPr>
            <a:t> 44 </a:t>
          </a:r>
          <a:endParaRPr lang="es-CO" sz="1200" baseline="0" dirty="0"/>
        </a:p>
      </dgm:t>
    </dgm:pt>
    <dgm:pt modelId="{08E04D91-0CE5-47C0-9962-725A5169DE2C}" type="parTrans" cxnId="{A5D7D029-AAB1-4037-BA17-191DF92895F7}">
      <dgm:prSet/>
      <dgm:spPr/>
      <dgm:t>
        <a:bodyPr/>
        <a:lstStyle/>
        <a:p>
          <a:endParaRPr lang="es-CO"/>
        </a:p>
      </dgm:t>
    </dgm:pt>
    <dgm:pt modelId="{528DF915-C697-4ABF-9E48-7C7EB1306A90}" type="sibTrans" cxnId="{A5D7D029-AAB1-4037-BA17-191DF92895F7}">
      <dgm:prSet/>
      <dgm:spPr/>
      <dgm:t>
        <a:bodyPr/>
        <a:lstStyle/>
        <a:p>
          <a:endParaRPr lang="es-CO"/>
        </a:p>
      </dgm:t>
    </dgm:pt>
    <dgm:pt modelId="{22780526-A311-409C-BA82-58C16FB9836A}" type="pres">
      <dgm:prSet presAssocID="{CFEB9E51-8C54-4CFD-B823-4C944B44B66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A4972E31-C075-4960-9A06-2B322EFF3B3A}" type="pres">
      <dgm:prSet presAssocID="{8C426399-2DFF-4F7F-858B-FB70E19667B8}" presName="vertOne" presStyleCnt="0"/>
      <dgm:spPr/>
    </dgm:pt>
    <dgm:pt modelId="{47696174-DD4E-4C67-87F6-15775031BE84}" type="pres">
      <dgm:prSet presAssocID="{8C426399-2DFF-4F7F-858B-FB70E19667B8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DC33C688-7113-4565-9CFC-5837F3595D48}" type="pres">
      <dgm:prSet presAssocID="{8C426399-2DFF-4F7F-858B-FB70E19667B8}" presName="parTransOne" presStyleCnt="0"/>
      <dgm:spPr/>
    </dgm:pt>
    <dgm:pt modelId="{E468F016-992F-4A58-98B5-2BB0E2648D9F}" type="pres">
      <dgm:prSet presAssocID="{8C426399-2DFF-4F7F-858B-FB70E19667B8}" presName="horzOne" presStyleCnt="0"/>
      <dgm:spPr/>
    </dgm:pt>
    <dgm:pt modelId="{C0CD34B1-86B6-48D8-8352-D8966E44FE1E}" type="pres">
      <dgm:prSet presAssocID="{2C5385F5-14FD-49A3-9646-20C359BB0E0E}" presName="vertTwo" presStyleCnt="0"/>
      <dgm:spPr/>
    </dgm:pt>
    <dgm:pt modelId="{56B6B75D-662F-4282-BC5C-9276894A7AC2}" type="pres">
      <dgm:prSet presAssocID="{2C5385F5-14FD-49A3-9646-20C359BB0E0E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9308BDC5-F486-4481-9C94-51CFDD41FA2B}" type="pres">
      <dgm:prSet presAssocID="{2C5385F5-14FD-49A3-9646-20C359BB0E0E}" presName="parTransTwo" presStyleCnt="0"/>
      <dgm:spPr/>
    </dgm:pt>
    <dgm:pt modelId="{6A59E61C-90C8-45FB-98EF-B3E0A067C950}" type="pres">
      <dgm:prSet presAssocID="{2C5385F5-14FD-49A3-9646-20C359BB0E0E}" presName="horzTwo" presStyleCnt="0"/>
      <dgm:spPr/>
    </dgm:pt>
    <dgm:pt modelId="{67619F6F-AC0F-4A04-8316-38DF990BD98D}" type="pres">
      <dgm:prSet presAssocID="{98042111-7A02-4522-B0AB-AF0D11249855}" presName="vertThree" presStyleCnt="0"/>
      <dgm:spPr/>
    </dgm:pt>
    <dgm:pt modelId="{0C3CAB68-E170-48BF-A372-CF73807AB72C}" type="pres">
      <dgm:prSet presAssocID="{98042111-7A02-4522-B0AB-AF0D11249855}" presName="txThre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200357ED-1A2F-41B0-911C-39BAF762170E}" type="pres">
      <dgm:prSet presAssocID="{98042111-7A02-4522-B0AB-AF0D11249855}" presName="horzThree" presStyleCnt="0"/>
      <dgm:spPr/>
    </dgm:pt>
    <dgm:pt modelId="{B1A4668D-17AC-46F8-9D06-14B0FD0E2F77}" type="pres">
      <dgm:prSet presAssocID="{5E1888AE-BBE9-42BE-A4DF-CB99F6CD578E}" presName="sibSpaceThree" presStyleCnt="0"/>
      <dgm:spPr/>
    </dgm:pt>
    <dgm:pt modelId="{1D4F3D7B-3114-49C1-9F60-C66DD45B942D}" type="pres">
      <dgm:prSet presAssocID="{7399543B-B366-4B1F-AF48-94A0B018A9EB}" presName="vertThree" presStyleCnt="0"/>
      <dgm:spPr/>
    </dgm:pt>
    <dgm:pt modelId="{E468D315-ABA9-443A-A4F3-7AD34B1C0CE8}" type="pres">
      <dgm:prSet presAssocID="{7399543B-B366-4B1F-AF48-94A0B018A9EB}" presName="txThre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090FFC14-ECEE-4EE1-AD9A-E0BF1D3FF7FB}" type="pres">
      <dgm:prSet presAssocID="{7399543B-B366-4B1F-AF48-94A0B018A9EB}" presName="parTransThree" presStyleCnt="0"/>
      <dgm:spPr/>
    </dgm:pt>
    <dgm:pt modelId="{53CC7870-4776-4070-951A-87F15E7B36C2}" type="pres">
      <dgm:prSet presAssocID="{7399543B-B366-4B1F-AF48-94A0B018A9EB}" presName="horzThree" presStyleCnt="0"/>
      <dgm:spPr/>
    </dgm:pt>
    <dgm:pt modelId="{E2AFCF7D-97ED-4DA5-ACCE-51961F8F7219}" type="pres">
      <dgm:prSet presAssocID="{F1D61229-B629-4F42-AC80-AC49831B5B43}" presName="vertFour" presStyleCnt="0">
        <dgm:presLayoutVars>
          <dgm:chPref val="3"/>
        </dgm:presLayoutVars>
      </dgm:prSet>
      <dgm:spPr/>
    </dgm:pt>
    <dgm:pt modelId="{7E2FCCAC-501E-4095-8F53-EB5211E76550}" type="pres">
      <dgm:prSet presAssocID="{F1D61229-B629-4F42-AC80-AC49831B5B43}" presName="txFour" presStyleLbl="node4" presStyleIdx="0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9E0CF3A3-04A5-42E9-9D33-88C8F8E319AC}" type="pres">
      <dgm:prSet presAssocID="{F1D61229-B629-4F42-AC80-AC49831B5B43}" presName="horzFour" presStyleCnt="0"/>
      <dgm:spPr/>
    </dgm:pt>
    <dgm:pt modelId="{D5739A54-6D0C-43E9-8DDE-F573681C9195}" type="pres">
      <dgm:prSet presAssocID="{5C110278-3FF4-4BBF-9569-720EC9BAD605}" presName="sibSpaceFour" presStyleCnt="0"/>
      <dgm:spPr/>
    </dgm:pt>
    <dgm:pt modelId="{C50DFEE5-6216-4582-AF66-92C5EA898B86}" type="pres">
      <dgm:prSet presAssocID="{692669E5-CB97-425E-95F3-34653348C757}" presName="vertFour" presStyleCnt="0">
        <dgm:presLayoutVars>
          <dgm:chPref val="3"/>
        </dgm:presLayoutVars>
      </dgm:prSet>
      <dgm:spPr/>
    </dgm:pt>
    <dgm:pt modelId="{DAB92A54-398B-4B66-B3A8-E2F88126746B}" type="pres">
      <dgm:prSet presAssocID="{692669E5-CB97-425E-95F3-34653348C757}" presName="txFour" presStyleLbl="node4" presStyleIdx="1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9F01F2F3-3B77-412C-A7C8-F499084EE78D}" type="pres">
      <dgm:prSet presAssocID="{692669E5-CB97-425E-95F3-34653348C757}" presName="horzFour" presStyleCnt="0"/>
      <dgm:spPr/>
    </dgm:pt>
    <dgm:pt modelId="{107FC291-B884-4D47-B979-510B24549A90}" type="pres">
      <dgm:prSet presAssocID="{89A84BDD-BBDB-48BB-A459-F0B9ADA172C7}" presName="sibSpaceTwo" presStyleCnt="0"/>
      <dgm:spPr/>
    </dgm:pt>
    <dgm:pt modelId="{DABCA06B-BBCF-4553-8DA8-98ED6AFAE15F}" type="pres">
      <dgm:prSet presAssocID="{3ACE7C63-320E-4012-9D73-0DB12E35C0B6}" presName="vertTwo" presStyleCnt="0"/>
      <dgm:spPr/>
    </dgm:pt>
    <dgm:pt modelId="{64FB3317-F0F6-44A9-99CC-69FEFF8996F5}" type="pres">
      <dgm:prSet presAssocID="{3ACE7C63-320E-4012-9D73-0DB12E35C0B6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A73F662C-0A67-4446-9033-C769736415B6}" type="pres">
      <dgm:prSet presAssocID="{3ACE7C63-320E-4012-9D73-0DB12E35C0B6}" presName="parTransTwo" presStyleCnt="0"/>
      <dgm:spPr/>
    </dgm:pt>
    <dgm:pt modelId="{10D0342B-CFC1-428F-9F4F-684B85FD840C}" type="pres">
      <dgm:prSet presAssocID="{3ACE7C63-320E-4012-9D73-0DB12E35C0B6}" presName="horzTwo" presStyleCnt="0"/>
      <dgm:spPr/>
    </dgm:pt>
    <dgm:pt modelId="{DBD5001C-9DDE-48D6-8E9E-2726AD978701}" type="pres">
      <dgm:prSet presAssocID="{E0BA0F2F-C8EA-4941-A4DC-0EAA52827116}" presName="vertThree" presStyleCnt="0"/>
      <dgm:spPr/>
    </dgm:pt>
    <dgm:pt modelId="{EA09E9AC-DB7A-4297-9CCE-174297F45F36}" type="pres">
      <dgm:prSet presAssocID="{E0BA0F2F-C8EA-4941-A4DC-0EAA52827116}" presName="txThre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D1F19B45-455D-4CB1-A025-57A80F0469DE}" type="pres">
      <dgm:prSet presAssocID="{E0BA0F2F-C8EA-4941-A4DC-0EAA52827116}" presName="parTransThree" presStyleCnt="0"/>
      <dgm:spPr/>
    </dgm:pt>
    <dgm:pt modelId="{F7C77A9D-F481-4F43-8C8B-DE9BCFD1851D}" type="pres">
      <dgm:prSet presAssocID="{E0BA0F2F-C8EA-4941-A4DC-0EAA52827116}" presName="horzThree" presStyleCnt="0"/>
      <dgm:spPr/>
    </dgm:pt>
    <dgm:pt modelId="{3DD81761-5AF3-4768-B2E8-7FBC66439A6B}" type="pres">
      <dgm:prSet presAssocID="{C51B1C84-A3AF-4292-98D5-1C9DD1586D70}" presName="vertFour" presStyleCnt="0">
        <dgm:presLayoutVars>
          <dgm:chPref val="3"/>
        </dgm:presLayoutVars>
      </dgm:prSet>
      <dgm:spPr/>
    </dgm:pt>
    <dgm:pt modelId="{FE82E5D1-715F-4682-85C8-C84C7AEAA30E}" type="pres">
      <dgm:prSet presAssocID="{C51B1C84-A3AF-4292-98D5-1C9DD1586D70}" presName="txFour" presStyleLbl="node4" presStyleIdx="2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B0B73167-4156-4F9F-919E-5CB535588C02}" type="pres">
      <dgm:prSet presAssocID="{C51B1C84-A3AF-4292-98D5-1C9DD1586D70}" presName="horzFour" presStyleCnt="0"/>
      <dgm:spPr/>
    </dgm:pt>
    <dgm:pt modelId="{414D6A16-23EE-4772-9010-E76D04EAF7E2}" type="pres">
      <dgm:prSet presAssocID="{70E6C739-4AAC-4806-A0F4-B60E0C628405}" presName="sibSpaceFour" presStyleCnt="0"/>
      <dgm:spPr/>
    </dgm:pt>
    <dgm:pt modelId="{5D162EF9-6CC6-493E-AFA2-56A5ABB866CA}" type="pres">
      <dgm:prSet presAssocID="{9534E5ED-B10B-4F64-B943-FD4660F16756}" presName="vertFour" presStyleCnt="0">
        <dgm:presLayoutVars>
          <dgm:chPref val="3"/>
        </dgm:presLayoutVars>
      </dgm:prSet>
      <dgm:spPr/>
    </dgm:pt>
    <dgm:pt modelId="{C7637831-4161-4411-ABD6-A970E90E2620}" type="pres">
      <dgm:prSet presAssocID="{9534E5ED-B10B-4F64-B943-FD4660F16756}" presName="txFour" presStyleLbl="node4" presStyleIdx="3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EE0351D4-20C5-4012-AC5D-2E7413AD2384}" type="pres">
      <dgm:prSet presAssocID="{9534E5ED-B10B-4F64-B943-FD4660F16756}" presName="horzFour" presStyleCnt="0"/>
      <dgm:spPr/>
    </dgm:pt>
    <dgm:pt modelId="{A4FE9150-19A0-44C2-AAC4-B41B345AC1EB}" type="pres">
      <dgm:prSet presAssocID="{03BDFE33-A834-4EE4-8940-03B338280A85}" presName="sibSpaceThree" presStyleCnt="0"/>
      <dgm:spPr/>
    </dgm:pt>
    <dgm:pt modelId="{62DE4928-6BF3-4EFC-B174-784BE510CE9A}" type="pres">
      <dgm:prSet presAssocID="{95B2D9AD-F8E4-4AE9-88D0-08FC1471725E}" presName="vertThree" presStyleCnt="0"/>
      <dgm:spPr/>
    </dgm:pt>
    <dgm:pt modelId="{FA6184ED-0B72-4A9A-9D43-74932785C038}" type="pres">
      <dgm:prSet presAssocID="{95B2D9AD-F8E4-4AE9-88D0-08FC1471725E}" presName="txThre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E6BF735C-502D-43BF-A2F0-C5962C4325DB}" type="pres">
      <dgm:prSet presAssocID="{95B2D9AD-F8E4-4AE9-88D0-08FC1471725E}" presName="parTransThree" presStyleCnt="0"/>
      <dgm:spPr/>
    </dgm:pt>
    <dgm:pt modelId="{1AA25CD6-9398-4FFF-B71E-1632C08F244D}" type="pres">
      <dgm:prSet presAssocID="{95B2D9AD-F8E4-4AE9-88D0-08FC1471725E}" presName="horzThree" presStyleCnt="0"/>
      <dgm:spPr/>
    </dgm:pt>
    <dgm:pt modelId="{2F2BB003-8D0B-4167-B62B-E016A754D998}" type="pres">
      <dgm:prSet presAssocID="{6EEE4D33-3EF7-4283-950E-1B3CFDBF8E81}" presName="vertFour" presStyleCnt="0">
        <dgm:presLayoutVars>
          <dgm:chPref val="3"/>
        </dgm:presLayoutVars>
      </dgm:prSet>
      <dgm:spPr/>
    </dgm:pt>
    <dgm:pt modelId="{756D0D87-F8B3-41A8-BD1E-DBF9942BE6C8}" type="pres">
      <dgm:prSet presAssocID="{6EEE4D33-3EF7-4283-950E-1B3CFDBF8E81}" presName="txFour" presStyleLbl="node4" presStyleIdx="4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18625942-7DA5-47B6-AF6B-FCC6C8D458E6}" type="pres">
      <dgm:prSet presAssocID="{6EEE4D33-3EF7-4283-950E-1B3CFDBF8E81}" presName="horzFour" presStyleCnt="0"/>
      <dgm:spPr/>
    </dgm:pt>
    <dgm:pt modelId="{A4DE4480-FAED-4DE5-A309-DBC6C7543093}" type="pres">
      <dgm:prSet presAssocID="{95004892-DAC7-4192-9195-5F26B044F8B3}" presName="sibSpaceFour" presStyleCnt="0"/>
      <dgm:spPr/>
    </dgm:pt>
    <dgm:pt modelId="{ABA00D74-118B-4232-BA6A-9F2E39313505}" type="pres">
      <dgm:prSet presAssocID="{77009000-0C7F-4F16-B896-AA687B802C99}" presName="vertFour" presStyleCnt="0">
        <dgm:presLayoutVars>
          <dgm:chPref val="3"/>
        </dgm:presLayoutVars>
      </dgm:prSet>
      <dgm:spPr/>
    </dgm:pt>
    <dgm:pt modelId="{35F91F75-5B35-450C-BDCA-6A8A1435C9E3}" type="pres">
      <dgm:prSet presAssocID="{77009000-0C7F-4F16-B896-AA687B802C99}" presName="txFour" presStyleLbl="node4" presStyleIdx="5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DF4407DD-894C-4C1A-809B-1E2710266B8E}" type="pres">
      <dgm:prSet presAssocID="{77009000-0C7F-4F16-B896-AA687B802C99}" presName="horzFour" presStyleCnt="0"/>
      <dgm:spPr/>
    </dgm:pt>
  </dgm:ptLst>
  <dgm:cxnLst>
    <dgm:cxn modelId="{CCD20EFC-5709-40A8-9714-00D5148F5E7F}" type="presOf" srcId="{3ACE7C63-320E-4012-9D73-0DB12E35C0B6}" destId="{64FB3317-F0F6-44A9-99CC-69FEFF8996F5}" srcOrd="0" destOrd="0" presId="urn:microsoft.com/office/officeart/2005/8/layout/hierarchy4"/>
    <dgm:cxn modelId="{AA326B4C-E6FA-42F2-B36C-B71E684FBB92}" type="presOf" srcId="{6EEE4D33-3EF7-4283-950E-1B3CFDBF8E81}" destId="{756D0D87-F8B3-41A8-BD1E-DBF9942BE6C8}" srcOrd="0" destOrd="0" presId="urn:microsoft.com/office/officeart/2005/8/layout/hierarchy4"/>
    <dgm:cxn modelId="{B6667FD3-11FD-4FA9-97D4-59E51FF884C9}" srcId="{7399543B-B366-4B1F-AF48-94A0B018A9EB}" destId="{692669E5-CB97-425E-95F3-34653348C757}" srcOrd="1" destOrd="0" parTransId="{962878AF-9C5E-4E38-A046-3C23BC1FB204}" sibTransId="{363B989C-0A05-41AA-90E7-A247627F4274}"/>
    <dgm:cxn modelId="{AEE99F4D-0D8F-43A2-8012-84A0C7DA8481}" type="presOf" srcId="{9534E5ED-B10B-4F64-B943-FD4660F16756}" destId="{C7637831-4161-4411-ABD6-A970E90E2620}" srcOrd="0" destOrd="0" presId="urn:microsoft.com/office/officeart/2005/8/layout/hierarchy4"/>
    <dgm:cxn modelId="{EB598469-F856-4508-9ECA-771B313686C9}" type="presOf" srcId="{C51B1C84-A3AF-4292-98D5-1C9DD1586D70}" destId="{FE82E5D1-715F-4682-85C8-C84C7AEAA30E}" srcOrd="0" destOrd="0" presId="urn:microsoft.com/office/officeart/2005/8/layout/hierarchy4"/>
    <dgm:cxn modelId="{6E702900-D636-46DD-B337-925187B2415E}" srcId="{CFEB9E51-8C54-4CFD-B823-4C944B44B66A}" destId="{8C426399-2DFF-4F7F-858B-FB70E19667B8}" srcOrd="0" destOrd="0" parTransId="{054B35EF-8A4F-4B85-A5AB-65AC22890C52}" sibTransId="{D9C40442-3CF3-408D-9132-F86D38C790FD}"/>
    <dgm:cxn modelId="{BB439C86-E7E4-4E58-9A09-B954310BB2BF}" srcId="{2C5385F5-14FD-49A3-9646-20C359BB0E0E}" destId="{98042111-7A02-4522-B0AB-AF0D11249855}" srcOrd="0" destOrd="0" parTransId="{D695F5FB-4342-45E1-B036-74D363B39D95}" sibTransId="{5E1888AE-BBE9-42BE-A4DF-CB99F6CD578E}"/>
    <dgm:cxn modelId="{A6AF44D0-A3FD-4B00-9396-B8DFC2062625}" srcId="{3ACE7C63-320E-4012-9D73-0DB12E35C0B6}" destId="{E0BA0F2F-C8EA-4941-A4DC-0EAA52827116}" srcOrd="0" destOrd="0" parTransId="{FD991EDF-E82E-4582-A9C5-60C407DBFE33}" sibTransId="{03BDFE33-A834-4EE4-8940-03B338280A85}"/>
    <dgm:cxn modelId="{9821E204-662A-4873-A42B-7FF7C1F7684D}" srcId="{E0BA0F2F-C8EA-4941-A4DC-0EAA52827116}" destId="{9534E5ED-B10B-4F64-B943-FD4660F16756}" srcOrd="1" destOrd="0" parTransId="{E7B06A72-1B15-42C6-8F76-82F4332FE2BA}" sibTransId="{113311F2-DB19-41D7-B761-E9B1FCC78765}"/>
    <dgm:cxn modelId="{70082E2B-A0EF-4410-B438-ACC1BF2AD7CB}" srcId="{8C426399-2DFF-4F7F-858B-FB70E19667B8}" destId="{2C5385F5-14FD-49A3-9646-20C359BB0E0E}" srcOrd="0" destOrd="0" parTransId="{56BD5EB1-24F6-4E30-B9B4-E6B13D7E1062}" sibTransId="{89A84BDD-BBDB-48BB-A459-F0B9ADA172C7}"/>
    <dgm:cxn modelId="{B9248093-01B0-44B6-B5C3-5AFED0387FC4}" srcId="{3ACE7C63-320E-4012-9D73-0DB12E35C0B6}" destId="{95B2D9AD-F8E4-4AE9-88D0-08FC1471725E}" srcOrd="1" destOrd="0" parTransId="{54D9DA0A-26E7-4920-97A6-FDCB504FFB2A}" sibTransId="{10571E2A-7A55-41C8-8186-9796955EA777}"/>
    <dgm:cxn modelId="{83227D10-F5F6-47BE-BA90-173A0452D789}" srcId="{2C5385F5-14FD-49A3-9646-20C359BB0E0E}" destId="{7399543B-B366-4B1F-AF48-94A0B018A9EB}" srcOrd="1" destOrd="0" parTransId="{11B4391A-87A8-473C-A8ED-4414AEDCFED2}" sibTransId="{95946FE1-D5B7-4C96-9788-0276BCEE26F0}"/>
    <dgm:cxn modelId="{AF21B5F8-1A4F-4DAB-B010-8D61675C249E}" srcId="{E0BA0F2F-C8EA-4941-A4DC-0EAA52827116}" destId="{C51B1C84-A3AF-4292-98D5-1C9DD1586D70}" srcOrd="0" destOrd="0" parTransId="{06C3863D-AB54-4507-95D0-78807CB57EAE}" sibTransId="{70E6C739-4AAC-4806-A0F4-B60E0C628405}"/>
    <dgm:cxn modelId="{D89AB0D9-AAD1-4940-A178-4291870D3354}" type="presOf" srcId="{E0BA0F2F-C8EA-4941-A4DC-0EAA52827116}" destId="{EA09E9AC-DB7A-4297-9CCE-174297F45F36}" srcOrd="0" destOrd="0" presId="urn:microsoft.com/office/officeart/2005/8/layout/hierarchy4"/>
    <dgm:cxn modelId="{E724D98C-5030-4E59-A809-5B2E020402AC}" type="presOf" srcId="{8C426399-2DFF-4F7F-858B-FB70E19667B8}" destId="{47696174-DD4E-4C67-87F6-15775031BE84}" srcOrd="0" destOrd="0" presId="urn:microsoft.com/office/officeart/2005/8/layout/hierarchy4"/>
    <dgm:cxn modelId="{AB9D0A52-E1F7-4D48-BE7E-5A9A3BE354D6}" type="presOf" srcId="{98042111-7A02-4522-B0AB-AF0D11249855}" destId="{0C3CAB68-E170-48BF-A372-CF73807AB72C}" srcOrd="0" destOrd="0" presId="urn:microsoft.com/office/officeart/2005/8/layout/hierarchy4"/>
    <dgm:cxn modelId="{BB080237-D72F-4727-99F7-1370A334187E}" type="presOf" srcId="{692669E5-CB97-425E-95F3-34653348C757}" destId="{DAB92A54-398B-4B66-B3A8-E2F88126746B}" srcOrd="0" destOrd="0" presId="urn:microsoft.com/office/officeart/2005/8/layout/hierarchy4"/>
    <dgm:cxn modelId="{0A1BEB75-CA8B-4F93-B933-B1012124D24D}" type="presOf" srcId="{77009000-0C7F-4F16-B896-AA687B802C99}" destId="{35F91F75-5B35-450C-BDCA-6A8A1435C9E3}" srcOrd="0" destOrd="0" presId="urn:microsoft.com/office/officeart/2005/8/layout/hierarchy4"/>
    <dgm:cxn modelId="{3217413C-41A6-4B13-A1AF-C6A0C8FA10CE}" type="presOf" srcId="{95B2D9AD-F8E4-4AE9-88D0-08FC1471725E}" destId="{FA6184ED-0B72-4A9A-9D43-74932785C038}" srcOrd="0" destOrd="0" presId="urn:microsoft.com/office/officeart/2005/8/layout/hierarchy4"/>
    <dgm:cxn modelId="{BD29363E-1313-4304-BA19-372B6649E192}" type="presOf" srcId="{F1D61229-B629-4F42-AC80-AC49831B5B43}" destId="{7E2FCCAC-501E-4095-8F53-EB5211E76550}" srcOrd="0" destOrd="0" presId="urn:microsoft.com/office/officeart/2005/8/layout/hierarchy4"/>
    <dgm:cxn modelId="{54B56DFF-11D7-4EEF-B76F-97808BE6C554}" type="presOf" srcId="{2C5385F5-14FD-49A3-9646-20C359BB0E0E}" destId="{56B6B75D-662F-4282-BC5C-9276894A7AC2}" srcOrd="0" destOrd="0" presId="urn:microsoft.com/office/officeart/2005/8/layout/hierarchy4"/>
    <dgm:cxn modelId="{56BE2B6D-12CD-4382-B81A-D11624752BD2}" type="presOf" srcId="{7399543B-B366-4B1F-AF48-94A0B018A9EB}" destId="{E468D315-ABA9-443A-A4F3-7AD34B1C0CE8}" srcOrd="0" destOrd="0" presId="urn:microsoft.com/office/officeart/2005/8/layout/hierarchy4"/>
    <dgm:cxn modelId="{A5D7D029-AAB1-4037-BA17-191DF92895F7}" srcId="{95B2D9AD-F8E4-4AE9-88D0-08FC1471725E}" destId="{77009000-0C7F-4F16-B896-AA687B802C99}" srcOrd="1" destOrd="0" parTransId="{08E04D91-0CE5-47C0-9962-725A5169DE2C}" sibTransId="{528DF915-C697-4ABF-9E48-7C7EB1306A90}"/>
    <dgm:cxn modelId="{D721D00A-38FE-4AAA-A067-1754B0855D8D}" srcId="{8C426399-2DFF-4F7F-858B-FB70E19667B8}" destId="{3ACE7C63-320E-4012-9D73-0DB12E35C0B6}" srcOrd="1" destOrd="0" parTransId="{6B26B7AA-A3D2-4773-85D0-7EC6DA513B0A}" sibTransId="{699DB731-679C-4DF5-BA3F-60810463ED82}"/>
    <dgm:cxn modelId="{A1921C76-4E6D-4C52-AEBA-8B055B9D0E51}" srcId="{7399543B-B366-4B1F-AF48-94A0B018A9EB}" destId="{F1D61229-B629-4F42-AC80-AC49831B5B43}" srcOrd="0" destOrd="0" parTransId="{D0961D1E-696C-4061-9E8D-42876F128825}" sibTransId="{5C110278-3FF4-4BBF-9569-720EC9BAD605}"/>
    <dgm:cxn modelId="{E5402C28-F90F-4BBC-90AE-77CC56F41B51}" srcId="{95B2D9AD-F8E4-4AE9-88D0-08FC1471725E}" destId="{6EEE4D33-3EF7-4283-950E-1B3CFDBF8E81}" srcOrd="0" destOrd="0" parTransId="{901EAA7C-90B3-4E0E-9D53-C55869DB93D2}" sibTransId="{95004892-DAC7-4192-9195-5F26B044F8B3}"/>
    <dgm:cxn modelId="{8690CAF7-7FB2-485F-8CC1-C82932A0764F}" type="presOf" srcId="{CFEB9E51-8C54-4CFD-B823-4C944B44B66A}" destId="{22780526-A311-409C-BA82-58C16FB9836A}" srcOrd="0" destOrd="0" presId="urn:microsoft.com/office/officeart/2005/8/layout/hierarchy4"/>
    <dgm:cxn modelId="{1A20DDF2-2359-43A0-BB13-DC22A23E9F12}" type="presParOf" srcId="{22780526-A311-409C-BA82-58C16FB9836A}" destId="{A4972E31-C075-4960-9A06-2B322EFF3B3A}" srcOrd="0" destOrd="0" presId="urn:microsoft.com/office/officeart/2005/8/layout/hierarchy4"/>
    <dgm:cxn modelId="{BA00B205-5D52-4718-B4EB-24F8AD3E95A5}" type="presParOf" srcId="{A4972E31-C075-4960-9A06-2B322EFF3B3A}" destId="{47696174-DD4E-4C67-87F6-15775031BE84}" srcOrd="0" destOrd="0" presId="urn:microsoft.com/office/officeart/2005/8/layout/hierarchy4"/>
    <dgm:cxn modelId="{CDB97752-AFFE-4C5E-9218-95B971DB9372}" type="presParOf" srcId="{A4972E31-C075-4960-9A06-2B322EFF3B3A}" destId="{DC33C688-7113-4565-9CFC-5837F3595D48}" srcOrd="1" destOrd="0" presId="urn:microsoft.com/office/officeart/2005/8/layout/hierarchy4"/>
    <dgm:cxn modelId="{3309B8D4-C48C-43AB-8CC9-363B7C4E58A4}" type="presParOf" srcId="{A4972E31-C075-4960-9A06-2B322EFF3B3A}" destId="{E468F016-992F-4A58-98B5-2BB0E2648D9F}" srcOrd="2" destOrd="0" presId="urn:microsoft.com/office/officeart/2005/8/layout/hierarchy4"/>
    <dgm:cxn modelId="{B5DAF55E-3C2B-44AA-BF88-C2594B9CB04E}" type="presParOf" srcId="{E468F016-992F-4A58-98B5-2BB0E2648D9F}" destId="{C0CD34B1-86B6-48D8-8352-D8966E44FE1E}" srcOrd="0" destOrd="0" presId="urn:microsoft.com/office/officeart/2005/8/layout/hierarchy4"/>
    <dgm:cxn modelId="{EF508B81-16B5-4E9E-9669-445E7DD4C040}" type="presParOf" srcId="{C0CD34B1-86B6-48D8-8352-D8966E44FE1E}" destId="{56B6B75D-662F-4282-BC5C-9276894A7AC2}" srcOrd="0" destOrd="0" presId="urn:microsoft.com/office/officeart/2005/8/layout/hierarchy4"/>
    <dgm:cxn modelId="{173C9D76-9B81-4EC5-A762-9D2C7CDAB9C7}" type="presParOf" srcId="{C0CD34B1-86B6-48D8-8352-D8966E44FE1E}" destId="{9308BDC5-F486-4481-9C94-51CFDD41FA2B}" srcOrd="1" destOrd="0" presId="urn:microsoft.com/office/officeart/2005/8/layout/hierarchy4"/>
    <dgm:cxn modelId="{6F39E36B-300A-4037-8D8E-DFF7E05EA46F}" type="presParOf" srcId="{C0CD34B1-86B6-48D8-8352-D8966E44FE1E}" destId="{6A59E61C-90C8-45FB-98EF-B3E0A067C950}" srcOrd="2" destOrd="0" presId="urn:microsoft.com/office/officeart/2005/8/layout/hierarchy4"/>
    <dgm:cxn modelId="{4E444462-6BDA-4AEC-9F55-485C50F1FB41}" type="presParOf" srcId="{6A59E61C-90C8-45FB-98EF-B3E0A067C950}" destId="{67619F6F-AC0F-4A04-8316-38DF990BD98D}" srcOrd="0" destOrd="0" presId="urn:microsoft.com/office/officeart/2005/8/layout/hierarchy4"/>
    <dgm:cxn modelId="{65CB5749-ED35-41B3-94E1-08952F03A563}" type="presParOf" srcId="{67619F6F-AC0F-4A04-8316-38DF990BD98D}" destId="{0C3CAB68-E170-48BF-A372-CF73807AB72C}" srcOrd="0" destOrd="0" presId="urn:microsoft.com/office/officeart/2005/8/layout/hierarchy4"/>
    <dgm:cxn modelId="{EF6B6D41-5312-4343-9DE1-049BBF8055B9}" type="presParOf" srcId="{67619F6F-AC0F-4A04-8316-38DF990BD98D}" destId="{200357ED-1A2F-41B0-911C-39BAF762170E}" srcOrd="1" destOrd="0" presId="urn:microsoft.com/office/officeart/2005/8/layout/hierarchy4"/>
    <dgm:cxn modelId="{4262C58B-EE40-4D15-89C8-C71853C4C3EE}" type="presParOf" srcId="{6A59E61C-90C8-45FB-98EF-B3E0A067C950}" destId="{B1A4668D-17AC-46F8-9D06-14B0FD0E2F77}" srcOrd="1" destOrd="0" presId="urn:microsoft.com/office/officeart/2005/8/layout/hierarchy4"/>
    <dgm:cxn modelId="{A36D9A41-7395-40D3-9EAB-55CCE81745F8}" type="presParOf" srcId="{6A59E61C-90C8-45FB-98EF-B3E0A067C950}" destId="{1D4F3D7B-3114-49C1-9F60-C66DD45B942D}" srcOrd="2" destOrd="0" presId="urn:microsoft.com/office/officeart/2005/8/layout/hierarchy4"/>
    <dgm:cxn modelId="{8FE234B8-8935-45D6-A3BB-F65957A1A1C6}" type="presParOf" srcId="{1D4F3D7B-3114-49C1-9F60-C66DD45B942D}" destId="{E468D315-ABA9-443A-A4F3-7AD34B1C0CE8}" srcOrd="0" destOrd="0" presId="urn:microsoft.com/office/officeart/2005/8/layout/hierarchy4"/>
    <dgm:cxn modelId="{54292DAA-8115-4F23-AA1E-AA352CDA3E20}" type="presParOf" srcId="{1D4F3D7B-3114-49C1-9F60-C66DD45B942D}" destId="{090FFC14-ECEE-4EE1-AD9A-E0BF1D3FF7FB}" srcOrd="1" destOrd="0" presId="urn:microsoft.com/office/officeart/2005/8/layout/hierarchy4"/>
    <dgm:cxn modelId="{65190F42-1ED4-43A1-9B3E-77F5FFEDD7CE}" type="presParOf" srcId="{1D4F3D7B-3114-49C1-9F60-C66DD45B942D}" destId="{53CC7870-4776-4070-951A-87F15E7B36C2}" srcOrd="2" destOrd="0" presId="urn:microsoft.com/office/officeart/2005/8/layout/hierarchy4"/>
    <dgm:cxn modelId="{5E00168F-4947-4042-ACD6-AE52026554C8}" type="presParOf" srcId="{53CC7870-4776-4070-951A-87F15E7B36C2}" destId="{E2AFCF7D-97ED-4DA5-ACCE-51961F8F7219}" srcOrd="0" destOrd="0" presId="urn:microsoft.com/office/officeart/2005/8/layout/hierarchy4"/>
    <dgm:cxn modelId="{AC9309AF-D6D3-49E3-A931-D301A888DBB5}" type="presParOf" srcId="{E2AFCF7D-97ED-4DA5-ACCE-51961F8F7219}" destId="{7E2FCCAC-501E-4095-8F53-EB5211E76550}" srcOrd="0" destOrd="0" presId="urn:microsoft.com/office/officeart/2005/8/layout/hierarchy4"/>
    <dgm:cxn modelId="{6A73976E-2769-48BA-A428-B0C0E559CA96}" type="presParOf" srcId="{E2AFCF7D-97ED-4DA5-ACCE-51961F8F7219}" destId="{9E0CF3A3-04A5-42E9-9D33-88C8F8E319AC}" srcOrd="1" destOrd="0" presId="urn:microsoft.com/office/officeart/2005/8/layout/hierarchy4"/>
    <dgm:cxn modelId="{8851BFE3-3E38-40DC-8D52-EE90B13DB11C}" type="presParOf" srcId="{53CC7870-4776-4070-951A-87F15E7B36C2}" destId="{D5739A54-6D0C-43E9-8DDE-F573681C9195}" srcOrd="1" destOrd="0" presId="urn:microsoft.com/office/officeart/2005/8/layout/hierarchy4"/>
    <dgm:cxn modelId="{6ADCE7FA-0B54-47F7-9C8D-1752DCC45BC5}" type="presParOf" srcId="{53CC7870-4776-4070-951A-87F15E7B36C2}" destId="{C50DFEE5-6216-4582-AF66-92C5EA898B86}" srcOrd="2" destOrd="0" presId="urn:microsoft.com/office/officeart/2005/8/layout/hierarchy4"/>
    <dgm:cxn modelId="{2C9EFC07-411F-4DBD-AA7C-500C5CC3401C}" type="presParOf" srcId="{C50DFEE5-6216-4582-AF66-92C5EA898B86}" destId="{DAB92A54-398B-4B66-B3A8-E2F88126746B}" srcOrd="0" destOrd="0" presId="urn:microsoft.com/office/officeart/2005/8/layout/hierarchy4"/>
    <dgm:cxn modelId="{257E6551-E7F4-4002-91E3-DB3BF183E71E}" type="presParOf" srcId="{C50DFEE5-6216-4582-AF66-92C5EA898B86}" destId="{9F01F2F3-3B77-412C-A7C8-F499084EE78D}" srcOrd="1" destOrd="0" presId="urn:microsoft.com/office/officeart/2005/8/layout/hierarchy4"/>
    <dgm:cxn modelId="{DB247313-46F3-40C1-949E-85D9FEA6CD43}" type="presParOf" srcId="{E468F016-992F-4A58-98B5-2BB0E2648D9F}" destId="{107FC291-B884-4D47-B979-510B24549A90}" srcOrd="1" destOrd="0" presId="urn:microsoft.com/office/officeart/2005/8/layout/hierarchy4"/>
    <dgm:cxn modelId="{9727443B-5EBD-4CF8-97DE-3E85C7E96AE7}" type="presParOf" srcId="{E468F016-992F-4A58-98B5-2BB0E2648D9F}" destId="{DABCA06B-BBCF-4553-8DA8-98ED6AFAE15F}" srcOrd="2" destOrd="0" presId="urn:microsoft.com/office/officeart/2005/8/layout/hierarchy4"/>
    <dgm:cxn modelId="{32218A9B-F86F-4A40-9D51-F9A4E19101B8}" type="presParOf" srcId="{DABCA06B-BBCF-4553-8DA8-98ED6AFAE15F}" destId="{64FB3317-F0F6-44A9-99CC-69FEFF8996F5}" srcOrd="0" destOrd="0" presId="urn:microsoft.com/office/officeart/2005/8/layout/hierarchy4"/>
    <dgm:cxn modelId="{C15FD526-4407-42DA-95DF-FEBC667647BE}" type="presParOf" srcId="{DABCA06B-BBCF-4553-8DA8-98ED6AFAE15F}" destId="{A73F662C-0A67-4446-9033-C769736415B6}" srcOrd="1" destOrd="0" presId="urn:microsoft.com/office/officeart/2005/8/layout/hierarchy4"/>
    <dgm:cxn modelId="{9B029E98-CB6C-4A9D-A572-4A6B04760DC0}" type="presParOf" srcId="{DABCA06B-BBCF-4553-8DA8-98ED6AFAE15F}" destId="{10D0342B-CFC1-428F-9F4F-684B85FD840C}" srcOrd="2" destOrd="0" presId="urn:microsoft.com/office/officeart/2005/8/layout/hierarchy4"/>
    <dgm:cxn modelId="{86CACD83-36D4-4D29-8784-F52A4977AA2F}" type="presParOf" srcId="{10D0342B-CFC1-428F-9F4F-684B85FD840C}" destId="{DBD5001C-9DDE-48D6-8E9E-2726AD978701}" srcOrd="0" destOrd="0" presId="urn:microsoft.com/office/officeart/2005/8/layout/hierarchy4"/>
    <dgm:cxn modelId="{BE63DF2B-3797-45ED-8B49-D439C421B569}" type="presParOf" srcId="{DBD5001C-9DDE-48D6-8E9E-2726AD978701}" destId="{EA09E9AC-DB7A-4297-9CCE-174297F45F36}" srcOrd="0" destOrd="0" presId="urn:microsoft.com/office/officeart/2005/8/layout/hierarchy4"/>
    <dgm:cxn modelId="{A66B2CBA-4552-4008-96CB-363472BC4340}" type="presParOf" srcId="{DBD5001C-9DDE-48D6-8E9E-2726AD978701}" destId="{D1F19B45-455D-4CB1-A025-57A80F0469DE}" srcOrd="1" destOrd="0" presId="urn:microsoft.com/office/officeart/2005/8/layout/hierarchy4"/>
    <dgm:cxn modelId="{D8C5F8F9-2D27-4484-8B23-F9B0EF147753}" type="presParOf" srcId="{DBD5001C-9DDE-48D6-8E9E-2726AD978701}" destId="{F7C77A9D-F481-4F43-8C8B-DE9BCFD1851D}" srcOrd="2" destOrd="0" presId="urn:microsoft.com/office/officeart/2005/8/layout/hierarchy4"/>
    <dgm:cxn modelId="{3A3B944C-ADD6-4F95-80CB-FCFF2F94CAF2}" type="presParOf" srcId="{F7C77A9D-F481-4F43-8C8B-DE9BCFD1851D}" destId="{3DD81761-5AF3-4768-B2E8-7FBC66439A6B}" srcOrd="0" destOrd="0" presId="urn:microsoft.com/office/officeart/2005/8/layout/hierarchy4"/>
    <dgm:cxn modelId="{C71E7577-0EEA-4602-BBE2-13B474DC52B5}" type="presParOf" srcId="{3DD81761-5AF3-4768-B2E8-7FBC66439A6B}" destId="{FE82E5D1-715F-4682-85C8-C84C7AEAA30E}" srcOrd="0" destOrd="0" presId="urn:microsoft.com/office/officeart/2005/8/layout/hierarchy4"/>
    <dgm:cxn modelId="{030D7C0A-6B7B-4EC5-AA04-190FCDE9DE47}" type="presParOf" srcId="{3DD81761-5AF3-4768-B2E8-7FBC66439A6B}" destId="{B0B73167-4156-4F9F-919E-5CB535588C02}" srcOrd="1" destOrd="0" presId="urn:microsoft.com/office/officeart/2005/8/layout/hierarchy4"/>
    <dgm:cxn modelId="{58C547D5-0FC6-4A5E-9031-B55C8E125160}" type="presParOf" srcId="{F7C77A9D-F481-4F43-8C8B-DE9BCFD1851D}" destId="{414D6A16-23EE-4772-9010-E76D04EAF7E2}" srcOrd="1" destOrd="0" presId="urn:microsoft.com/office/officeart/2005/8/layout/hierarchy4"/>
    <dgm:cxn modelId="{66216607-080A-40A2-8C20-0CEFD6D3C603}" type="presParOf" srcId="{F7C77A9D-F481-4F43-8C8B-DE9BCFD1851D}" destId="{5D162EF9-6CC6-493E-AFA2-56A5ABB866CA}" srcOrd="2" destOrd="0" presId="urn:microsoft.com/office/officeart/2005/8/layout/hierarchy4"/>
    <dgm:cxn modelId="{8DAAD617-7A70-4F17-8A29-67D3AF30AE56}" type="presParOf" srcId="{5D162EF9-6CC6-493E-AFA2-56A5ABB866CA}" destId="{C7637831-4161-4411-ABD6-A970E90E2620}" srcOrd="0" destOrd="0" presId="urn:microsoft.com/office/officeart/2005/8/layout/hierarchy4"/>
    <dgm:cxn modelId="{7CD3AB34-99B5-4441-87D6-32BC19A929DB}" type="presParOf" srcId="{5D162EF9-6CC6-493E-AFA2-56A5ABB866CA}" destId="{EE0351D4-20C5-4012-AC5D-2E7413AD2384}" srcOrd="1" destOrd="0" presId="urn:microsoft.com/office/officeart/2005/8/layout/hierarchy4"/>
    <dgm:cxn modelId="{721845FB-F0EF-4589-9788-46BE9B963F4A}" type="presParOf" srcId="{10D0342B-CFC1-428F-9F4F-684B85FD840C}" destId="{A4FE9150-19A0-44C2-AAC4-B41B345AC1EB}" srcOrd="1" destOrd="0" presId="urn:microsoft.com/office/officeart/2005/8/layout/hierarchy4"/>
    <dgm:cxn modelId="{9FFE2871-AC2C-4B50-8FD4-7F8ED1B83984}" type="presParOf" srcId="{10D0342B-CFC1-428F-9F4F-684B85FD840C}" destId="{62DE4928-6BF3-4EFC-B174-784BE510CE9A}" srcOrd="2" destOrd="0" presId="urn:microsoft.com/office/officeart/2005/8/layout/hierarchy4"/>
    <dgm:cxn modelId="{5D05F1D3-265A-43B9-8439-CC7B20256686}" type="presParOf" srcId="{62DE4928-6BF3-4EFC-B174-784BE510CE9A}" destId="{FA6184ED-0B72-4A9A-9D43-74932785C038}" srcOrd="0" destOrd="0" presId="urn:microsoft.com/office/officeart/2005/8/layout/hierarchy4"/>
    <dgm:cxn modelId="{BD19869B-4E94-424A-99BC-CCFD6F3B4980}" type="presParOf" srcId="{62DE4928-6BF3-4EFC-B174-784BE510CE9A}" destId="{E6BF735C-502D-43BF-A2F0-C5962C4325DB}" srcOrd="1" destOrd="0" presId="urn:microsoft.com/office/officeart/2005/8/layout/hierarchy4"/>
    <dgm:cxn modelId="{AD9AD9B6-3E0A-4D35-A8DE-0F6762E46E18}" type="presParOf" srcId="{62DE4928-6BF3-4EFC-B174-784BE510CE9A}" destId="{1AA25CD6-9398-4FFF-B71E-1632C08F244D}" srcOrd="2" destOrd="0" presId="urn:microsoft.com/office/officeart/2005/8/layout/hierarchy4"/>
    <dgm:cxn modelId="{668FDD5A-060F-4071-B9B2-5FFD28F8E76B}" type="presParOf" srcId="{1AA25CD6-9398-4FFF-B71E-1632C08F244D}" destId="{2F2BB003-8D0B-4167-B62B-E016A754D998}" srcOrd="0" destOrd="0" presId="urn:microsoft.com/office/officeart/2005/8/layout/hierarchy4"/>
    <dgm:cxn modelId="{46987CE6-25D0-4B6E-90F9-158C75C0B103}" type="presParOf" srcId="{2F2BB003-8D0B-4167-B62B-E016A754D998}" destId="{756D0D87-F8B3-41A8-BD1E-DBF9942BE6C8}" srcOrd="0" destOrd="0" presId="urn:microsoft.com/office/officeart/2005/8/layout/hierarchy4"/>
    <dgm:cxn modelId="{AF655540-16F4-49CA-AF3C-76F599492FCA}" type="presParOf" srcId="{2F2BB003-8D0B-4167-B62B-E016A754D998}" destId="{18625942-7DA5-47B6-AF6B-FCC6C8D458E6}" srcOrd="1" destOrd="0" presId="urn:microsoft.com/office/officeart/2005/8/layout/hierarchy4"/>
    <dgm:cxn modelId="{A4FB62D9-A083-4E83-BBCA-49F91B6239C7}" type="presParOf" srcId="{1AA25CD6-9398-4FFF-B71E-1632C08F244D}" destId="{A4DE4480-FAED-4DE5-A309-DBC6C7543093}" srcOrd="1" destOrd="0" presId="urn:microsoft.com/office/officeart/2005/8/layout/hierarchy4"/>
    <dgm:cxn modelId="{1EEF542F-3B1D-4628-B759-4057F654857D}" type="presParOf" srcId="{1AA25CD6-9398-4FFF-B71E-1632C08F244D}" destId="{ABA00D74-118B-4232-BA6A-9F2E39313505}" srcOrd="2" destOrd="0" presId="urn:microsoft.com/office/officeart/2005/8/layout/hierarchy4"/>
    <dgm:cxn modelId="{C954F8C8-BBAA-49A4-95CA-CC84DBFA7700}" type="presParOf" srcId="{ABA00D74-118B-4232-BA6A-9F2E39313505}" destId="{35F91F75-5B35-450C-BDCA-6A8A1435C9E3}" srcOrd="0" destOrd="0" presId="urn:microsoft.com/office/officeart/2005/8/layout/hierarchy4"/>
    <dgm:cxn modelId="{C43E89F4-E610-4917-89F7-CF7516178CEF}" type="presParOf" srcId="{ABA00D74-118B-4232-BA6A-9F2E39313505}" destId="{DF4407DD-894C-4C1A-809B-1E2710266B8E}" srcOrd="1" destOrd="0" presId="urn:microsoft.com/office/officeart/2005/8/layout/hierarchy4"/>
  </dgm:cxnLst>
  <dgm:bg/>
  <dgm:whole/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AB2863C6-52E8-4007-A94D-2F88A14B969B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D90B41F2-2CF2-470F-B7E7-915152E13F59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800" i="1" dirty="0" smtClean="0"/>
            <a:t>Felipe </a:t>
          </a:r>
          <a:r>
            <a:rPr lang="es-CO" sz="2800" i="1" dirty="0" err="1" smtClean="0"/>
            <a:t>Mallén</a:t>
          </a:r>
          <a:r>
            <a:rPr lang="es-CO" sz="2800" i="1" dirty="0" smtClean="0"/>
            <a:t> Jimeno</a:t>
          </a:r>
          <a:endParaRPr lang="es-CO" sz="2800" i="1" dirty="0"/>
        </a:p>
      </dgm:t>
    </dgm:pt>
    <dgm:pt modelId="{EBE66050-F840-4656-BF2E-38589B5B4CD3}" type="parTrans" cxnId="{8532A57B-0AB6-4B9C-BC0C-ACB9B36D17E1}">
      <dgm:prSet/>
      <dgm:spPr/>
      <dgm:t>
        <a:bodyPr/>
        <a:lstStyle/>
        <a:p>
          <a:endParaRPr lang="es-CO"/>
        </a:p>
      </dgm:t>
    </dgm:pt>
    <dgm:pt modelId="{2E0F330D-01EB-49C1-9A10-69396CF4BC93}" type="sibTrans" cxnId="{8532A57B-0AB6-4B9C-BC0C-ACB9B36D17E1}">
      <dgm:prSet/>
      <dgm:spPr/>
      <dgm:t>
        <a:bodyPr/>
        <a:lstStyle/>
        <a:p>
          <a:endParaRPr lang="es-CO"/>
        </a:p>
      </dgm:t>
    </dgm:pt>
    <dgm:pt modelId="{07CE5B7E-7E09-4B8D-A2A5-9669D8221621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CO" sz="2000" dirty="0" smtClean="0"/>
            <a:t>Felipe </a:t>
          </a:r>
          <a:r>
            <a:rPr lang="es-CO" sz="2000" dirty="0" err="1" smtClean="0"/>
            <a:t>Mallén</a:t>
          </a:r>
          <a:endParaRPr lang="es-CO" sz="2000" dirty="0"/>
        </a:p>
      </dgm:t>
    </dgm:pt>
    <dgm:pt modelId="{07F2FEE9-4D7A-4AE9-98D4-DC63144CF20C}" type="parTrans" cxnId="{92D130F4-B6E9-43FC-8E33-4948ED13C87B}">
      <dgm:prSet/>
      <dgm:spPr/>
      <dgm:t>
        <a:bodyPr/>
        <a:lstStyle/>
        <a:p>
          <a:endParaRPr lang="es-CO"/>
        </a:p>
      </dgm:t>
    </dgm:pt>
    <dgm:pt modelId="{5632CE1D-8BBB-41E7-9C8A-C8B40E03463C}" type="sibTrans" cxnId="{92D130F4-B6E9-43FC-8E33-4948ED13C87B}">
      <dgm:prSet/>
      <dgm:spPr/>
      <dgm:t>
        <a:bodyPr/>
        <a:lstStyle/>
        <a:p>
          <a:endParaRPr lang="es-CO"/>
        </a:p>
      </dgm:t>
    </dgm:pt>
    <dgm:pt modelId="{A90A69EE-144B-4E80-8824-721711195F09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CO" sz="2000" dirty="0" smtClean="0"/>
            <a:t>Ana Jimeno Del Prado</a:t>
          </a:r>
          <a:endParaRPr lang="es-CO" sz="2000" dirty="0"/>
        </a:p>
      </dgm:t>
    </dgm:pt>
    <dgm:pt modelId="{720F2747-8A28-4B0A-859C-7FBB408F60FB}" type="sibTrans" cxnId="{423284D5-DE7D-4399-9E7F-86FD59085E4B}">
      <dgm:prSet/>
      <dgm:spPr/>
      <dgm:t>
        <a:bodyPr/>
        <a:lstStyle/>
        <a:p>
          <a:endParaRPr lang="es-CO"/>
        </a:p>
      </dgm:t>
    </dgm:pt>
    <dgm:pt modelId="{15144160-6BDE-4F96-8025-89C4AC4AE48C}" type="parTrans" cxnId="{423284D5-DE7D-4399-9E7F-86FD59085E4B}">
      <dgm:prSet/>
      <dgm:spPr/>
      <dgm:t>
        <a:bodyPr/>
        <a:lstStyle/>
        <a:p>
          <a:endParaRPr lang="es-CO"/>
        </a:p>
      </dgm:t>
    </dgm:pt>
    <dgm:pt modelId="{9D3D0CF0-2B69-4014-858F-23F438F3E3E9}" type="pres">
      <dgm:prSet presAssocID="{AB2863C6-52E8-4007-A94D-2F88A14B969B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A0F58B7A-8967-4712-9E5E-211CB4A08E7B}" type="pres">
      <dgm:prSet presAssocID="{D90B41F2-2CF2-470F-B7E7-915152E13F59}" presName="vertOne" presStyleCnt="0"/>
      <dgm:spPr/>
    </dgm:pt>
    <dgm:pt modelId="{CBE2488D-0D9C-4DF6-9DBC-B673473A8B13}" type="pres">
      <dgm:prSet presAssocID="{D90B41F2-2CF2-470F-B7E7-915152E13F59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743E00CA-C87C-4B0C-9F13-E1F14B89E135}" type="pres">
      <dgm:prSet presAssocID="{D90B41F2-2CF2-470F-B7E7-915152E13F59}" presName="parTransOne" presStyleCnt="0"/>
      <dgm:spPr/>
    </dgm:pt>
    <dgm:pt modelId="{52C85997-1ADB-4886-A039-9900F89CE855}" type="pres">
      <dgm:prSet presAssocID="{D90B41F2-2CF2-470F-B7E7-915152E13F59}" presName="horzOne" presStyleCnt="0"/>
      <dgm:spPr/>
    </dgm:pt>
    <dgm:pt modelId="{BB3B8E6C-F471-4444-B668-CC404513BB7D}" type="pres">
      <dgm:prSet presAssocID="{07CE5B7E-7E09-4B8D-A2A5-9669D8221621}" presName="vertTwo" presStyleCnt="0"/>
      <dgm:spPr/>
    </dgm:pt>
    <dgm:pt modelId="{1ECE205E-0310-41D5-8978-7D48BCA0616F}" type="pres">
      <dgm:prSet presAssocID="{07CE5B7E-7E09-4B8D-A2A5-9669D8221621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3D04D157-9A2F-4EBE-B399-01DFEA9D3E58}" type="pres">
      <dgm:prSet presAssocID="{07CE5B7E-7E09-4B8D-A2A5-9669D8221621}" presName="horzTwo" presStyleCnt="0"/>
      <dgm:spPr/>
    </dgm:pt>
    <dgm:pt modelId="{AF6F3D44-CE42-4F80-BBAA-60E62DC7F903}" type="pres">
      <dgm:prSet presAssocID="{5632CE1D-8BBB-41E7-9C8A-C8B40E03463C}" presName="sibSpaceTwo" presStyleCnt="0"/>
      <dgm:spPr/>
    </dgm:pt>
    <dgm:pt modelId="{00234D32-8764-4BA4-BC13-2E2DDEA29771}" type="pres">
      <dgm:prSet presAssocID="{A90A69EE-144B-4E80-8824-721711195F09}" presName="vertTwo" presStyleCnt="0"/>
      <dgm:spPr/>
    </dgm:pt>
    <dgm:pt modelId="{63578D2B-99C9-42E1-A537-81BC013CD1C4}" type="pres">
      <dgm:prSet presAssocID="{A90A69EE-144B-4E80-8824-721711195F09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B5E78AD1-657F-433B-87A4-9200F48AFE93}" type="pres">
      <dgm:prSet presAssocID="{A90A69EE-144B-4E80-8824-721711195F09}" presName="horzTwo" presStyleCnt="0"/>
      <dgm:spPr/>
    </dgm:pt>
  </dgm:ptLst>
  <dgm:cxnLst>
    <dgm:cxn modelId="{92D130F4-B6E9-43FC-8E33-4948ED13C87B}" srcId="{D90B41F2-2CF2-470F-B7E7-915152E13F59}" destId="{07CE5B7E-7E09-4B8D-A2A5-9669D8221621}" srcOrd="0" destOrd="0" parTransId="{07F2FEE9-4D7A-4AE9-98D4-DC63144CF20C}" sibTransId="{5632CE1D-8BBB-41E7-9C8A-C8B40E03463C}"/>
    <dgm:cxn modelId="{31E52C62-762A-494B-8D67-D50027279BC3}" type="presOf" srcId="{D90B41F2-2CF2-470F-B7E7-915152E13F59}" destId="{CBE2488D-0D9C-4DF6-9DBC-B673473A8B13}" srcOrd="0" destOrd="0" presId="urn:microsoft.com/office/officeart/2005/8/layout/hierarchy4"/>
    <dgm:cxn modelId="{BCF5739E-D773-4149-A7B4-BB2FF377D1B5}" type="presOf" srcId="{AB2863C6-52E8-4007-A94D-2F88A14B969B}" destId="{9D3D0CF0-2B69-4014-858F-23F438F3E3E9}" srcOrd="0" destOrd="0" presId="urn:microsoft.com/office/officeart/2005/8/layout/hierarchy4"/>
    <dgm:cxn modelId="{423284D5-DE7D-4399-9E7F-86FD59085E4B}" srcId="{D90B41F2-2CF2-470F-B7E7-915152E13F59}" destId="{A90A69EE-144B-4E80-8824-721711195F09}" srcOrd="1" destOrd="0" parTransId="{15144160-6BDE-4F96-8025-89C4AC4AE48C}" sibTransId="{720F2747-8A28-4B0A-859C-7FBB408F60FB}"/>
    <dgm:cxn modelId="{8532A57B-0AB6-4B9C-BC0C-ACB9B36D17E1}" srcId="{AB2863C6-52E8-4007-A94D-2F88A14B969B}" destId="{D90B41F2-2CF2-470F-B7E7-915152E13F59}" srcOrd="0" destOrd="0" parTransId="{EBE66050-F840-4656-BF2E-38589B5B4CD3}" sibTransId="{2E0F330D-01EB-49C1-9A10-69396CF4BC93}"/>
    <dgm:cxn modelId="{92881BDD-5036-4FA2-A3E9-40BC961A12D1}" type="presOf" srcId="{07CE5B7E-7E09-4B8D-A2A5-9669D8221621}" destId="{1ECE205E-0310-41D5-8978-7D48BCA0616F}" srcOrd="0" destOrd="0" presId="urn:microsoft.com/office/officeart/2005/8/layout/hierarchy4"/>
    <dgm:cxn modelId="{D3C53956-FD8A-46D8-9A72-7607A9CAAE7F}" type="presOf" srcId="{A90A69EE-144B-4E80-8824-721711195F09}" destId="{63578D2B-99C9-42E1-A537-81BC013CD1C4}" srcOrd="0" destOrd="0" presId="urn:microsoft.com/office/officeart/2005/8/layout/hierarchy4"/>
    <dgm:cxn modelId="{2C320761-1AE2-4507-86A9-926BB0DD1CA7}" type="presParOf" srcId="{9D3D0CF0-2B69-4014-858F-23F438F3E3E9}" destId="{A0F58B7A-8967-4712-9E5E-211CB4A08E7B}" srcOrd="0" destOrd="0" presId="urn:microsoft.com/office/officeart/2005/8/layout/hierarchy4"/>
    <dgm:cxn modelId="{115AA444-2E1F-40B8-8200-6153A9CD5F37}" type="presParOf" srcId="{A0F58B7A-8967-4712-9E5E-211CB4A08E7B}" destId="{CBE2488D-0D9C-4DF6-9DBC-B673473A8B13}" srcOrd="0" destOrd="0" presId="urn:microsoft.com/office/officeart/2005/8/layout/hierarchy4"/>
    <dgm:cxn modelId="{8B86D9E7-E7BF-4302-8A9F-E82D4C8FB781}" type="presParOf" srcId="{A0F58B7A-8967-4712-9E5E-211CB4A08E7B}" destId="{743E00CA-C87C-4B0C-9F13-E1F14B89E135}" srcOrd="1" destOrd="0" presId="urn:microsoft.com/office/officeart/2005/8/layout/hierarchy4"/>
    <dgm:cxn modelId="{61F720BC-1E36-45E5-8082-FFA416EBDBE8}" type="presParOf" srcId="{A0F58B7A-8967-4712-9E5E-211CB4A08E7B}" destId="{52C85997-1ADB-4886-A039-9900F89CE855}" srcOrd="2" destOrd="0" presId="urn:microsoft.com/office/officeart/2005/8/layout/hierarchy4"/>
    <dgm:cxn modelId="{0B709131-AE8E-4D76-8DB6-6D606B4D2E57}" type="presParOf" srcId="{52C85997-1ADB-4886-A039-9900F89CE855}" destId="{BB3B8E6C-F471-4444-B668-CC404513BB7D}" srcOrd="0" destOrd="0" presId="urn:microsoft.com/office/officeart/2005/8/layout/hierarchy4"/>
    <dgm:cxn modelId="{3CB0AFEF-3B2D-4BCB-9516-F2D2740F4DA1}" type="presParOf" srcId="{BB3B8E6C-F471-4444-B668-CC404513BB7D}" destId="{1ECE205E-0310-41D5-8978-7D48BCA0616F}" srcOrd="0" destOrd="0" presId="urn:microsoft.com/office/officeart/2005/8/layout/hierarchy4"/>
    <dgm:cxn modelId="{E41A188C-2A09-4F11-8ED3-D353977AFFA3}" type="presParOf" srcId="{BB3B8E6C-F471-4444-B668-CC404513BB7D}" destId="{3D04D157-9A2F-4EBE-B399-01DFEA9D3E58}" srcOrd="1" destOrd="0" presId="urn:microsoft.com/office/officeart/2005/8/layout/hierarchy4"/>
    <dgm:cxn modelId="{0CD994DF-BEC2-448E-8ED3-00922052721B}" type="presParOf" srcId="{52C85997-1ADB-4886-A039-9900F89CE855}" destId="{AF6F3D44-CE42-4F80-BBAA-60E62DC7F903}" srcOrd="1" destOrd="0" presId="urn:microsoft.com/office/officeart/2005/8/layout/hierarchy4"/>
    <dgm:cxn modelId="{644C0079-DCDA-4C38-93AB-0312C6DEA8C2}" type="presParOf" srcId="{52C85997-1ADB-4886-A039-9900F89CE855}" destId="{00234D32-8764-4BA4-BC13-2E2DDEA29771}" srcOrd="2" destOrd="0" presId="urn:microsoft.com/office/officeart/2005/8/layout/hierarchy4"/>
    <dgm:cxn modelId="{9A94DD3B-0CBA-4CD0-80E8-A32EEB92792C}" type="presParOf" srcId="{00234D32-8764-4BA4-BC13-2E2DDEA29771}" destId="{63578D2B-99C9-42E1-A537-81BC013CD1C4}" srcOrd="0" destOrd="0" presId="urn:microsoft.com/office/officeart/2005/8/layout/hierarchy4"/>
    <dgm:cxn modelId="{AD58F145-CBE9-4D31-8D92-22E03AD62F18}" type="presParOf" srcId="{00234D32-8764-4BA4-BC13-2E2DDEA29771}" destId="{B5E78AD1-657F-433B-87A4-9200F48AFE93}" srcOrd="1" destOrd="0" presId="urn:microsoft.com/office/officeart/2005/8/layout/hierarchy4"/>
  </dgm:cxnLst>
  <dgm:bg/>
  <dgm:whole/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10ED40AF-DFB1-4943-B6DB-2A904FAA918A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F040CA3D-F0CB-45F8-A7A8-99E8444C9BAE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800" i="1" dirty="0" smtClean="0"/>
            <a:t>Gertrudis López Correal</a:t>
          </a:r>
          <a:endParaRPr lang="es-CO" sz="2800" i="1" dirty="0"/>
        </a:p>
      </dgm:t>
    </dgm:pt>
    <dgm:pt modelId="{07B846D4-FCF3-4D45-AC1C-A11DDDDF4906}" type="parTrans" cxnId="{FC03425A-8966-4BB8-843F-D5F9EA314076}">
      <dgm:prSet/>
      <dgm:spPr/>
      <dgm:t>
        <a:bodyPr/>
        <a:lstStyle/>
        <a:p>
          <a:endParaRPr lang="es-CO"/>
        </a:p>
      </dgm:t>
    </dgm:pt>
    <dgm:pt modelId="{E42F5556-E59A-4477-BFF5-B6C96C585844}" type="sibTrans" cxnId="{FC03425A-8966-4BB8-843F-D5F9EA314076}">
      <dgm:prSet/>
      <dgm:spPr/>
      <dgm:t>
        <a:bodyPr/>
        <a:lstStyle/>
        <a:p>
          <a:endParaRPr lang="es-CO"/>
        </a:p>
      </dgm:t>
    </dgm:pt>
    <dgm:pt modelId="{ABC46F32-5EEC-4B0C-8452-7E1E17F687E0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baseline="0" dirty="0" smtClean="0"/>
            <a:t>Rodrigo López </a:t>
          </a:r>
          <a:r>
            <a:rPr lang="es-CO" sz="1800" baseline="0" dirty="0" err="1" smtClean="0"/>
            <a:t>Atuesta</a:t>
          </a:r>
          <a:endParaRPr lang="es-CO" sz="1800" baseline="0" dirty="0"/>
        </a:p>
      </dgm:t>
    </dgm:pt>
    <dgm:pt modelId="{B7E079BF-7606-474F-AB1C-C5FC1AC2DEC6}" type="parTrans" cxnId="{B2003C92-3E78-4116-9008-FA8895068FB7}">
      <dgm:prSet/>
      <dgm:spPr/>
      <dgm:t>
        <a:bodyPr/>
        <a:lstStyle/>
        <a:p>
          <a:endParaRPr lang="es-CO"/>
        </a:p>
      </dgm:t>
    </dgm:pt>
    <dgm:pt modelId="{A7724CD1-3E71-41A8-AE9D-D0078E373DBC}" type="sibTrans" cxnId="{B2003C92-3E78-4116-9008-FA8895068FB7}">
      <dgm:prSet/>
      <dgm:spPr/>
      <dgm:t>
        <a:bodyPr/>
        <a:lstStyle/>
        <a:p>
          <a:endParaRPr lang="es-CO"/>
        </a:p>
      </dgm:t>
    </dgm:pt>
    <dgm:pt modelId="{4519CF60-A007-4C41-87F9-24D017E8771D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Tomasa Correal De Ocampo Ruiz</a:t>
          </a:r>
          <a:endParaRPr lang="es-CO" sz="2000" dirty="0"/>
        </a:p>
      </dgm:t>
    </dgm:pt>
    <dgm:pt modelId="{7DEB6EED-41C0-4EA0-86ED-E0A0BFADCE54}" type="parTrans" cxnId="{76C68293-1909-4A64-9D88-7D2A5293BC12}">
      <dgm:prSet/>
      <dgm:spPr/>
      <dgm:t>
        <a:bodyPr/>
        <a:lstStyle/>
        <a:p>
          <a:endParaRPr lang="es-CO"/>
        </a:p>
      </dgm:t>
    </dgm:pt>
    <dgm:pt modelId="{BB610ED4-43AE-41F8-865A-A2D913EBC8C6}" type="sibTrans" cxnId="{76C68293-1909-4A64-9D88-7D2A5293BC12}">
      <dgm:prSet/>
      <dgm:spPr/>
      <dgm:t>
        <a:bodyPr/>
        <a:lstStyle/>
        <a:p>
          <a:endParaRPr lang="es-CO"/>
        </a:p>
      </dgm:t>
    </dgm:pt>
    <dgm:pt modelId="{0E2F2EA3-AF50-493F-96D5-C8FE05D91961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dirty="0" smtClean="0"/>
            <a:t>Francisco                            Correa De Ocampo                  </a:t>
          </a:r>
          <a:r>
            <a:rPr lang="es-CO" sz="1200" dirty="0" smtClean="0">
              <a:sym typeface="Wingdings" pitchFamily="2" charset="2"/>
            </a:rPr>
            <a:t> D 35</a:t>
          </a:r>
          <a:endParaRPr lang="es-CO" sz="1200" dirty="0"/>
        </a:p>
      </dgm:t>
    </dgm:pt>
    <dgm:pt modelId="{3E2ECE8B-E32F-46FE-887F-FE1FEF107BCF}" type="parTrans" cxnId="{1CBF75E6-ED81-4046-8F69-E5B543259884}">
      <dgm:prSet/>
      <dgm:spPr/>
      <dgm:t>
        <a:bodyPr/>
        <a:lstStyle/>
        <a:p>
          <a:endParaRPr lang="es-CO"/>
        </a:p>
      </dgm:t>
    </dgm:pt>
    <dgm:pt modelId="{67F9A2FF-B312-4463-9146-9A56402D2D09}" type="sibTrans" cxnId="{1CBF75E6-ED81-4046-8F69-E5B543259884}">
      <dgm:prSet/>
      <dgm:spPr/>
      <dgm:t>
        <a:bodyPr/>
        <a:lstStyle/>
        <a:p>
          <a:endParaRPr lang="es-CO"/>
        </a:p>
      </dgm:t>
    </dgm:pt>
    <dgm:pt modelId="{224DFC69-98DC-492A-987A-165A8C398F9C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baseline="0" dirty="0" smtClean="0"/>
            <a:t>Margarita                               Ruiz De La Cámara </a:t>
          </a:r>
          <a:r>
            <a:rPr lang="es-CO" sz="1200" baseline="0" dirty="0" smtClean="0">
              <a:sym typeface="Wingdings" pitchFamily="2" charset="2"/>
            </a:rPr>
            <a:t> D 36</a:t>
          </a:r>
          <a:endParaRPr lang="es-CO" sz="1200" baseline="0" dirty="0"/>
        </a:p>
      </dgm:t>
    </dgm:pt>
    <dgm:pt modelId="{FAB482D3-BE6B-4C36-B4BA-0FAA7015E800}" type="parTrans" cxnId="{AEED5782-3D45-48B6-9FB7-560A9E0CE2EC}">
      <dgm:prSet/>
      <dgm:spPr/>
      <dgm:t>
        <a:bodyPr/>
        <a:lstStyle/>
        <a:p>
          <a:endParaRPr lang="es-CO"/>
        </a:p>
      </dgm:t>
    </dgm:pt>
    <dgm:pt modelId="{2A471521-3F41-4AD4-A41F-9977087E123F}" type="sibTrans" cxnId="{AEED5782-3D45-48B6-9FB7-560A9E0CE2EC}">
      <dgm:prSet/>
      <dgm:spPr/>
      <dgm:t>
        <a:bodyPr/>
        <a:lstStyle/>
        <a:p>
          <a:endParaRPr lang="es-CO"/>
        </a:p>
      </dgm:t>
    </dgm:pt>
    <dgm:pt modelId="{E75BF49A-0BBD-418B-A465-D5C73CDDC862}" type="pres">
      <dgm:prSet presAssocID="{10ED40AF-DFB1-4943-B6DB-2A904FAA918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024AE9FA-F2D3-461B-ACE4-BCE2603511DC}" type="pres">
      <dgm:prSet presAssocID="{F040CA3D-F0CB-45F8-A7A8-99E8444C9BAE}" presName="vertOne" presStyleCnt="0"/>
      <dgm:spPr/>
    </dgm:pt>
    <dgm:pt modelId="{F9F8D1E6-149F-4575-9040-8C06E9FE4282}" type="pres">
      <dgm:prSet presAssocID="{F040CA3D-F0CB-45F8-A7A8-99E8444C9BAE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E162A045-FA11-4FB9-92C7-C3C8E787A089}" type="pres">
      <dgm:prSet presAssocID="{F040CA3D-F0CB-45F8-A7A8-99E8444C9BAE}" presName="parTransOne" presStyleCnt="0"/>
      <dgm:spPr/>
    </dgm:pt>
    <dgm:pt modelId="{56DDDFDF-165C-44A5-987C-A2E3DE6F4237}" type="pres">
      <dgm:prSet presAssocID="{F040CA3D-F0CB-45F8-A7A8-99E8444C9BAE}" presName="horzOne" presStyleCnt="0"/>
      <dgm:spPr/>
    </dgm:pt>
    <dgm:pt modelId="{A54836AE-883A-4333-99E6-87CC2DAB1360}" type="pres">
      <dgm:prSet presAssocID="{ABC46F32-5EEC-4B0C-8452-7E1E17F687E0}" presName="vertTwo" presStyleCnt="0"/>
      <dgm:spPr/>
    </dgm:pt>
    <dgm:pt modelId="{82E892E9-7EB7-4D80-9AFB-447DEB88FA87}" type="pres">
      <dgm:prSet presAssocID="{ABC46F32-5EEC-4B0C-8452-7E1E17F687E0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EB8E506E-EF76-40AB-93A1-0941E2BED34F}" type="pres">
      <dgm:prSet presAssocID="{ABC46F32-5EEC-4B0C-8452-7E1E17F687E0}" presName="horzTwo" presStyleCnt="0"/>
      <dgm:spPr/>
    </dgm:pt>
    <dgm:pt modelId="{BD9B04E7-C7C1-424E-B935-234857C78450}" type="pres">
      <dgm:prSet presAssocID="{A7724CD1-3E71-41A8-AE9D-D0078E373DBC}" presName="sibSpaceTwo" presStyleCnt="0"/>
      <dgm:spPr/>
    </dgm:pt>
    <dgm:pt modelId="{CAD41AA9-19A3-49F6-97E1-9A56667981E9}" type="pres">
      <dgm:prSet presAssocID="{4519CF60-A007-4C41-87F9-24D017E8771D}" presName="vertTwo" presStyleCnt="0"/>
      <dgm:spPr/>
    </dgm:pt>
    <dgm:pt modelId="{0651C11D-D669-47AB-93A8-E891625BC90A}" type="pres">
      <dgm:prSet presAssocID="{4519CF60-A007-4C41-87F9-24D017E8771D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7D503D80-5EB2-41DE-ABD4-395837098CAB}" type="pres">
      <dgm:prSet presAssocID="{4519CF60-A007-4C41-87F9-24D017E8771D}" presName="parTransTwo" presStyleCnt="0"/>
      <dgm:spPr/>
    </dgm:pt>
    <dgm:pt modelId="{B6D44CFA-E2B2-4564-AD71-799B7D485F49}" type="pres">
      <dgm:prSet presAssocID="{4519CF60-A007-4C41-87F9-24D017E8771D}" presName="horzTwo" presStyleCnt="0"/>
      <dgm:spPr/>
    </dgm:pt>
    <dgm:pt modelId="{4487A188-B374-4187-8941-67A578202332}" type="pres">
      <dgm:prSet presAssocID="{0E2F2EA3-AF50-493F-96D5-C8FE05D91961}" presName="vertThree" presStyleCnt="0"/>
      <dgm:spPr/>
    </dgm:pt>
    <dgm:pt modelId="{D4A0869F-09CB-4C11-B077-ABEF65FB9BD5}" type="pres">
      <dgm:prSet presAssocID="{0E2F2EA3-AF50-493F-96D5-C8FE05D91961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A11622DF-2664-464C-80DB-FA17FAFEFA66}" type="pres">
      <dgm:prSet presAssocID="{0E2F2EA3-AF50-493F-96D5-C8FE05D91961}" presName="horzThree" presStyleCnt="0"/>
      <dgm:spPr/>
    </dgm:pt>
    <dgm:pt modelId="{8E35D6B9-45D6-48A8-8603-B3F396B37265}" type="pres">
      <dgm:prSet presAssocID="{67F9A2FF-B312-4463-9146-9A56402D2D09}" presName="sibSpaceThree" presStyleCnt="0"/>
      <dgm:spPr/>
    </dgm:pt>
    <dgm:pt modelId="{BF1D913A-008B-4C42-8821-F16FCA710B34}" type="pres">
      <dgm:prSet presAssocID="{224DFC69-98DC-492A-987A-165A8C398F9C}" presName="vertThree" presStyleCnt="0"/>
      <dgm:spPr/>
    </dgm:pt>
    <dgm:pt modelId="{028B74CF-044F-4A12-9912-6BD237C6E483}" type="pres">
      <dgm:prSet presAssocID="{224DFC69-98DC-492A-987A-165A8C398F9C}" presName="txThre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1B15B2F1-E22C-47A3-BB59-944822654B40}" type="pres">
      <dgm:prSet presAssocID="{224DFC69-98DC-492A-987A-165A8C398F9C}" presName="horzThree" presStyleCnt="0"/>
      <dgm:spPr/>
    </dgm:pt>
  </dgm:ptLst>
  <dgm:cxnLst>
    <dgm:cxn modelId="{73DF4C75-D1A6-492D-9220-A738583E25E8}" type="presOf" srcId="{4519CF60-A007-4C41-87F9-24D017E8771D}" destId="{0651C11D-D669-47AB-93A8-E891625BC90A}" srcOrd="0" destOrd="0" presId="urn:microsoft.com/office/officeart/2005/8/layout/hierarchy4"/>
    <dgm:cxn modelId="{873399F0-8EB6-4BA5-9FE6-154E5EF9DA4A}" type="presOf" srcId="{0E2F2EA3-AF50-493F-96D5-C8FE05D91961}" destId="{D4A0869F-09CB-4C11-B077-ABEF65FB9BD5}" srcOrd="0" destOrd="0" presId="urn:microsoft.com/office/officeart/2005/8/layout/hierarchy4"/>
    <dgm:cxn modelId="{76C68293-1909-4A64-9D88-7D2A5293BC12}" srcId="{F040CA3D-F0CB-45F8-A7A8-99E8444C9BAE}" destId="{4519CF60-A007-4C41-87F9-24D017E8771D}" srcOrd="1" destOrd="0" parTransId="{7DEB6EED-41C0-4EA0-86ED-E0A0BFADCE54}" sibTransId="{BB610ED4-43AE-41F8-865A-A2D913EBC8C6}"/>
    <dgm:cxn modelId="{E29D8B34-69BE-4179-8363-82EBF276CDC9}" type="presOf" srcId="{F040CA3D-F0CB-45F8-A7A8-99E8444C9BAE}" destId="{F9F8D1E6-149F-4575-9040-8C06E9FE4282}" srcOrd="0" destOrd="0" presId="urn:microsoft.com/office/officeart/2005/8/layout/hierarchy4"/>
    <dgm:cxn modelId="{AEED5782-3D45-48B6-9FB7-560A9E0CE2EC}" srcId="{4519CF60-A007-4C41-87F9-24D017E8771D}" destId="{224DFC69-98DC-492A-987A-165A8C398F9C}" srcOrd="1" destOrd="0" parTransId="{FAB482D3-BE6B-4C36-B4BA-0FAA7015E800}" sibTransId="{2A471521-3F41-4AD4-A41F-9977087E123F}"/>
    <dgm:cxn modelId="{EC547BE1-1DCE-4A03-87BA-8D329AB07A33}" type="presOf" srcId="{224DFC69-98DC-492A-987A-165A8C398F9C}" destId="{028B74CF-044F-4A12-9912-6BD237C6E483}" srcOrd="0" destOrd="0" presId="urn:microsoft.com/office/officeart/2005/8/layout/hierarchy4"/>
    <dgm:cxn modelId="{5D3E3C64-E76E-416C-98E4-FF25333D8AA4}" type="presOf" srcId="{ABC46F32-5EEC-4B0C-8452-7E1E17F687E0}" destId="{82E892E9-7EB7-4D80-9AFB-447DEB88FA87}" srcOrd="0" destOrd="0" presId="urn:microsoft.com/office/officeart/2005/8/layout/hierarchy4"/>
    <dgm:cxn modelId="{B2003C92-3E78-4116-9008-FA8895068FB7}" srcId="{F040CA3D-F0CB-45F8-A7A8-99E8444C9BAE}" destId="{ABC46F32-5EEC-4B0C-8452-7E1E17F687E0}" srcOrd="0" destOrd="0" parTransId="{B7E079BF-7606-474F-AB1C-C5FC1AC2DEC6}" sibTransId="{A7724CD1-3E71-41A8-AE9D-D0078E373DBC}"/>
    <dgm:cxn modelId="{E3E782F8-CD64-4832-B9B2-78A85CA0DE24}" type="presOf" srcId="{10ED40AF-DFB1-4943-B6DB-2A904FAA918A}" destId="{E75BF49A-0BBD-418B-A465-D5C73CDDC862}" srcOrd="0" destOrd="0" presId="urn:microsoft.com/office/officeart/2005/8/layout/hierarchy4"/>
    <dgm:cxn modelId="{1CBF75E6-ED81-4046-8F69-E5B543259884}" srcId="{4519CF60-A007-4C41-87F9-24D017E8771D}" destId="{0E2F2EA3-AF50-493F-96D5-C8FE05D91961}" srcOrd="0" destOrd="0" parTransId="{3E2ECE8B-E32F-46FE-887F-FE1FEF107BCF}" sibTransId="{67F9A2FF-B312-4463-9146-9A56402D2D09}"/>
    <dgm:cxn modelId="{FC03425A-8966-4BB8-843F-D5F9EA314076}" srcId="{10ED40AF-DFB1-4943-B6DB-2A904FAA918A}" destId="{F040CA3D-F0CB-45F8-A7A8-99E8444C9BAE}" srcOrd="0" destOrd="0" parTransId="{07B846D4-FCF3-4D45-AC1C-A11DDDDF4906}" sibTransId="{E42F5556-E59A-4477-BFF5-B6C96C585844}"/>
    <dgm:cxn modelId="{FFD2E910-0883-4FFE-B63D-0AB891F56F22}" type="presParOf" srcId="{E75BF49A-0BBD-418B-A465-D5C73CDDC862}" destId="{024AE9FA-F2D3-461B-ACE4-BCE2603511DC}" srcOrd="0" destOrd="0" presId="urn:microsoft.com/office/officeart/2005/8/layout/hierarchy4"/>
    <dgm:cxn modelId="{734619BC-D0EC-4154-A6D6-68928544FCFB}" type="presParOf" srcId="{024AE9FA-F2D3-461B-ACE4-BCE2603511DC}" destId="{F9F8D1E6-149F-4575-9040-8C06E9FE4282}" srcOrd="0" destOrd="0" presId="urn:microsoft.com/office/officeart/2005/8/layout/hierarchy4"/>
    <dgm:cxn modelId="{7141B2B0-BCCE-41BC-A997-DD6BD8858614}" type="presParOf" srcId="{024AE9FA-F2D3-461B-ACE4-BCE2603511DC}" destId="{E162A045-FA11-4FB9-92C7-C3C8E787A089}" srcOrd="1" destOrd="0" presId="urn:microsoft.com/office/officeart/2005/8/layout/hierarchy4"/>
    <dgm:cxn modelId="{C663096C-F60A-47A3-BE78-3711CD76EE7B}" type="presParOf" srcId="{024AE9FA-F2D3-461B-ACE4-BCE2603511DC}" destId="{56DDDFDF-165C-44A5-987C-A2E3DE6F4237}" srcOrd="2" destOrd="0" presId="urn:microsoft.com/office/officeart/2005/8/layout/hierarchy4"/>
    <dgm:cxn modelId="{CB87AE45-1926-48A3-A59D-64D6700709F8}" type="presParOf" srcId="{56DDDFDF-165C-44A5-987C-A2E3DE6F4237}" destId="{A54836AE-883A-4333-99E6-87CC2DAB1360}" srcOrd="0" destOrd="0" presId="urn:microsoft.com/office/officeart/2005/8/layout/hierarchy4"/>
    <dgm:cxn modelId="{E458AF33-B9A5-48E5-8C4E-4200A094231A}" type="presParOf" srcId="{A54836AE-883A-4333-99E6-87CC2DAB1360}" destId="{82E892E9-7EB7-4D80-9AFB-447DEB88FA87}" srcOrd="0" destOrd="0" presId="urn:microsoft.com/office/officeart/2005/8/layout/hierarchy4"/>
    <dgm:cxn modelId="{67C362BA-C415-4B20-BC61-0F1E1EB0F453}" type="presParOf" srcId="{A54836AE-883A-4333-99E6-87CC2DAB1360}" destId="{EB8E506E-EF76-40AB-93A1-0941E2BED34F}" srcOrd="1" destOrd="0" presId="urn:microsoft.com/office/officeart/2005/8/layout/hierarchy4"/>
    <dgm:cxn modelId="{F830EF63-38F2-4FDD-9636-ACE20E8630AA}" type="presParOf" srcId="{56DDDFDF-165C-44A5-987C-A2E3DE6F4237}" destId="{BD9B04E7-C7C1-424E-B935-234857C78450}" srcOrd="1" destOrd="0" presId="urn:microsoft.com/office/officeart/2005/8/layout/hierarchy4"/>
    <dgm:cxn modelId="{9737ED9B-7707-46E9-BF9B-39C6FBDE867E}" type="presParOf" srcId="{56DDDFDF-165C-44A5-987C-A2E3DE6F4237}" destId="{CAD41AA9-19A3-49F6-97E1-9A56667981E9}" srcOrd="2" destOrd="0" presId="urn:microsoft.com/office/officeart/2005/8/layout/hierarchy4"/>
    <dgm:cxn modelId="{43D1CD64-8E56-4ADC-A2FF-94ECE040EF30}" type="presParOf" srcId="{CAD41AA9-19A3-49F6-97E1-9A56667981E9}" destId="{0651C11D-D669-47AB-93A8-E891625BC90A}" srcOrd="0" destOrd="0" presId="urn:microsoft.com/office/officeart/2005/8/layout/hierarchy4"/>
    <dgm:cxn modelId="{0D21AC1D-D147-4852-92C3-7196F47FDE47}" type="presParOf" srcId="{CAD41AA9-19A3-49F6-97E1-9A56667981E9}" destId="{7D503D80-5EB2-41DE-ABD4-395837098CAB}" srcOrd="1" destOrd="0" presId="urn:microsoft.com/office/officeart/2005/8/layout/hierarchy4"/>
    <dgm:cxn modelId="{89B857A8-AD5A-455B-9522-75275B2934FA}" type="presParOf" srcId="{CAD41AA9-19A3-49F6-97E1-9A56667981E9}" destId="{B6D44CFA-E2B2-4564-AD71-799B7D485F49}" srcOrd="2" destOrd="0" presId="urn:microsoft.com/office/officeart/2005/8/layout/hierarchy4"/>
    <dgm:cxn modelId="{667E817E-92B4-4CD7-A1DC-1BE8841A708C}" type="presParOf" srcId="{B6D44CFA-E2B2-4564-AD71-799B7D485F49}" destId="{4487A188-B374-4187-8941-67A578202332}" srcOrd="0" destOrd="0" presId="urn:microsoft.com/office/officeart/2005/8/layout/hierarchy4"/>
    <dgm:cxn modelId="{8E18863C-8850-4FAD-A7E1-6BE777A06DAA}" type="presParOf" srcId="{4487A188-B374-4187-8941-67A578202332}" destId="{D4A0869F-09CB-4C11-B077-ABEF65FB9BD5}" srcOrd="0" destOrd="0" presId="urn:microsoft.com/office/officeart/2005/8/layout/hierarchy4"/>
    <dgm:cxn modelId="{B07A01E1-1323-45EB-AA52-B4539FBA2FB0}" type="presParOf" srcId="{4487A188-B374-4187-8941-67A578202332}" destId="{A11622DF-2664-464C-80DB-FA17FAFEFA66}" srcOrd="1" destOrd="0" presId="urn:microsoft.com/office/officeart/2005/8/layout/hierarchy4"/>
    <dgm:cxn modelId="{8A58F76C-F6F6-4C62-9B08-698A78D6693C}" type="presParOf" srcId="{B6D44CFA-E2B2-4564-AD71-799B7D485F49}" destId="{8E35D6B9-45D6-48A8-8603-B3F396B37265}" srcOrd="1" destOrd="0" presId="urn:microsoft.com/office/officeart/2005/8/layout/hierarchy4"/>
    <dgm:cxn modelId="{C3763612-47AE-4831-A5F4-79B6E746E1FE}" type="presParOf" srcId="{B6D44CFA-E2B2-4564-AD71-799B7D485F49}" destId="{BF1D913A-008B-4C42-8821-F16FCA710B34}" srcOrd="2" destOrd="0" presId="urn:microsoft.com/office/officeart/2005/8/layout/hierarchy4"/>
    <dgm:cxn modelId="{1ECC6469-6C96-4A27-BB75-A4C933B61812}" type="presParOf" srcId="{BF1D913A-008B-4C42-8821-F16FCA710B34}" destId="{028B74CF-044F-4A12-9912-6BD237C6E483}" srcOrd="0" destOrd="0" presId="urn:microsoft.com/office/officeart/2005/8/layout/hierarchy4"/>
    <dgm:cxn modelId="{CF3A524F-6A55-4302-B2AF-94C608EDE329}" type="presParOf" srcId="{BF1D913A-008B-4C42-8821-F16FCA710B34}" destId="{1B15B2F1-E22C-47A3-BB59-944822654B40}" srcOrd="1" destOrd="0" presId="urn:microsoft.com/office/officeart/2005/8/layout/hierarchy4"/>
  </dgm:cxnLst>
  <dgm:bg/>
  <dgm:whole/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10ED40AF-DFB1-4943-B6DB-2A904FAA918A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0E2F2EA3-AF50-493F-96D5-C8FE05D91961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800" i="1" dirty="0" smtClean="0"/>
            <a:t>Francisco Correa De Ocampo</a:t>
          </a:r>
          <a:endParaRPr lang="es-CO" sz="2800" i="1" dirty="0"/>
        </a:p>
      </dgm:t>
    </dgm:pt>
    <dgm:pt modelId="{3E2ECE8B-E32F-46FE-887F-FE1FEF107BCF}" type="parTrans" cxnId="{1CBF75E6-ED81-4046-8F69-E5B543259884}">
      <dgm:prSet/>
      <dgm:spPr/>
      <dgm:t>
        <a:bodyPr/>
        <a:lstStyle/>
        <a:p>
          <a:endParaRPr lang="es-CO"/>
        </a:p>
      </dgm:t>
    </dgm:pt>
    <dgm:pt modelId="{67F9A2FF-B312-4463-9146-9A56402D2D09}" type="sibTrans" cxnId="{1CBF75E6-ED81-4046-8F69-E5B543259884}">
      <dgm:prSet/>
      <dgm:spPr/>
      <dgm:t>
        <a:bodyPr/>
        <a:lstStyle/>
        <a:p>
          <a:endParaRPr lang="es-CO"/>
        </a:p>
      </dgm:t>
    </dgm:pt>
    <dgm:pt modelId="{C8C64258-2857-48BC-A315-2275FF8A5EE9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Gonzalo Correa Barragán</a:t>
          </a:r>
          <a:endParaRPr lang="es-CO" sz="2000" dirty="0"/>
        </a:p>
      </dgm:t>
    </dgm:pt>
    <dgm:pt modelId="{9676106E-8FE1-4C47-89F8-47D2B20010D1}" type="parTrans" cxnId="{54BE3698-2776-4AE6-905F-849DF0C23305}">
      <dgm:prSet/>
      <dgm:spPr/>
      <dgm:t>
        <a:bodyPr/>
        <a:lstStyle/>
        <a:p>
          <a:endParaRPr lang="es-CO"/>
        </a:p>
      </dgm:t>
    </dgm:pt>
    <dgm:pt modelId="{2501C1B5-38E6-4E01-A3E0-C8203D890A50}" type="sibTrans" cxnId="{54BE3698-2776-4AE6-905F-849DF0C23305}">
      <dgm:prSet/>
      <dgm:spPr/>
      <dgm:t>
        <a:bodyPr/>
        <a:lstStyle/>
        <a:p>
          <a:endParaRPr lang="es-CO"/>
        </a:p>
      </dgm:t>
    </dgm:pt>
    <dgm:pt modelId="{FB8FD63B-CF6C-4591-922F-3D75940B89CC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Luisa                                          González De Ocampo</a:t>
          </a:r>
          <a:endParaRPr lang="es-CO" sz="2000" dirty="0"/>
        </a:p>
      </dgm:t>
    </dgm:pt>
    <dgm:pt modelId="{A74499A1-0CF5-4CBF-BFF1-1871679D027F}" type="parTrans" cxnId="{1E28B903-D444-427E-8319-0CA32057929C}">
      <dgm:prSet/>
      <dgm:spPr/>
      <dgm:t>
        <a:bodyPr/>
        <a:lstStyle/>
        <a:p>
          <a:endParaRPr lang="es-CO"/>
        </a:p>
      </dgm:t>
    </dgm:pt>
    <dgm:pt modelId="{34103589-DA85-4A74-95AA-3BF4D2478860}" type="sibTrans" cxnId="{1E28B903-D444-427E-8319-0CA32057929C}">
      <dgm:prSet/>
      <dgm:spPr/>
      <dgm:t>
        <a:bodyPr/>
        <a:lstStyle/>
        <a:p>
          <a:endParaRPr lang="es-CO"/>
        </a:p>
      </dgm:t>
    </dgm:pt>
    <dgm:pt modelId="{96791389-D089-4998-A8EF-4AB725FAF107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dirty="0" smtClean="0"/>
            <a:t>Juan Correa</a:t>
          </a:r>
          <a:endParaRPr lang="es-CO" sz="1800" dirty="0"/>
        </a:p>
      </dgm:t>
    </dgm:pt>
    <dgm:pt modelId="{19CC4382-411D-4984-9105-C7055DA10550}" type="parTrans" cxnId="{45048C29-40A2-4CF5-B03A-520DED4E493E}">
      <dgm:prSet/>
      <dgm:spPr/>
      <dgm:t>
        <a:bodyPr/>
        <a:lstStyle/>
        <a:p>
          <a:endParaRPr lang="es-CO"/>
        </a:p>
      </dgm:t>
    </dgm:pt>
    <dgm:pt modelId="{BE9AC62C-9336-4F1B-B537-FE3D4E6AC6CE}" type="sibTrans" cxnId="{45048C29-40A2-4CF5-B03A-520DED4E493E}">
      <dgm:prSet/>
      <dgm:spPr/>
      <dgm:t>
        <a:bodyPr/>
        <a:lstStyle/>
        <a:p>
          <a:endParaRPr lang="es-CO"/>
        </a:p>
      </dgm:t>
    </dgm:pt>
    <dgm:pt modelId="{F3FC2742-52CF-4913-BACD-0F7582321629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700" baseline="0" dirty="0" smtClean="0">
              <a:solidFill>
                <a:schemeClr val="tx1"/>
              </a:solidFill>
            </a:rPr>
            <a:t>María                               Hernández De La Vera Barragán</a:t>
          </a:r>
          <a:endParaRPr lang="es-CO" sz="1700" baseline="0" dirty="0">
            <a:solidFill>
              <a:schemeClr val="tx1"/>
            </a:solidFill>
          </a:endParaRPr>
        </a:p>
      </dgm:t>
    </dgm:pt>
    <dgm:pt modelId="{85CAE7DD-74B0-486C-B3F5-897E4A7240AC}" type="parTrans" cxnId="{ED4D76B7-538D-4422-85C2-7ACECD356602}">
      <dgm:prSet/>
      <dgm:spPr/>
      <dgm:t>
        <a:bodyPr/>
        <a:lstStyle/>
        <a:p>
          <a:endParaRPr lang="es-CO"/>
        </a:p>
      </dgm:t>
    </dgm:pt>
    <dgm:pt modelId="{7CB48DA3-29DE-4C5F-9614-6ED6EF5C4F5B}" type="sibTrans" cxnId="{ED4D76B7-538D-4422-85C2-7ACECD356602}">
      <dgm:prSet/>
      <dgm:spPr/>
      <dgm:t>
        <a:bodyPr/>
        <a:lstStyle/>
        <a:p>
          <a:endParaRPr lang="es-CO"/>
        </a:p>
      </dgm:t>
    </dgm:pt>
    <dgm:pt modelId="{333AFD83-49A8-455F-8C8C-8F82BE78FDD5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CO" sz="1700" baseline="0" dirty="0" smtClean="0"/>
            <a:t>Diego Martín                 Del Corral</a:t>
          </a:r>
          <a:endParaRPr lang="es-CO" sz="1700" baseline="0" dirty="0"/>
        </a:p>
      </dgm:t>
    </dgm:pt>
    <dgm:pt modelId="{DC0F5AF3-0D3D-4224-8703-90549B144AAA}" type="parTrans" cxnId="{94A0146C-ACAC-4B0B-B761-DD12F3D73C98}">
      <dgm:prSet/>
      <dgm:spPr/>
      <dgm:t>
        <a:bodyPr/>
        <a:lstStyle/>
        <a:p>
          <a:endParaRPr lang="es-CO"/>
        </a:p>
      </dgm:t>
    </dgm:pt>
    <dgm:pt modelId="{B8D3B3F3-C020-4B9B-9E6E-CA37E2B3B544}" type="sibTrans" cxnId="{94A0146C-ACAC-4B0B-B761-DD12F3D73C98}">
      <dgm:prSet/>
      <dgm:spPr/>
      <dgm:t>
        <a:bodyPr/>
        <a:lstStyle/>
        <a:p>
          <a:endParaRPr lang="es-CO"/>
        </a:p>
      </dgm:t>
    </dgm:pt>
    <dgm:pt modelId="{EF3B1C11-7EF3-4CBF-BE63-6423CB64301B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CO" sz="1700" baseline="0" dirty="0" smtClean="0"/>
            <a:t>Catalina                 González de Ocampo</a:t>
          </a:r>
          <a:endParaRPr lang="es-CO" sz="1700" baseline="0" dirty="0"/>
        </a:p>
      </dgm:t>
    </dgm:pt>
    <dgm:pt modelId="{EE44A2DB-0403-4CAE-8153-D4246EC12B4D}" type="parTrans" cxnId="{23D91174-9E6F-4BEB-90E3-A543FE806260}">
      <dgm:prSet/>
      <dgm:spPr/>
      <dgm:t>
        <a:bodyPr/>
        <a:lstStyle/>
        <a:p>
          <a:endParaRPr lang="es-CO"/>
        </a:p>
      </dgm:t>
    </dgm:pt>
    <dgm:pt modelId="{9533261D-D663-4470-8D84-946AABCAB46F}" type="sibTrans" cxnId="{23D91174-9E6F-4BEB-90E3-A543FE806260}">
      <dgm:prSet/>
      <dgm:spPr/>
      <dgm:t>
        <a:bodyPr/>
        <a:lstStyle/>
        <a:p>
          <a:endParaRPr lang="es-CO"/>
        </a:p>
      </dgm:t>
    </dgm:pt>
    <dgm:pt modelId="{E75BF49A-0BBD-418B-A465-D5C73CDDC862}" type="pres">
      <dgm:prSet presAssocID="{10ED40AF-DFB1-4943-B6DB-2A904FAA918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332A416F-3412-45B3-A51A-D6AD52D000EA}" type="pres">
      <dgm:prSet presAssocID="{0E2F2EA3-AF50-493F-96D5-C8FE05D91961}" presName="vertOne" presStyleCnt="0"/>
      <dgm:spPr/>
    </dgm:pt>
    <dgm:pt modelId="{482F4725-55FE-43D5-8C69-3ACAC4DEF2EF}" type="pres">
      <dgm:prSet presAssocID="{0E2F2EA3-AF50-493F-96D5-C8FE05D91961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1826E4B2-5508-4129-BDAE-4D9D31A70CC4}" type="pres">
      <dgm:prSet presAssocID="{0E2F2EA3-AF50-493F-96D5-C8FE05D91961}" presName="parTransOne" presStyleCnt="0"/>
      <dgm:spPr/>
    </dgm:pt>
    <dgm:pt modelId="{6C0937A4-C928-467A-A13B-3524F24BCE1D}" type="pres">
      <dgm:prSet presAssocID="{0E2F2EA3-AF50-493F-96D5-C8FE05D91961}" presName="horzOne" presStyleCnt="0"/>
      <dgm:spPr/>
    </dgm:pt>
    <dgm:pt modelId="{9E754F83-7382-42F5-A97A-A1EF70AE5D83}" type="pres">
      <dgm:prSet presAssocID="{C8C64258-2857-48BC-A315-2275FF8A5EE9}" presName="vertTwo" presStyleCnt="0"/>
      <dgm:spPr/>
    </dgm:pt>
    <dgm:pt modelId="{95F71E6D-6C17-46EC-9B92-92A6C5503580}" type="pres">
      <dgm:prSet presAssocID="{C8C64258-2857-48BC-A315-2275FF8A5EE9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CA64720F-97B3-4F03-BDB0-EB6FF84C8E92}" type="pres">
      <dgm:prSet presAssocID="{C8C64258-2857-48BC-A315-2275FF8A5EE9}" presName="parTransTwo" presStyleCnt="0"/>
      <dgm:spPr/>
    </dgm:pt>
    <dgm:pt modelId="{CD629791-2A77-4C14-9F2C-81CB443FE111}" type="pres">
      <dgm:prSet presAssocID="{C8C64258-2857-48BC-A315-2275FF8A5EE9}" presName="horzTwo" presStyleCnt="0"/>
      <dgm:spPr/>
    </dgm:pt>
    <dgm:pt modelId="{BFE8DFB3-5923-4C46-A23F-F7761AE90480}" type="pres">
      <dgm:prSet presAssocID="{96791389-D089-4998-A8EF-4AB725FAF107}" presName="vertThree" presStyleCnt="0"/>
      <dgm:spPr/>
    </dgm:pt>
    <dgm:pt modelId="{E03D9EAF-A591-4692-A65A-3641DFBA1A9A}" type="pres">
      <dgm:prSet presAssocID="{96791389-D089-4998-A8EF-4AB725FAF107}" presName="txThre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991F37C4-B1BC-4B89-AD32-AFC3AF194096}" type="pres">
      <dgm:prSet presAssocID="{96791389-D089-4998-A8EF-4AB725FAF107}" presName="horzThree" presStyleCnt="0"/>
      <dgm:spPr/>
    </dgm:pt>
    <dgm:pt modelId="{5D75DE02-5283-498D-BAA2-D2D87C00FBDF}" type="pres">
      <dgm:prSet presAssocID="{BE9AC62C-9336-4F1B-B537-FE3D4E6AC6CE}" presName="sibSpaceThree" presStyleCnt="0"/>
      <dgm:spPr/>
    </dgm:pt>
    <dgm:pt modelId="{08E9C441-61E3-4D11-BDFB-266E11D5E1B2}" type="pres">
      <dgm:prSet presAssocID="{F3FC2742-52CF-4913-BACD-0F7582321629}" presName="vertThree" presStyleCnt="0"/>
      <dgm:spPr/>
    </dgm:pt>
    <dgm:pt modelId="{F83BDE44-1835-4AEB-A850-D672A97BB2DA}" type="pres">
      <dgm:prSet presAssocID="{F3FC2742-52CF-4913-BACD-0F7582321629}" presName="txThre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77423308-2361-4D29-91C9-48E3B1243BCD}" type="pres">
      <dgm:prSet presAssocID="{F3FC2742-52CF-4913-BACD-0F7582321629}" presName="horzThree" presStyleCnt="0"/>
      <dgm:spPr/>
    </dgm:pt>
    <dgm:pt modelId="{6ABE6846-DD9C-4446-BB20-4FB4F29DD34F}" type="pres">
      <dgm:prSet presAssocID="{2501C1B5-38E6-4E01-A3E0-C8203D890A50}" presName="sibSpaceTwo" presStyleCnt="0"/>
      <dgm:spPr/>
    </dgm:pt>
    <dgm:pt modelId="{4AE6F55E-35CF-4CEF-910B-D1A589ED0758}" type="pres">
      <dgm:prSet presAssocID="{FB8FD63B-CF6C-4591-922F-3D75940B89CC}" presName="vertTwo" presStyleCnt="0"/>
      <dgm:spPr/>
    </dgm:pt>
    <dgm:pt modelId="{55A2B807-B9D8-4931-8CB3-5188FF1A3C23}" type="pres">
      <dgm:prSet presAssocID="{FB8FD63B-CF6C-4591-922F-3D75940B89CC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8CFC7CE5-EC4C-49CD-8C33-2C4AB5B739CB}" type="pres">
      <dgm:prSet presAssocID="{FB8FD63B-CF6C-4591-922F-3D75940B89CC}" presName="parTransTwo" presStyleCnt="0"/>
      <dgm:spPr/>
    </dgm:pt>
    <dgm:pt modelId="{F1F3C7D5-04EE-442A-A529-81B0DD4A94BD}" type="pres">
      <dgm:prSet presAssocID="{FB8FD63B-CF6C-4591-922F-3D75940B89CC}" presName="horzTwo" presStyleCnt="0"/>
      <dgm:spPr/>
    </dgm:pt>
    <dgm:pt modelId="{D074B32A-E02A-41C1-AB55-6C17A43F60E8}" type="pres">
      <dgm:prSet presAssocID="{333AFD83-49A8-455F-8C8C-8F82BE78FDD5}" presName="vertThree" presStyleCnt="0"/>
      <dgm:spPr/>
    </dgm:pt>
    <dgm:pt modelId="{8DAEC98D-150C-42EF-A035-27F45B668D4C}" type="pres">
      <dgm:prSet presAssocID="{333AFD83-49A8-455F-8C8C-8F82BE78FDD5}" presName="txThre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1D4C91F5-A88A-43DB-B3A5-80FA2A98A997}" type="pres">
      <dgm:prSet presAssocID="{333AFD83-49A8-455F-8C8C-8F82BE78FDD5}" presName="horzThree" presStyleCnt="0"/>
      <dgm:spPr/>
    </dgm:pt>
    <dgm:pt modelId="{BC80AE72-5E87-42C8-AF7B-2AA641CA6763}" type="pres">
      <dgm:prSet presAssocID="{B8D3B3F3-C020-4B9B-9E6E-CA37E2B3B544}" presName="sibSpaceThree" presStyleCnt="0"/>
      <dgm:spPr/>
    </dgm:pt>
    <dgm:pt modelId="{A6906B50-0B72-4F6A-AC9F-C99CC8792D58}" type="pres">
      <dgm:prSet presAssocID="{EF3B1C11-7EF3-4CBF-BE63-6423CB64301B}" presName="vertThree" presStyleCnt="0"/>
      <dgm:spPr/>
    </dgm:pt>
    <dgm:pt modelId="{F15F6137-3C39-4324-B668-A0707FDB4518}" type="pres">
      <dgm:prSet presAssocID="{EF3B1C11-7EF3-4CBF-BE63-6423CB64301B}" presName="txThre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A5B821A4-49FF-48D6-BA08-09204243124F}" type="pres">
      <dgm:prSet presAssocID="{EF3B1C11-7EF3-4CBF-BE63-6423CB64301B}" presName="horzThree" presStyleCnt="0"/>
      <dgm:spPr/>
    </dgm:pt>
  </dgm:ptLst>
  <dgm:cxnLst>
    <dgm:cxn modelId="{6837DFCA-CE4B-462A-888F-3A60C698441A}" type="presOf" srcId="{C8C64258-2857-48BC-A315-2275FF8A5EE9}" destId="{95F71E6D-6C17-46EC-9B92-92A6C5503580}" srcOrd="0" destOrd="0" presId="urn:microsoft.com/office/officeart/2005/8/layout/hierarchy4"/>
    <dgm:cxn modelId="{54BE3698-2776-4AE6-905F-849DF0C23305}" srcId="{0E2F2EA3-AF50-493F-96D5-C8FE05D91961}" destId="{C8C64258-2857-48BC-A315-2275FF8A5EE9}" srcOrd="0" destOrd="0" parTransId="{9676106E-8FE1-4C47-89F8-47D2B20010D1}" sibTransId="{2501C1B5-38E6-4E01-A3E0-C8203D890A50}"/>
    <dgm:cxn modelId="{F81DBE0C-CE3B-4466-8FD5-8029F99F13FA}" type="presOf" srcId="{10ED40AF-DFB1-4943-B6DB-2A904FAA918A}" destId="{E75BF49A-0BBD-418B-A465-D5C73CDDC862}" srcOrd="0" destOrd="0" presId="urn:microsoft.com/office/officeart/2005/8/layout/hierarchy4"/>
    <dgm:cxn modelId="{04DFF313-C3F8-4F8F-B6D9-DE5E72F078F8}" type="presOf" srcId="{F3FC2742-52CF-4913-BACD-0F7582321629}" destId="{F83BDE44-1835-4AEB-A850-D672A97BB2DA}" srcOrd="0" destOrd="0" presId="urn:microsoft.com/office/officeart/2005/8/layout/hierarchy4"/>
    <dgm:cxn modelId="{2C8736ED-4244-4DC4-88D7-DBD35FB7CDAB}" type="presOf" srcId="{0E2F2EA3-AF50-493F-96D5-C8FE05D91961}" destId="{482F4725-55FE-43D5-8C69-3ACAC4DEF2EF}" srcOrd="0" destOrd="0" presId="urn:microsoft.com/office/officeart/2005/8/layout/hierarchy4"/>
    <dgm:cxn modelId="{1E28B903-D444-427E-8319-0CA32057929C}" srcId="{0E2F2EA3-AF50-493F-96D5-C8FE05D91961}" destId="{FB8FD63B-CF6C-4591-922F-3D75940B89CC}" srcOrd="1" destOrd="0" parTransId="{A74499A1-0CF5-4CBF-BFF1-1871679D027F}" sibTransId="{34103589-DA85-4A74-95AA-3BF4D2478860}"/>
    <dgm:cxn modelId="{94A0146C-ACAC-4B0B-B761-DD12F3D73C98}" srcId="{FB8FD63B-CF6C-4591-922F-3D75940B89CC}" destId="{333AFD83-49A8-455F-8C8C-8F82BE78FDD5}" srcOrd="0" destOrd="0" parTransId="{DC0F5AF3-0D3D-4224-8703-90549B144AAA}" sibTransId="{B8D3B3F3-C020-4B9B-9E6E-CA37E2B3B544}"/>
    <dgm:cxn modelId="{ED4D76B7-538D-4422-85C2-7ACECD356602}" srcId="{C8C64258-2857-48BC-A315-2275FF8A5EE9}" destId="{F3FC2742-52CF-4913-BACD-0F7582321629}" srcOrd="1" destOrd="0" parTransId="{85CAE7DD-74B0-486C-B3F5-897E4A7240AC}" sibTransId="{7CB48DA3-29DE-4C5F-9614-6ED6EF5C4F5B}"/>
    <dgm:cxn modelId="{384F9D73-A633-491F-86A2-FB873D49667D}" type="presOf" srcId="{96791389-D089-4998-A8EF-4AB725FAF107}" destId="{E03D9EAF-A591-4692-A65A-3641DFBA1A9A}" srcOrd="0" destOrd="0" presId="urn:microsoft.com/office/officeart/2005/8/layout/hierarchy4"/>
    <dgm:cxn modelId="{8EBEC1A0-2542-4527-8DD7-15FFCD8164E7}" type="presOf" srcId="{FB8FD63B-CF6C-4591-922F-3D75940B89CC}" destId="{55A2B807-B9D8-4931-8CB3-5188FF1A3C23}" srcOrd="0" destOrd="0" presId="urn:microsoft.com/office/officeart/2005/8/layout/hierarchy4"/>
    <dgm:cxn modelId="{E76BE94C-280A-4DB0-8D02-F05AE1DAAB87}" type="presOf" srcId="{333AFD83-49A8-455F-8C8C-8F82BE78FDD5}" destId="{8DAEC98D-150C-42EF-A035-27F45B668D4C}" srcOrd="0" destOrd="0" presId="urn:microsoft.com/office/officeart/2005/8/layout/hierarchy4"/>
    <dgm:cxn modelId="{45048C29-40A2-4CF5-B03A-520DED4E493E}" srcId="{C8C64258-2857-48BC-A315-2275FF8A5EE9}" destId="{96791389-D089-4998-A8EF-4AB725FAF107}" srcOrd="0" destOrd="0" parTransId="{19CC4382-411D-4984-9105-C7055DA10550}" sibTransId="{BE9AC62C-9336-4F1B-B537-FE3D4E6AC6CE}"/>
    <dgm:cxn modelId="{213AA867-1223-4313-A4D6-11A0DB44D1E8}" type="presOf" srcId="{EF3B1C11-7EF3-4CBF-BE63-6423CB64301B}" destId="{F15F6137-3C39-4324-B668-A0707FDB4518}" srcOrd="0" destOrd="0" presId="urn:microsoft.com/office/officeart/2005/8/layout/hierarchy4"/>
    <dgm:cxn modelId="{23D91174-9E6F-4BEB-90E3-A543FE806260}" srcId="{FB8FD63B-CF6C-4591-922F-3D75940B89CC}" destId="{EF3B1C11-7EF3-4CBF-BE63-6423CB64301B}" srcOrd="1" destOrd="0" parTransId="{EE44A2DB-0403-4CAE-8153-D4246EC12B4D}" sibTransId="{9533261D-D663-4470-8D84-946AABCAB46F}"/>
    <dgm:cxn modelId="{1CBF75E6-ED81-4046-8F69-E5B543259884}" srcId="{10ED40AF-DFB1-4943-B6DB-2A904FAA918A}" destId="{0E2F2EA3-AF50-493F-96D5-C8FE05D91961}" srcOrd="0" destOrd="0" parTransId="{3E2ECE8B-E32F-46FE-887F-FE1FEF107BCF}" sibTransId="{67F9A2FF-B312-4463-9146-9A56402D2D09}"/>
    <dgm:cxn modelId="{E41150E1-E59C-400A-8964-EB6BA66CAAFE}" type="presParOf" srcId="{E75BF49A-0BBD-418B-A465-D5C73CDDC862}" destId="{332A416F-3412-45B3-A51A-D6AD52D000EA}" srcOrd="0" destOrd="0" presId="urn:microsoft.com/office/officeart/2005/8/layout/hierarchy4"/>
    <dgm:cxn modelId="{A5A68603-F739-4C00-B9A2-87DDAEBF0284}" type="presParOf" srcId="{332A416F-3412-45B3-A51A-D6AD52D000EA}" destId="{482F4725-55FE-43D5-8C69-3ACAC4DEF2EF}" srcOrd="0" destOrd="0" presId="urn:microsoft.com/office/officeart/2005/8/layout/hierarchy4"/>
    <dgm:cxn modelId="{05FAB233-A4F3-43C8-9A36-0AF751586BF6}" type="presParOf" srcId="{332A416F-3412-45B3-A51A-D6AD52D000EA}" destId="{1826E4B2-5508-4129-BDAE-4D9D31A70CC4}" srcOrd="1" destOrd="0" presId="urn:microsoft.com/office/officeart/2005/8/layout/hierarchy4"/>
    <dgm:cxn modelId="{25B97495-7AD5-45C5-924C-33BEBB67EA3B}" type="presParOf" srcId="{332A416F-3412-45B3-A51A-D6AD52D000EA}" destId="{6C0937A4-C928-467A-A13B-3524F24BCE1D}" srcOrd="2" destOrd="0" presId="urn:microsoft.com/office/officeart/2005/8/layout/hierarchy4"/>
    <dgm:cxn modelId="{A1406552-4094-445B-88FD-1CAAD3124C73}" type="presParOf" srcId="{6C0937A4-C928-467A-A13B-3524F24BCE1D}" destId="{9E754F83-7382-42F5-A97A-A1EF70AE5D83}" srcOrd="0" destOrd="0" presId="urn:microsoft.com/office/officeart/2005/8/layout/hierarchy4"/>
    <dgm:cxn modelId="{FE9C4971-5C71-4EB5-88F5-827A7B530661}" type="presParOf" srcId="{9E754F83-7382-42F5-A97A-A1EF70AE5D83}" destId="{95F71E6D-6C17-46EC-9B92-92A6C5503580}" srcOrd="0" destOrd="0" presId="urn:microsoft.com/office/officeart/2005/8/layout/hierarchy4"/>
    <dgm:cxn modelId="{1A5475E8-7C26-45D3-9C40-7F2DF2F7E3A8}" type="presParOf" srcId="{9E754F83-7382-42F5-A97A-A1EF70AE5D83}" destId="{CA64720F-97B3-4F03-BDB0-EB6FF84C8E92}" srcOrd="1" destOrd="0" presId="urn:microsoft.com/office/officeart/2005/8/layout/hierarchy4"/>
    <dgm:cxn modelId="{31DF7914-0D23-4EAA-885C-316A49F5CB89}" type="presParOf" srcId="{9E754F83-7382-42F5-A97A-A1EF70AE5D83}" destId="{CD629791-2A77-4C14-9F2C-81CB443FE111}" srcOrd="2" destOrd="0" presId="urn:microsoft.com/office/officeart/2005/8/layout/hierarchy4"/>
    <dgm:cxn modelId="{1695AB3C-4C1C-4692-B30D-AA9191017F32}" type="presParOf" srcId="{CD629791-2A77-4C14-9F2C-81CB443FE111}" destId="{BFE8DFB3-5923-4C46-A23F-F7761AE90480}" srcOrd="0" destOrd="0" presId="urn:microsoft.com/office/officeart/2005/8/layout/hierarchy4"/>
    <dgm:cxn modelId="{2E826D92-2776-4B1F-A0C2-70BA38E2D0E9}" type="presParOf" srcId="{BFE8DFB3-5923-4C46-A23F-F7761AE90480}" destId="{E03D9EAF-A591-4692-A65A-3641DFBA1A9A}" srcOrd="0" destOrd="0" presId="urn:microsoft.com/office/officeart/2005/8/layout/hierarchy4"/>
    <dgm:cxn modelId="{00E7D9EC-85E5-40A3-9715-2D12C9337F49}" type="presParOf" srcId="{BFE8DFB3-5923-4C46-A23F-F7761AE90480}" destId="{991F37C4-B1BC-4B89-AD32-AFC3AF194096}" srcOrd="1" destOrd="0" presId="urn:microsoft.com/office/officeart/2005/8/layout/hierarchy4"/>
    <dgm:cxn modelId="{22DA8A3E-FD96-47C9-A626-1496AC8D7383}" type="presParOf" srcId="{CD629791-2A77-4C14-9F2C-81CB443FE111}" destId="{5D75DE02-5283-498D-BAA2-D2D87C00FBDF}" srcOrd="1" destOrd="0" presId="urn:microsoft.com/office/officeart/2005/8/layout/hierarchy4"/>
    <dgm:cxn modelId="{341740C5-136C-4B18-8E88-68A866064F3E}" type="presParOf" srcId="{CD629791-2A77-4C14-9F2C-81CB443FE111}" destId="{08E9C441-61E3-4D11-BDFB-266E11D5E1B2}" srcOrd="2" destOrd="0" presId="urn:microsoft.com/office/officeart/2005/8/layout/hierarchy4"/>
    <dgm:cxn modelId="{14BE6436-5D12-40AE-B50F-0C9EB9ED04E1}" type="presParOf" srcId="{08E9C441-61E3-4D11-BDFB-266E11D5E1B2}" destId="{F83BDE44-1835-4AEB-A850-D672A97BB2DA}" srcOrd="0" destOrd="0" presId="urn:microsoft.com/office/officeart/2005/8/layout/hierarchy4"/>
    <dgm:cxn modelId="{B00A82A1-F883-4870-BD1F-6E999363B320}" type="presParOf" srcId="{08E9C441-61E3-4D11-BDFB-266E11D5E1B2}" destId="{77423308-2361-4D29-91C9-48E3B1243BCD}" srcOrd="1" destOrd="0" presId="urn:microsoft.com/office/officeart/2005/8/layout/hierarchy4"/>
    <dgm:cxn modelId="{E54791BE-ADA8-43EA-9C3C-379F9FB1F9FC}" type="presParOf" srcId="{6C0937A4-C928-467A-A13B-3524F24BCE1D}" destId="{6ABE6846-DD9C-4446-BB20-4FB4F29DD34F}" srcOrd="1" destOrd="0" presId="urn:microsoft.com/office/officeart/2005/8/layout/hierarchy4"/>
    <dgm:cxn modelId="{55F2B75C-3B48-4B01-A891-72962E0B7FB3}" type="presParOf" srcId="{6C0937A4-C928-467A-A13B-3524F24BCE1D}" destId="{4AE6F55E-35CF-4CEF-910B-D1A589ED0758}" srcOrd="2" destOrd="0" presId="urn:microsoft.com/office/officeart/2005/8/layout/hierarchy4"/>
    <dgm:cxn modelId="{D7945482-9B0E-48A9-925F-9CE5F5815158}" type="presParOf" srcId="{4AE6F55E-35CF-4CEF-910B-D1A589ED0758}" destId="{55A2B807-B9D8-4931-8CB3-5188FF1A3C23}" srcOrd="0" destOrd="0" presId="urn:microsoft.com/office/officeart/2005/8/layout/hierarchy4"/>
    <dgm:cxn modelId="{9FE57597-3053-4C2D-9622-901918BE9F16}" type="presParOf" srcId="{4AE6F55E-35CF-4CEF-910B-D1A589ED0758}" destId="{8CFC7CE5-EC4C-49CD-8C33-2C4AB5B739CB}" srcOrd="1" destOrd="0" presId="urn:microsoft.com/office/officeart/2005/8/layout/hierarchy4"/>
    <dgm:cxn modelId="{7CFD3C97-C505-40C0-9131-0B5B479756C3}" type="presParOf" srcId="{4AE6F55E-35CF-4CEF-910B-D1A589ED0758}" destId="{F1F3C7D5-04EE-442A-A529-81B0DD4A94BD}" srcOrd="2" destOrd="0" presId="urn:microsoft.com/office/officeart/2005/8/layout/hierarchy4"/>
    <dgm:cxn modelId="{7DEBDBEE-C2C2-479D-8E84-9CA9FFA8CF0C}" type="presParOf" srcId="{F1F3C7D5-04EE-442A-A529-81B0DD4A94BD}" destId="{D074B32A-E02A-41C1-AB55-6C17A43F60E8}" srcOrd="0" destOrd="0" presId="urn:microsoft.com/office/officeart/2005/8/layout/hierarchy4"/>
    <dgm:cxn modelId="{2C747FE4-E18A-4798-8D0F-CE615DC65D7E}" type="presParOf" srcId="{D074B32A-E02A-41C1-AB55-6C17A43F60E8}" destId="{8DAEC98D-150C-42EF-A035-27F45B668D4C}" srcOrd="0" destOrd="0" presId="urn:microsoft.com/office/officeart/2005/8/layout/hierarchy4"/>
    <dgm:cxn modelId="{8C806457-7AB8-44C8-BBAF-3DA33EB5C897}" type="presParOf" srcId="{D074B32A-E02A-41C1-AB55-6C17A43F60E8}" destId="{1D4C91F5-A88A-43DB-B3A5-80FA2A98A997}" srcOrd="1" destOrd="0" presId="urn:microsoft.com/office/officeart/2005/8/layout/hierarchy4"/>
    <dgm:cxn modelId="{1C13BDCD-5CDF-415C-838D-8ED43C0AABEC}" type="presParOf" srcId="{F1F3C7D5-04EE-442A-A529-81B0DD4A94BD}" destId="{BC80AE72-5E87-42C8-AF7B-2AA641CA6763}" srcOrd="1" destOrd="0" presId="urn:microsoft.com/office/officeart/2005/8/layout/hierarchy4"/>
    <dgm:cxn modelId="{9B6E6CF6-6BA0-4534-B3D3-0923CD7479D8}" type="presParOf" srcId="{F1F3C7D5-04EE-442A-A529-81B0DD4A94BD}" destId="{A6906B50-0B72-4F6A-AC9F-C99CC8792D58}" srcOrd="2" destOrd="0" presId="urn:microsoft.com/office/officeart/2005/8/layout/hierarchy4"/>
    <dgm:cxn modelId="{CB2F6C88-BA8C-4AFE-A69D-97D117C20D47}" type="presParOf" srcId="{A6906B50-0B72-4F6A-AC9F-C99CC8792D58}" destId="{F15F6137-3C39-4324-B668-A0707FDB4518}" srcOrd="0" destOrd="0" presId="urn:microsoft.com/office/officeart/2005/8/layout/hierarchy4"/>
    <dgm:cxn modelId="{A8566A8B-93BD-416E-B196-41B63EFEDDCC}" type="presParOf" srcId="{A6906B50-0B72-4F6A-AC9F-C99CC8792D58}" destId="{A5B821A4-49FF-48D6-BA08-09204243124F}" srcOrd="1" destOrd="0" presId="urn:microsoft.com/office/officeart/2005/8/layout/hierarchy4"/>
  </dgm:cxnLst>
  <dgm:bg>
    <a:noFill/>
  </dgm:bg>
  <dgm:whole/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10ED40AF-DFB1-4943-B6DB-2A904FAA918A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224DFC69-98DC-492A-987A-165A8C398F9C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800" i="1" baseline="0" dirty="0" smtClean="0"/>
            <a:t>Margarita Ruiz De La Cámara</a:t>
          </a:r>
          <a:endParaRPr lang="es-CO" sz="2800" i="1" baseline="0" dirty="0"/>
        </a:p>
      </dgm:t>
    </dgm:pt>
    <dgm:pt modelId="{FAB482D3-BE6B-4C36-B4BA-0FAA7015E800}" type="parTrans" cxnId="{AEED5782-3D45-48B6-9FB7-560A9E0CE2EC}">
      <dgm:prSet/>
      <dgm:spPr/>
      <dgm:t>
        <a:bodyPr/>
        <a:lstStyle/>
        <a:p>
          <a:endParaRPr lang="es-CO"/>
        </a:p>
      </dgm:t>
    </dgm:pt>
    <dgm:pt modelId="{2A471521-3F41-4AD4-A41F-9977087E123F}" type="sibTrans" cxnId="{AEED5782-3D45-48B6-9FB7-560A9E0CE2EC}">
      <dgm:prSet/>
      <dgm:spPr/>
      <dgm:t>
        <a:bodyPr/>
        <a:lstStyle/>
        <a:p>
          <a:endParaRPr lang="es-CO"/>
        </a:p>
      </dgm:t>
    </dgm:pt>
    <dgm:pt modelId="{357B1FE2-5339-4287-AB9C-8CCBC31BE356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dirty="0" smtClean="0"/>
            <a:t>Diego                                  Ruiz De La Cámara</a:t>
          </a:r>
          <a:endParaRPr lang="es-CO" sz="1600" dirty="0"/>
        </a:p>
      </dgm:t>
    </dgm:pt>
    <dgm:pt modelId="{33866EA9-5FB0-4FED-946D-C67EC890E954}" type="parTrans" cxnId="{5E0E3E48-C52E-4E9A-B54B-487FE7CE13CD}">
      <dgm:prSet/>
      <dgm:spPr/>
      <dgm:t>
        <a:bodyPr/>
        <a:lstStyle/>
        <a:p>
          <a:endParaRPr lang="es-CO"/>
        </a:p>
      </dgm:t>
    </dgm:pt>
    <dgm:pt modelId="{536CCEDF-5771-4F92-8E71-B1E740FC647E}" type="sibTrans" cxnId="{5E0E3E48-C52E-4E9A-B54B-487FE7CE13CD}">
      <dgm:prSet/>
      <dgm:spPr/>
      <dgm:t>
        <a:bodyPr/>
        <a:lstStyle/>
        <a:p>
          <a:endParaRPr lang="es-CO"/>
        </a:p>
      </dgm:t>
    </dgm:pt>
    <dgm:pt modelId="{9FE257F2-9B70-44D7-9B1B-4B721ECA3A5F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Mencia                                                                                           De Carvajal Martínez</a:t>
          </a:r>
          <a:endParaRPr lang="es-CO" sz="2000" dirty="0"/>
        </a:p>
      </dgm:t>
    </dgm:pt>
    <dgm:pt modelId="{9D191BF7-DA85-4331-ACDE-2E02F0459172}" type="parTrans" cxnId="{4F5748F0-3264-424C-9462-8B5826021646}">
      <dgm:prSet/>
      <dgm:spPr/>
      <dgm:t>
        <a:bodyPr/>
        <a:lstStyle/>
        <a:p>
          <a:endParaRPr lang="es-CO"/>
        </a:p>
      </dgm:t>
    </dgm:pt>
    <dgm:pt modelId="{95683789-E649-4459-B88B-275EE37EF702}" type="sibTrans" cxnId="{4F5748F0-3264-424C-9462-8B5826021646}">
      <dgm:prSet/>
      <dgm:spPr/>
      <dgm:t>
        <a:bodyPr/>
        <a:lstStyle/>
        <a:p>
          <a:endParaRPr lang="es-CO"/>
        </a:p>
      </dgm:t>
    </dgm:pt>
    <dgm:pt modelId="{F91ADA0C-499F-466A-8012-8CCC303B0A6A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400" dirty="0" smtClean="0"/>
            <a:t>Juan             Ruiz De La Parra</a:t>
          </a:r>
          <a:endParaRPr lang="es-CO" sz="1400" dirty="0"/>
        </a:p>
      </dgm:t>
    </dgm:pt>
    <dgm:pt modelId="{E1C681BD-DFD1-473C-94D3-A329E7576413}" type="parTrans" cxnId="{00A2FF06-7FE7-4D31-9FAD-7D115E3C18FF}">
      <dgm:prSet/>
      <dgm:spPr/>
      <dgm:t>
        <a:bodyPr/>
        <a:lstStyle/>
        <a:p>
          <a:endParaRPr lang="es-CO"/>
        </a:p>
      </dgm:t>
    </dgm:pt>
    <dgm:pt modelId="{B19A2E82-E336-4B21-9712-3745397A4242}" type="sibTrans" cxnId="{00A2FF06-7FE7-4D31-9FAD-7D115E3C18FF}">
      <dgm:prSet/>
      <dgm:spPr/>
      <dgm:t>
        <a:bodyPr/>
        <a:lstStyle/>
        <a:p>
          <a:endParaRPr lang="es-CO"/>
        </a:p>
      </dgm:t>
    </dgm:pt>
    <dgm:pt modelId="{1B841326-BCC6-4BA6-B839-569A0D5A8B60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400" dirty="0" smtClean="0"/>
            <a:t>Elvira Martínez De Cárdena</a:t>
          </a:r>
          <a:endParaRPr lang="es-CO" sz="1400" dirty="0"/>
        </a:p>
      </dgm:t>
    </dgm:pt>
    <dgm:pt modelId="{B2B67E50-77BD-4B30-ABC1-4DD479905656}" type="parTrans" cxnId="{D8E1E436-4033-43D8-85C8-506481D86F0A}">
      <dgm:prSet/>
      <dgm:spPr/>
      <dgm:t>
        <a:bodyPr/>
        <a:lstStyle/>
        <a:p>
          <a:endParaRPr lang="es-CO"/>
        </a:p>
      </dgm:t>
    </dgm:pt>
    <dgm:pt modelId="{1F771416-DF5D-4ED3-8F90-3E48204AE887}" type="sibTrans" cxnId="{D8E1E436-4033-43D8-85C8-506481D86F0A}">
      <dgm:prSet/>
      <dgm:spPr/>
      <dgm:t>
        <a:bodyPr/>
        <a:lstStyle/>
        <a:p>
          <a:endParaRPr lang="es-CO"/>
        </a:p>
      </dgm:t>
    </dgm:pt>
    <dgm:pt modelId="{028EE9DF-073A-4334-B653-B33F2870554F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baseline="0" dirty="0" smtClean="0"/>
            <a:t>Rodrigo                                      Sánchez </a:t>
          </a:r>
          <a:r>
            <a:rPr lang="es-CO" sz="1600" baseline="0" dirty="0" err="1" smtClean="0"/>
            <a:t>Torreblanca</a:t>
          </a:r>
          <a:r>
            <a:rPr lang="es-CO" sz="1600" baseline="0" dirty="0" smtClean="0"/>
            <a:t> De Carvajal </a:t>
          </a:r>
          <a:endParaRPr lang="es-CO" sz="1600" baseline="0" dirty="0"/>
        </a:p>
      </dgm:t>
    </dgm:pt>
    <dgm:pt modelId="{B5337031-38F3-43CF-B6FE-24F7C306639B}" type="parTrans" cxnId="{0C48EF94-376A-4B0C-B643-DA559F2CCE11}">
      <dgm:prSet/>
      <dgm:spPr/>
      <dgm:t>
        <a:bodyPr/>
        <a:lstStyle/>
        <a:p>
          <a:endParaRPr lang="es-CO"/>
        </a:p>
      </dgm:t>
    </dgm:pt>
    <dgm:pt modelId="{F657FB25-49D0-4DD9-968B-C14419C8D5BA}" type="sibTrans" cxnId="{0C48EF94-376A-4B0C-B643-DA559F2CCE11}">
      <dgm:prSet/>
      <dgm:spPr/>
      <dgm:t>
        <a:bodyPr/>
        <a:lstStyle/>
        <a:p>
          <a:endParaRPr lang="es-CO"/>
        </a:p>
      </dgm:t>
    </dgm:pt>
    <dgm:pt modelId="{CEA55D84-02BF-4361-B216-BEEFDBBCB2CD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dirty="0" smtClean="0"/>
            <a:t>Juana Martínez</a:t>
          </a:r>
          <a:endParaRPr lang="es-CO" sz="1800" dirty="0"/>
        </a:p>
      </dgm:t>
    </dgm:pt>
    <dgm:pt modelId="{61627F73-F318-42C3-B131-E0C4B4934454}" type="parTrans" cxnId="{EE2608B7-954C-4CA4-ACC4-6A8421F6A603}">
      <dgm:prSet/>
      <dgm:spPr/>
      <dgm:t>
        <a:bodyPr/>
        <a:lstStyle/>
        <a:p>
          <a:endParaRPr lang="es-CO"/>
        </a:p>
      </dgm:t>
    </dgm:pt>
    <dgm:pt modelId="{7977F221-89D3-4500-B618-FF152778694A}" type="sibTrans" cxnId="{EE2608B7-954C-4CA4-ACC4-6A8421F6A603}">
      <dgm:prSet/>
      <dgm:spPr/>
      <dgm:t>
        <a:bodyPr/>
        <a:lstStyle/>
        <a:p>
          <a:endParaRPr lang="es-CO"/>
        </a:p>
      </dgm:t>
    </dgm:pt>
    <dgm:pt modelId="{8E81EEE7-B89D-41D5-B8B6-666C7126F208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400" baseline="0" dirty="0" smtClean="0"/>
            <a:t>Bartolomé      Sánchez </a:t>
          </a:r>
          <a:r>
            <a:rPr lang="es-CO" sz="1400" baseline="0" dirty="0" err="1" smtClean="0"/>
            <a:t>Torreblanca</a:t>
          </a:r>
          <a:endParaRPr lang="es-CO" sz="1400" baseline="0" dirty="0"/>
        </a:p>
      </dgm:t>
    </dgm:pt>
    <dgm:pt modelId="{4662011F-EA43-41CE-A944-15F62BBCB2D3}" type="parTrans" cxnId="{738CF049-A7D6-4B16-9091-605BD78E23FC}">
      <dgm:prSet/>
      <dgm:spPr/>
      <dgm:t>
        <a:bodyPr/>
        <a:lstStyle/>
        <a:p>
          <a:endParaRPr lang="es-CO"/>
        </a:p>
      </dgm:t>
    </dgm:pt>
    <dgm:pt modelId="{29260C65-5D0C-4D59-B3C5-338034849E17}" type="sibTrans" cxnId="{738CF049-A7D6-4B16-9091-605BD78E23FC}">
      <dgm:prSet/>
      <dgm:spPr/>
      <dgm:t>
        <a:bodyPr/>
        <a:lstStyle/>
        <a:p>
          <a:endParaRPr lang="es-CO"/>
        </a:p>
      </dgm:t>
    </dgm:pt>
    <dgm:pt modelId="{3F75DCED-A35E-4B8D-B6FA-5FBF81401AF7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400" baseline="0" dirty="0" smtClean="0"/>
            <a:t>Mencia              De Carvajal Vásquez</a:t>
          </a:r>
          <a:endParaRPr lang="es-CO" sz="1400" baseline="0" dirty="0"/>
        </a:p>
      </dgm:t>
    </dgm:pt>
    <dgm:pt modelId="{77D0F0A2-D180-45B1-9499-E54D85D39FC8}" type="parTrans" cxnId="{866FD990-89A9-4FE3-BF5A-C435793A719B}">
      <dgm:prSet/>
      <dgm:spPr/>
      <dgm:t>
        <a:bodyPr/>
        <a:lstStyle/>
        <a:p>
          <a:endParaRPr lang="es-CO"/>
        </a:p>
      </dgm:t>
    </dgm:pt>
    <dgm:pt modelId="{07DD266D-8D64-41EE-8EA9-843EABBEE3D1}" type="sibTrans" cxnId="{866FD990-89A9-4FE3-BF5A-C435793A719B}">
      <dgm:prSet/>
      <dgm:spPr/>
      <dgm:t>
        <a:bodyPr/>
        <a:lstStyle/>
        <a:p>
          <a:endParaRPr lang="es-CO"/>
        </a:p>
      </dgm:t>
    </dgm:pt>
    <dgm:pt modelId="{A98450EE-FDB0-4211-94EE-2834C667B841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dirty="0" smtClean="0"/>
            <a:t>Pedro                             Martín De Ávila</a:t>
          </a:r>
          <a:endParaRPr lang="es-CO" sz="1600" dirty="0"/>
        </a:p>
      </dgm:t>
    </dgm:pt>
    <dgm:pt modelId="{08565991-B153-4F15-8352-91C2BBAC7F86}" type="parTrans" cxnId="{69A19362-2F85-4E9C-88F1-3336A104D073}">
      <dgm:prSet/>
      <dgm:spPr/>
      <dgm:t>
        <a:bodyPr/>
        <a:lstStyle/>
        <a:p>
          <a:endParaRPr lang="es-CO"/>
        </a:p>
      </dgm:t>
    </dgm:pt>
    <dgm:pt modelId="{A9E405E3-CF6E-427A-BA6B-8D5FB3243739}" type="sibTrans" cxnId="{69A19362-2F85-4E9C-88F1-3336A104D073}">
      <dgm:prSet/>
      <dgm:spPr/>
      <dgm:t>
        <a:bodyPr/>
        <a:lstStyle/>
        <a:p>
          <a:endParaRPr lang="es-CO"/>
        </a:p>
      </dgm:t>
    </dgm:pt>
    <dgm:pt modelId="{C04F9368-AB8A-4614-A080-3CD3B58F4CA0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CO" sz="1400" dirty="0" smtClean="0"/>
            <a:t>Francisca Martínez</a:t>
          </a:r>
          <a:endParaRPr lang="es-CO" sz="1400" dirty="0"/>
        </a:p>
      </dgm:t>
    </dgm:pt>
    <dgm:pt modelId="{E9DD9627-BB34-40D5-ADC6-61104D9C29A2}" type="parTrans" cxnId="{B23210FC-6304-41ED-8320-AD3EBF24B4A1}">
      <dgm:prSet/>
      <dgm:spPr/>
      <dgm:t>
        <a:bodyPr/>
        <a:lstStyle/>
        <a:p>
          <a:endParaRPr lang="es-CO"/>
        </a:p>
      </dgm:t>
    </dgm:pt>
    <dgm:pt modelId="{CEB158B1-319A-4BA9-99AD-EBA08926D4E0}" type="sibTrans" cxnId="{B23210FC-6304-41ED-8320-AD3EBF24B4A1}">
      <dgm:prSet/>
      <dgm:spPr/>
      <dgm:t>
        <a:bodyPr/>
        <a:lstStyle/>
        <a:p>
          <a:endParaRPr lang="es-CO"/>
        </a:p>
      </dgm:t>
    </dgm:pt>
    <dgm:pt modelId="{A00685AE-74BB-4F4D-9DEF-5CF1B4CA664C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400" dirty="0" smtClean="0"/>
            <a:t>Pedro Martín Hernández</a:t>
          </a:r>
          <a:endParaRPr lang="es-CO" sz="1400" dirty="0"/>
        </a:p>
      </dgm:t>
    </dgm:pt>
    <dgm:pt modelId="{72624657-FD0F-4864-AA1B-DDCB5C6EE967}" type="parTrans" cxnId="{43BB70BC-6FFE-4C4E-8CBD-F25664A3D71B}">
      <dgm:prSet/>
      <dgm:spPr/>
      <dgm:t>
        <a:bodyPr/>
        <a:lstStyle/>
        <a:p>
          <a:endParaRPr lang="es-CO"/>
        </a:p>
      </dgm:t>
    </dgm:pt>
    <dgm:pt modelId="{14C5BCA6-E3DC-4D37-8CE7-1642239407BE}" type="sibTrans" cxnId="{43BB70BC-6FFE-4C4E-8CBD-F25664A3D71B}">
      <dgm:prSet/>
      <dgm:spPr/>
      <dgm:t>
        <a:bodyPr/>
        <a:lstStyle/>
        <a:p>
          <a:endParaRPr lang="es-CO"/>
        </a:p>
      </dgm:t>
    </dgm:pt>
    <dgm:pt modelId="{70973E69-E559-44DC-8ECA-38A3979C881A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rgbClr val="FFFFD1"/>
        </a:solidFill>
      </dgm:spPr>
      <dgm:t>
        <a:bodyPr/>
        <a:lstStyle/>
        <a:p>
          <a:r>
            <a:rPr lang="es-CO" sz="1400" dirty="0" smtClean="0"/>
            <a:t>N. N. 1</a:t>
          </a:r>
          <a:endParaRPr lang="es-CO" sz="1400" dirty="0"/>
        </a:p>
      </dgm:t>
    </dgm:pt>
    <dgm:pt modelId="{C5563EF3-6564-492E-AB30-66117003A2D2}" type="parTrans" cxnId="{8217ED9D-5A5E-4F89-AB77-B996F9BAB683}">
      <dgm:prSet/>
      <dgm:spPr/>
      <dgm:t>
        <a:bodyPr/>
        <a:lstStyle/>
        <a:p>
          <a:endParaRPr lang="es-CO"/>
        </a:p>
      </dgm:t>
    </dgm:pt>
    <dgm:pt modelId="{3D76A0CC-01EB-4E37-8C61-820F26F05CF0}" type="sibTrans" cxnId="{8217ED9D-5A5E-4F89-AB77-B996F9BAB683}">
      <dgm:prSet/>
      <dgm:spPr/>
      <dgm:t>
        <a:bodyPr/>
        <a:lstStyle/>
        <a:p>
          <a:endParaRPr lang="es-CO"/>
        </a:p>
      </dgm:t>
    </dgm:pt>
    <dgm:pt modelId="{E75BF49A-0BBD-418B-A465-D5C73CDDC862}" type="pres">
      <dgm:prSet presAssocID="{10ED40AF-DFB1-4943-B6DB-2A904FAA918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B2B14297-00EC-4DE9-9F12-84F8A498FDA2}" type="pres">
      <dgm:prSet presAssocID="{224DFC69-98DC-492A-987A-165A8C398F9C}" presName="vertOne" presStyleCnt="0"/>
      <dgm:spPr/>
    </dgm:pt>
    <dgm:pt modelId="{002F55CE-1913-4F3F-AA6F-C819F8F648CF}" type="pres">
      <dgm:prSet presAssocID="{224DFC69-98DC-492A-987A-165A8C398F9C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A44F7502-E779-4A3D-9B93-C5ECA6B59C7C}" type="pres">
      <dgm:prSet presAssocID="{224DFC69-98DC-492A-987A-165A8C398F9C}" presName="parTransOne" presStyleCnt="0"/>
      <dgm:spPr/>
    </dgm:pt>
    <dgm:pt modelId="{3CE57FF6-FBA2-48D8-8049-49F705B51DFC}" type="pres">
      <dgm:prSet presAssocID="{224DFC69-98DC-492A-987A-165A8C398F9C}" presName="horzOne" presStyleCnt="0"/>
      <dgm:spPr/>
    </dgm:pt>
    <dgm:pt modelId="{75CFA4D5-EB26-4CFD-BFC1-C9FB112D6F12}" type="pres">
      <dgm:prSet presAssocID="{357B1FE2-5339-4287-AB9C-8CCBC31BE356}" presName="vertTwo" presStyleCnt="0"/>
      <dgm:spPr/>
    </dgm:pt>
    <dgm:pt modelId="{5ECD5F51-535C-41C3-8B53-BF1EF629859D}" type="pres">
      <dgm:prSet presAssocID="{357B1FE2-5339-4287-AB9C-8CCBC31BE356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813E7C8E-3755-4E92-8A65-9A2D82BC9A77}" type="pres">
      <dgm:prSet presAssocID="{357B1FE2-5339-4287-AB9C-8CCBC31BE356}" presName="parTransTwo" presStyleCnt="0"/>
      <dgm:spPr/>
    </dgm:pt>
    <dgm:pt modelId="{BAC4E885-7649-4868-8480-5D85C8310AF4}" type="pres">
      <dgm:prSet presAssocID="{357B1FE2-5339-4287-AB9C-8CCBC31BE356}" presName="horzTwo" presStyleCnt="0"/>
      <dgm:spPr/>
    </dgm:pt>
    <dgm:pt modelId="{BF53D83A-D5AA-4B2C-BFDB-5AA72308D198}" type="pres">
      <dgm:prSet presAssocID="{F91ADA0C-499F-466A-8012-8CCC303B0A6A}" presName="vertThree" presStyleCnt="0"/>
      <dgm:spPr/>
    </dgm:pt>
    <dgm:pt modelId="{234D320C-1D2E-4A46-9DEC-8ECAB8F8A172}" type="pres">
      <dgm:prSet presAssocID="{F91ADA0C-499F-466A-8012-8CCC303B0A6A}" presName="txThre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D44385DC-D114-4479-A676-415B6A91A8AD}" type="pres">
      <dgm:prSet presAssocID="{F91ADA0C-499F-466A-8012-8CCC303B0A6A}" presName="horzThree" presStyleCnt="0"/>
      <dgm:spPr/>
    </dgm:pt>
    <dgm:pt modelId="{293F5044-82CA-49C5-BBCB-9B2A332CC006}" type="pres">
      <dgm:prSet presAssocID="{B19A2E82-E336-4B21-9712-3745397A4242}" presName="sibSpaceThree" presStyleCnt="0"/>
      <dgm:spPr/>
    </dgm:pt>
    <dgm:pt modelId="{FDD0CAA1-6E01-4710-9446-2740C5EAEABF}" type="pres">
      <dgm:prSet presAssocID="{1B841326-BCC6-4BA6-B839-569A0D5A8B60}" presName="vertThree" presStyleCnt="0"/>
      <dgm:spPr/>
    </dgm:pt>
    <dgm:pt modelId="{81ACA734-3E6E-4315-AA18-967A06F4FB8F}" type="pres">
      <dgm:prSet presAssocID="{1B841326-BCC6-4BA6-B839-569A0D5A8B60}" presName="txThre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EB3B9E86-A9A9-480D-A2D4-8536094CEBC8}" type="pres">
      <dgm:prSet presAssocID="{1B841326-BCC6-4BA6-B839-569A0D5A8B60}" presName="horzThree" presStyleCnt="0"/>
      <dgm:spPr/>
    </dgm:pt>
    <dgm:pt modelId="{22A85E5B-55F7-4DAB-B235-88C6F756B28F}" type="pres">
      <dgm:prSet presAssocID="{536CCEDF-5771-4F92-8E71-B1E740FC647E}" presName="sibSpaceTwo" presStyleCnt="0"/>
      <dgm:spPr/>
    </dgm:pt>
    <dgm:pt modelId="{4438EBED-A435-42AC-AA1F-C9755A0FE824}" type="pres">
      <dgm:prSet presAssocID="{9FE257F2-9B70-44D7-9B1B-4B721ECA3A5F}" presName="vertTwo" presStyleCnt="0"/>
      <dgm:spPr/>
    </dgm:pt>
    <dgm:pt modelId="{20E91E60-6C92-4AF4-A934-46B4DE9CB791}" type="pres">
      <dgm:prSet presAssocID="{9FE257F2-9B70-44D7-9B1B-4B721ECA3A5F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36223B38-A2D0-4388-BB92-F9AEEE2C85DC}" type="pres">
      <dgm:prSet presAssocID="{9FE257F2-9B70-44D7-9B1B-4B721ECA3A5F}" presName="parTransTwo" presStyleCnt="0"/>
      <dgm:spPr/>
    </dgm:pt>
    <dgm:pt modelId="{1C08672B-71CD-428E-A148-7E7DFE8B2C75}" type="pres">
      <dgm:prSet presAssocID="{9FE257F2-9B70-44D7-9B1B-4B721ECA3A5F}" presName="horzTwo" presStyleCnt="0"/>
      <dgm:spPr/>
    </dgm:pt>
    <dgm:pt modelId="{5A6CCB77-69F5-40DC-8D37-53A06960D8A9}" type="pres">
      <dgm:prSet presAssocID="{028EE9DF-073A-4334-B653-B33F2870554F}" presName="vertThree" presStyleCnt="0"/>
      <dgm:spPr/>
    </dgm:pt>
    <dgm:pt modelId="{C3F1B4F3-B326-488F-B81A-6F0B7C265A35}" type="pres">
      <dgm:prSet presAssocID="{028EE9DF-073A-4334-B653-B33F2870554F}" presName="txThree" presStyleLbl="node3" presStyleIdx="2" presStyleCnt="4" custLinFactNeighborX="2209" custLinFactNeighborY="-18725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0FE4431A-0B10-4E1F-9524-6ED771E4B146}" type="pres">
      <dgm:prSet presAssocID="{028EE9DF-073A-4334-B653-B33F2870554F}" presName="parTransThree" presStyleCnt="0"/>
      <dgm:spPr/>
    </dgm:pt>
    <dgm:pt modelId="{9EBBCB89-FE22-4EBF-80B8-D7F7EF275E05}" type="pres">
      <dgm:prSet presAssocID="{028EE9DF-073A-4334-B653-B33F2870554F}" presName="horzThree" presStyleCnt="0"/>
      <dgm:spPr/>
    </dgm:pt>
    <dgm:pt modelId="{10E15F04-933A-4CEA-B44C-5A5AFF2DBA0F}" type="pres">
      <dgm:prSet presAssocID="{8E81EEE7-B89D-41D5-B8B6-666C7126F208}" presName="vertFour" presStyleCnt="0">
        <dgm:presLayoutVars>
          <dgm:chPref val="3"/>
        </dgm:presLayoutVars>
      </dgm:prSet>
      <dgm:spPr/>
    </dgm:pt>
    <dgm:pt modelId="{55D75852-D7E6-4876-A1E4-E714207FB9F1}" type="pres">
      <dgm:prSet presAssocID="{8E81EEE7-B89D-41D5-B8B6-666C7126F208}" presName="txFour" presStyleLbl="node4" presStyleIdx="0" presStyleCnt="6" custLinFactNeighborY="7477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4B3AC6C8-C30A-4448-A8C8-B10B685135D0}" type="pres">
      <dgm:prSet presAssocID="{8E81EEE7-B89D-41D5-B8B6-666C7126F208}" presName="horzFour" presStyleCnt="0"/>
      <dgm:spPr/>
    </dgm:pt>
    <dgm:pt modelId="{B1FA060F-FA05-42FE-AF06-2B7DE5962EA1}" type="pres">
      <dgm:prSet presAssocID="{29260C65-5D0C-4D59-B3C5-338034849E17}" presName="sibSpaceFour" presStyleCnt="0"/>
      <dgm:spPr/>
    </dgm:pt>
    <dgm:pt modelId="{176D2290-0E4F-4767-A984-6CEC2A183A42}" type="pres">
      <dgm:prSet presAssocID="{3F75DCED-A35E-4B8D-B6FA-5FBF81401AF7}" presName="vertFour" presStyleCnt="0">
        <dgm:presLayoutVars>
          <dgm:chPref val="3"/>
        </dgm:presLayoutVars>
      </dgm:prSet>
      <dgm:spPr/>
    </dgm:pt>
    <dgm:pt modelId="{64A8139B-5073-4F13-8138-2CF4C4037F3D}" type="pres">
      <dgm:prSet presAssocID="{3F75DCED-A35E-4B8D-B6FA-5FBF81401AF7}" presName="txFour" presStyleLbl="node4" presStyleIdx="1" presStyleCnt="6" custLinFactNeighborY="7477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B1893DA2-7F3F-404B-A804-EB888C7F56FD}" type="pres">
      <dgm:prSet presAssocID="{3F75DCED-A35E-4B8D-B6FA-5FBF81401AF7}" presName="horzFour" presStyleCnt="0"/>
      <dgm:spPr/>
    </dgm:pt>
    <dgm:pt modelId="{75F13D38-6611-4FD3-8948-ED5F1F44EA46}" type="pres">
      <dgm:prSet presAssocID="{F657FB25-49D0-4DD9-968B-C14419C8D5BA}" presName="sibSpaceThree" presStyleCnt="0"/>
      <dgm:spPr/>
    </dgm:pt>
    <dgm:pt modelId="{1165945A-2A36-4750-AB71-D5880C87A5EB}" type="pres">
      <dgm:prSet presAssocID="{CEA55D84-02BF-4361-B216-BEEFDBBCB2CD}" presName="vertThree" presStyleCnt="0"/>
      <dgm:spPr/>
    </dgm:pt>
    <dgm:pt modelId="{5C992913-3F2E-46A3-A4A8-5D68407929D2}" type="pres">
      <dgm:prSet presAssocID="{CEA55D84-02BF-4361-B216-BEEFDBBCB2CD}" presName="txThre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13D9CA24-7E33-437D-BA61-B9CBBCD75446}" type="pres">
      <dgm:prSet presAssocID="{CEA55D84-02BF-4361-B216-BEEFDBBCB2CD}" presName="parTransThree" presStyleCnt="0"/>
      <dgm:spPr/>
    </dgm:pt>
    <dgm:pt modelId="{40310D31-9873-48D9-AD88-4ADC07BE279E}" type="pres">
      <dgm:prSet presAssocID="{CEA55D84-02BF-4361-B216-BEEFDBBCB2CD}" presName="horzThree" presStyleCnt="0"/>
      <dgm:spPr/>
    </dgm:pt>
    <dgm:pt modelId="{90CCB713-025F-483D-A33F-4577939C9724}" type="pres">
      <dgm:prSet presAssocID="{A98450EE-FDB0-4211-94EE-2834C667B841}" presName="vertFour" presStyleCnt="0">
        <dgm:presLayoutVars>
          <dgm:chPref val="3"/>
        </dgm:presLayoutVars>
      </dgm:prSet>
      <dgm:spPr/>
    </dgm:pt>
    <dgm:pt modelId="{AFF06952-3CB4-41FB-B025-C37600DCB5F7}" type="pres">
      <dgm:prSet presAssocID="{A98450EE-FDB0-4211-94EE-2834C667B841}" presName="txFour" presStyleLbl="node4" presStyleIdx="2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C2078119-8967-4DD7-976F-316765E7F057}" type="pres">
      <dgm:prSet presAssocID="{A98450EE-FDB0-4211-94EE-2834C667B841}" presName="parTransFour" presStyleCnt="0"/>
      <dgm:spPr/>
    </dgm:pt>
    <dgm:pt modelId="{F2CAD88A-352C-4410-B563-81EFD17BC43A}" type="pres">
      <dgm:prSet presAssocID="{A98450EE-FDB0-4211-94EE-2834C667B841}" presName="horzFour" presStyleCnt="0"/>
      <dgm:spPr/>
    </dgm:pt>
    <dgm:pt modelId="{77973A59-DF19-4A34-A0E7-154A755ADBC2}" type="pres">
      <dgm:prSet presAssocID="{A00685AE-74BB-4F4D-9DEF-5CF1B4CA664C}" presName="vertFour" presStyleCnt="0">
        <dgm:presLayoutVars>
          <dgm:chPref val="3"/>
        </dgm:presLayoutVars>
      </dgm:prSet>
      <dgm:spPr/>
    </dgm:pt>
    <dgm:pt modelId="{2A8E4110-0E6F-4BF3-B66C-1B5D0CBA9C74}" type="pres">
      <dgm:prSet presAssocID="{A00685AE-74BB-4F4D-9DEF-5CF1B4CA664C}" presName="txFour" presStyleLbl="node4" presStyleIdx="3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8A844517-2AC0-489F-8793-DF99950000EE}" type="pres">
      <dgm:prSet presAssocID="{A00685AE-74BB-4F4D-9DEF-5CF1B4CA664C}" presName="horzFour" presStyleCnt="0"/>
      <dgm:spPr/>
    </dgm:pt>
    <dgm:pt modelId="{5AFAAAD8-19F7-4E41-BF3A-87A4F4E7A49C}" type="pres">
      <dgm:prSet presAssocID="{14C5BCA6-E3DC-4D37-8CE7-1642239407BE}" presName="sibSpaceFour" presStyleCnt="0"/>
      <dgm:spPr/>
    </dgm:pt>
    <dgm:pt modelId="{178093D6-5739-495A-B900-47D4CA4CA3D5}" type="pres">
      <dgm:prSet presAssocID="{70973E69-E559-44DC-8ECA-38A3979C881A}" presName="vertFour" presStyleCnt="0">
        <dgm:presLayoutVars>
          <dgm:chPref val="3"/>
        </dgm:presLayoutVars>
      </dgm:prSet>
      <dgm:spPr/>
    </dgm:pt>
    <dgm:pt modelId="{DB1737F7-4AF3-4EF4-ACF0-0475BEFB69F8}" type="pres">
      <dgm:prSet presAssocID="{70973E69-E559-44DC-8ECA-38A3979C881A}" presName="txFour" presStyleLbl="node4" presStyleIdx="4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1D33F52D-E13D-463F-939B-5C18FEBDDCA8}" type="pres">
      <dgm:prSet presAssocID="{70973E69-E559-44DC-8ECA-38A3979C881A}" presName="horzFour" presStyleCnt="0"/>
      <dgm:spPr/>
    </dgm:pt>
    <dgm:pt modelId="{3DE5CBB9-B9C8-4CDE-B953-F5B3B01DCB19}" type="pres">
      <dgm:prSet presAssocID="{A9E405E3-CF6E-427A-BA6B-8D5FB3243739}" presName="sibSpaceFour" presStyleCnt="0"/>
      <dgm:spPr/>
    </dgm:pt>
    <dgm:pt modelId="{9178A8F1-B4F4-46D6-A119-E72C8A782693}" type="pres">
      <dgm:prSet presAssocID="{C04F9368-AB8A-4614-A080-3CD3B58F4CA0}" presName="vertFour" presStyleCnt="0">
        <dgm:presLayoutVars>
          <dgm:chPref val="3"/>
        </dgm:presLayoutVars>
      </dgm:prSet>
      <dgm:spPr/>
    </dgm:pt>
    <dgm:pt modelId="{9BDA27A9-6305-4110-BB11-80F23B23EAD2}" type="pres">
      <dgm:prSet presAssocID="{C04F9368-AB8A-4614-A080-3CD3B58F4CA0}" presName="txFour" presStyleLbl="node4" presStyleIdx="5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152ACE1A-4746-4E2B-A349-6BE8B5E1E59D}" type="pres">
      <dgm:prSet presAssocID="{C04F9368-AB8A-4614-A080-3CD3B58F4CA0}" presName="horzFour" presStyleCnt="0"/>
      <dgm:spPr/>
    </dgm:pt>
  </dgm:ptLst>
  <dgm:cxnLst>
    <dgm:cxn modelId="{738CF049-A7D6-4B16-9091-605BD78E23FC}" srcId="{028EE9DF-073A-4334-B653-B33F2870554F}" destId="{8E81EEE7-B89D-41D5-B8B6-666C7126F208}" srcOrd="0" destOrd="0" parTransId="{4662011F-EA43-41CE-A944-15F62BBCB2D3}" sibTransId="{29260C65-5D0C-4D59-B3C5-338034849E17}"/>
    <dgm:cxn modelId="{8217ED9D-5A5E-4F89-AB77-B996F9BAB683}" srcId="{A98450EE-FDB0-4211-94EE-2834C667B841}" destId="{70973E69-E559-44DC-8ECA-38A3979C881A}" srcOrd="1" destOrd="0" parTransId="{C5563EF3-6564-492E-AB30-66117003A2D2}" sibTransId="{3D76A0CC-01EB-4E37-8C61-820F26F05CF0}"/>
    <dgm:cxn modelId="{6686E361-D78F-4DB5-9CA6-95E53FE63F71}" type="presOf" srcId="{8E81EEE7-B89D-41D5-B8B6-666C7126F208}" destId="{55D75852-D7E6-4876-A1E4-E714207FB9F1}" srcOrd="0" destOrd="0" presId="urn:microsoft.com/office/officeart/2005/8/layout/hierarchy4"/>
    <dgm:cxn modelId="{DAF2AB3B-A815-48FE-BEEA-308A540BF828}" type="presOf" srcId="{224DFC69-98DC-492A-987A-165A8C398F9C}" destId="{002F55CE-1913-4F3F-AA6F-C819F8F648CF}" srcOrd="0" destOrd="0" presId="urn:microsoft.com/office/officeart/2005/8/layout/hierarchy4"/>
    <dgm:cxn modelId="{9B800D7A-37AE-41EA-A47E-FD47E5A2D4BF}" type="presOf" srcId="{9FE257F2-9B70-44D7-9B1B-4B721ECA3A5F}" destId="{20E91E60-6C92-4AF4-A934-46B4DE9CB791}" srcOrd="0" destOrd="0" presId="urn:microsoft.com/office/officeart/2005/8/layout/hierarchy4"/>
    <dgm:cxn modelId="{5E0E3E48-C52E-4E9A-B54B-487FE7CE13CD}" srcId="{224DFC69-98DC-492A-987A-165A8C398F9C}" destId="{357B1FE2-5339-4287-AB9C-8CCBC31BE356}" srcOrd="0" destOrd="0" parTransId="{33866EA9-5FB0-4FED-946D-C67EC890E954}" sibTransId="{536CCEDF-5771-4F92-8E71-B1E740FC647E}"/>
    <dgm:cxn modelId="{B04A32FC-BA09-4241-8405-C0C3873F2CB8}" type="presOf" srcId="{1B841326-BCC6-4BA6-B839-569A0D5A8B60}" destId="{81ACA734-3E6E-4315-AA18-967A06F4FB8F}" srcOrd="0" destOrd="0" presId="urn:microsoft.com/office/officeart/2005/8/layout/hierarchy4"/>
    <dgm:cxn modelId="{0C48EF94-376A-4B0C-B643-DA559F2CCE11}" srcId="{9FE257F2-9B70-44D7-9B1B-4B721ECA3A5F}" destId="{028EE9DF-073A-4334-B653-B33F2870554F}" srcOrd="0" destOrd="0" parTransId="{B5337031-38F3-43CF-B6FE-24F7C306639B}" sibTransId="{F657FB25-49D0-4DD9-968B-C14419C8D5BA}"/>
    <dgm:cxn modelId="{C0998515-D9CC-436E-A81F-F7ECCF80FFA8}" type="presOf" srcId="{3F75DCED-A35E-4B8D-B6FA-5FBF81401AF7}" destId="{64A8139B-5073-4F13-8138-2CF4C4037F3D}" srcOrd="0" destOrd="0" presId="urn:microsoft.com/office/officeart/2005/8/layout/hierarchy4"/>
    <dgm:cxn modelId="{D8E1E436-4033-43D8-85C8-506481D86F0A}" srcId="{357B1FE2-5339-4287-AB9C-8CCBC31BE356}" destId="{1B841326-BCC6-4BA6-B839-569A0D5A8B60}" srcOrd="1" destOrd="0" parTransId="{B2B67E50-77BD-4B30-ABC1-4DD479905656}" sibTransId="{1F771416-DF5D-4ED3-8F90-3E48204AE887}"/>
    <dgm:cxn modelId="{866FD990-89A9-4FE3-BF5A-C435793A719B}" srcId="{028EE9DF-073A-4334-B653-B33F2870554F}" destId="{3F75DCED-A35E-4B8D-B6FA-5FBF81401AF7}" srcOrd="1" destOrd="0" parTransId="{77D0F0A2-D180-45B1-9499-E54D85D39FC8}" sibTransId="{07DD266D-8D64-41EE-8EA9-843EABBEE3D1}"/>
    <dgm:cxn modelId="{A6CDE37E-1E8F-44D5-8803-B8A9646CCCFF}" type="presOf" srcId="{10ED40AF-DFB1-4943-B6DB-2A904FAA918A}" destId="{E75BF49A-0BBD-418B-A465-D5C73CDDC862}" srcOrd="0" destOrd="0" presId="urn:microsoft.com/office/officeart/2005/8/layout/hierarchy4"/>
    <dgm:cxn modelId="{EC0F1365-89EC-4EE2-B467-E3115A35973C}" type="presOf" srcId="{357B1FE2-5339-4287-AB9C-8CCBC31BE356}" destId="{5ECD5F51-535C-41C3-8B53-BF1EF629859D}" srcOrd="0" destOrd="0" presId="urn:microsoft.com/office/officeart/2005/8/layout/hierarchy4"/>
    <dgm:cxn modelId="{1E77F5AE-3113-466B-97BC-538DA390816E}" type="presOf" srcId="{70973E69-E559-44DC-8ECA-38A3979C881A}" destId="{DB1737F7-4AF3-4EF4-ACF0-0475BEFB69F8}" srcOrd="0" destOrd="0" presId="urn:microsoft.com/office/officeart/2005/8/layout/hierarchy4"/>
    <dgm:cxn modelId="{76F76EBE-7E8D-4D5F-8494-0EA02035B9D4}" type="presOf" srcId="{C04F9368-AB8A-4614-A080-3CD3B58F4CA0}" destId="{9BDA27A9-6305-4110-BB11-80F23B23EAD2}" srcOrd="0" destOrd="0" presId="urn:microsoft.com/office/officeart/2005/8/layout/hierarchy4"/>
    <dgm:cxn modelId="{68076590-F3DD-4C84-8889-8B7475E6C61A}" type="presOf" srcId="{A98450EE-FDB0-4211-94EE-2834C667B841}" destId="{AFF06952-3CB4-41FB-B025-C37600DCB5F7}" srcOrd="0" destOrd="0" presId="urn:microsoft.com/office/officeart/2005/8/layout/hierarchy4"/>
    <dgm:cxn modelId="{00A2FF06-7FE7-4D31-9FAD-7D115E3C18FF}" srcId="{357B1FE2-5339-4287-AB9C-8CCBC31BE356}" destId="{F91ADA0C-499F-466A-8012-8CCC303B0A6A}" srcOrd="0" destOrd="0" parTransId="{E1C681BD-DFD1-473C-94D3-A329E7576413}" sibTransId="{B19A2E82-E336-4B21-9712-3745397A4242}"/>
    <dgm:cxn modelId="{69A19362-2F85-4E9C-88F1-3336A104D073}" srcId="{CEA55D84-02BF-4361-B216-BEEFDBBCB2CD}" destId="{A98450EE-FDB0-4211-94EE-2834C667B841}" srcOrd="0" destOrd="0" parTransId="{08565991-B153-4F15-8352-91C2BBAC7F86}" sibTransId="{A9E405E3-CF6E-427A-BA6B-8D5FB3243739}"/>
    <dgm:cxn modelId="{EE2608B7-954C-4CA4-ACC4-6A8421F6A603}" srcId="{9FE257F2-9B70-44D7-9B1B-4B721ECA3A5F}" destId="{CEA55D84-02BF-4361-B216-BEEFDBBCB2CD}" srcOrd="1" destOrd="0" parTransId="{61627F73-F318-42C3-B131-E0C4B4934454}" sibTransId="{7977F221-89D3-4500-B618-FF152778694A}"/>
    <dgm:cxn modelId="{8AF06BD9-D1F0-4164-BDF8-A89ADDC5042C}" type="presOf" srcId="{CEA55D84-02BF-4361-B216-BEEFDBBCB2CD}" destId="{5C992913-3F2E-46A3-A4A8-5D68407929D2}" srcOrd="0" destOrd="0" presId="urn:microsoft.com/office/officeart/2005/8/layout/hierarchy4"/>
    <dgm:cxn modelId="{AEED5782-3D45-48B6-9FB7-560A9E0CE2EC}" srcId="{10ED40AF-DFB1-4943-B6DB-2A904FAA918A}" destId="{224DFC69-98DC-492A-987A-165A8C398F9C}" srcOrd="0" destOrd="0" parTransId="{FAB482D3-BE6B-4C36-B4BA-0FAA7015E800}" sibTransId="{2A471521-3F41-4AD4-A41F-9977087E123F}"/>
    <dgm:cxn modelId="{A2444EEC-3B25-45DF-8FD6-6CD09F05AD1A}" type="presOf" srcId="{F91ADA0C-499F-466A-8012-8CCC303B0A6A}" destId="{234D320C-1D2E-4A46-9DEC-8ECAB8F8A172}" srcOrd="0" destOrd="0" presId="urn:microsoft.com/office/officeart/2005/8/layout/hierarchy4"/>
    <dgm:cxn modelId="{027956CE-08C7-4FFB-B003-7CA6645CD588}" type="presOf" srcId="{028EE9DF-073A-4334-B653-B33F2870554F}" destId="{C3F1B4F3-B326-488F-B81A-6F0B7C265A35}" srcOrd="0" destOrd="0" presId="urn:microsoft.com/office/officeart/2005/8/layout/hierarchy4"/>
    <dgm:cxn modelId="{4F5748F0-3264-424C-9462-8B5826021646}" srcId="{224DFC69-98DC-492A-987A-165A8C398F9C}" destId="{9FE257F2-9B70-44D7-9B1B-4B721ECA3A5F}" srcOrd="1" destOrd="0" parTransId="{9D191BF7-DA85-4331-ACDE-2E02F0459172}" sibTransId="{95683789-E649-4459-B88B-275EE37EF702}"/>
    <dgm:cxn modelId="{475F52D3-E1AE-4B48-A104-374804C8D875}" type="presOf" srcId="{A00685AE-74BB-4F4D-9DEF-5CF1B4CA664C}" destId="{2A8E4110-0E6F-4BF3-B66C-1B5D0CBA9C74}" srcOrd="0" destOrd="0" presId="urn:microsoft.com/office/officeart/2005/8/layout/hierarchy4"/>
    <dgm:cxn modelId="{43BB70BC-6FFE-4C4E-8CBD-F25664A3D71B}" srcId="{A98450EE-FDB0-4211-94EE-2834C667B841}" destId="{A00685AE-74BB-4F4D-9DEF-5CF1B4CA664C}" srcOrd="0" destOrd="0" parTransId="{72624657-FD0F-4864-AA1B-DDCB5C6EE967}" sibTransId="{14C5BCA6-E3DC-4D37-8CE7-1642239407BE}"/>
    <dgm:cxn modelId="{B23210FC-6304-41ED-8320-AD3EBF24B4A1}" srcId="{CEA55D84-02BF-4361-B216-BEEFDBBCB2CD}" destId="{C04F9368-AB8A-4614-A080-3CD3B58F4CA0}" srcOrd="1" destOrd="0" parTransId="{E9DD9627-BB34-40D5-ADC6-61104D9C29A2}" sibTransId="{CEB158B1-319A-4BA9-99AD-EBA08926D4E0}"/>
    <dgm:cxn modelId="{4D08F8F5-C066-41F6-8423-FEF888375808}" type="presParOf" srcId="{E75BF49A-0BBD-418B-A465-D5C73CDDC862}" destId="{B2B14297-00EC-4DE9-9F12-84F8A498FDA2}" srcOrd="0" destOrd="0" presId="urn:microsoft.com/office/officeart/2005/8/layout/hierarchy4"/>
    <dgm:cxn modelId="{55295A2D-1961-4626-91EC-2B83F14812E7}" type="presParOf" srcId="{B2B14297-00EC-4DE9-9F12-84F8A498FDA2}" destId="{002F55CE-1913-4F3F-AA6F-C819F8F648CF}" srcOrd="0" destOrd="0" presId="urn:microsoft.com/office/officeart/2005/8/layout/hierarchy4"/>
    <dgm:cxn modelId="{57A3C454-4CAB-413D-9D0E-D92B1A0C5287}" type="presParOf" srcId="{B2B14297-00EC-4DE9-9F12-84F8A498FDA2}" destId="{A44F7502-E779-4A3D-9B93-C5ECA6B59C7C}" srcOrd="1" destOrd="0" presId="urn:microsoft.com/office/officeart/2005/8/layout/hierarchy4"/>
    <dgm:cxn modelId="{4D8073F9-9A2B-43E1-A7A1-473AA1EF679C}" type="presParOf" srcId="{B2B14297-00EC-4DE9-9F12-84F8A498FDA2}" destId="{3CE57FF6-FBA2-48D8-8049-49F705B51DFC}" srcOrd="2" destOrd="0" presId="urn:microsoft.com/office/officeart/2005/8/layout/hierarchy4"/>
    <dgm:cxn modelId="{C69A92C8-50AF-4133-A47C-2A0ED5386ECA}" type="presParOf" srcId="{3CE57FF6-FBA2-48D8-8049-49F705B51DFC}" destId="{75CFA4D5-EB26-4CFD-BFC1-C9FB112D6F12}" srcOrd="0" destOrd="0" presId="urn:microsoft.com/office/officeart/2005/8/layout/hierarchy4"/>
    <dgm:cxn modelId="{4F962758-14B9-4E1E-A99B-54EDD3421AC3}" type="presParOf" srcId="{75CFA4D5-EB26-4CFD-BFC1-C9FB112D6F12}" destId="{5ECD5F51-535C-41C3-8B53-BF1EF629859D}" srcOrd="0" destOrd="0" presId="urn:microsoft.com/office/officeart/2005/8/layout/hierarchy4"/>
    <dgm:cxn modelId="{2C81E928-BDDF-4A9E-8C47-D3729ACD23CD}" type="presParOf" srcId="{75CFA4D5-EB26-4CFD-BFC1-C9FB112D6F12}" destId="{813E7C8E-3755-4E92-8A65-9A2D82BC9A77}" srcOrd="1" destOrd="0" presId="urn:microsoft.com/office/officeart/2005/8/layout/hierarchy4"/>
    <dgm:cxn modelId="{67D08915-CBDE-4EDB-A9A3-0B6468198792}" type="presParOf" srcId="{75CFA4D5-EB26-4CFD-BFC1-C9FB112D6F12}" destId="{BAC4E885-7649-4868-8480-5D85C8310AF4}" srcOrd="2" destOrd="0" presId="urn:microsoft.com/office/officeart/2005/8/layout/hierarchy4"/>
    <dgm:cxn modelId="{DD88E5DC-F3F0-4FEE-BC2B-933CAC2200A6}" type="presParOf" srcId="{BAC4E885-7649-4868-8480-5D85C8310AF4}" destId="{BF53D83A-D5AA-4B2C-BFDB-5AA72308D198}" srcOrd="0" destOrd="0" presId="urn:microsoft.com/office/officeart/2005/8/layout/hierarchy4"/>
    <dgm:cxn modelId="{758359CE-32CD-4D6E-83B9-C1AD3DBFCB53}" type="presParOf" srcId="{BF53D83A-D5AA-4B2C-BFDB-5AA72308D198}" destId="{234D320C-1D2E-4A46-9DEC-8ECAB8F8A172}" srcOrd="0" destOrd="0" presId="urn:microsoft.com/office/officeart/2005/8/layout/hierarchy4"/>
    <dgm:cxn modelId="{7A6EBC9B-2EEB-4B57-9E2D-249DCE289589}" type="presParOf" srcId="{BF53D83A-D5AA-4B2C-BFDB-5AA72308D198}" destId="{D44385DC-D114-4479-A676-415B6A91A8AD}" srcOrd="1" destOrd="0" presId="urn:microsoft.com/office/officeart/2005/8/layout/hierarchy4"/>
    <dgm:cxn modelId="{CF0601A6-BB93-46D5-A30F-16FE4AD3F061}" type="presParOf" srcId="{BAC4E885-7649-4868-8480-5D85C8310AF4}" destId="{293F5044-82CA-49C5-BBCB-9B2A332CC006}" srcOrd="1" destOrd="0" presId="urn:microsoft.com/office/officeart/2005/8/layout/hierarchy4"/>
    <dgm:cxn modelId="{26E9E66E-A4C2-4F92-AA0F-02255E5D2553}" type="presParOf" srcId="{BAC4E885-7649-4868-8480-5D85C8310AF4}" destId="{FDD0CAA1-6E01-4710-9446-2740C5EAEABF}" srcOrd="2" destOrd="0" presId="urn:microsoft.com/office/officeart/2005/8/layout/hierarchy4"/>
    <dgm:cxn modelId="{1C940E10-E6F7-48A6-B5E5-6B7CD1CCF15A}" type="presParOf" srcId="{FDD0CAA1-6E01-4710-9446-2740C5EAEABF}" destId="{81ACA734-3E6E-4315-AA18-967A06F4FB8F}" srcOrd="0" destOrd="0" presId="urn:microsoft.com/office/officeart/2005/8/layout/hierarchy4"/>
    <dgm:cxn modelId="{BC884EF5-4AA4-4847-B4A0-F23A2A7BA3B4}" type="presParOf" srcId="{FDD0CAA1-6E01-4710-9446-2740C5EAEABF}" destId="{EB3B9E86-A9A9-480D-A2D4-8536094CEBC8}" srcOrd="1" destOrd="0" presId="urn:microsoft.com/office/officeart/2005/8/layout/hierarchy4"/>
    <dgm:cxn modelId="{6095260F-AAA4-415F-84A8-54BF91AC513F}" type="presParOf" srcId="{3CE57FF6-FBA2-48D8-8049-49F705B51DFC}" destId="{22A85E5B-55F7-4DAB-B235-88C6F756B28F}" srcOrd="1" destOrd="0" presId="urn:microsoft.com/office/officeart/2005/8/layout/hierarchy4"/>
    <dgm:cxn modelId="{E5F6BDFF-B370-4BAB-B0E7-CAA66BA5D3EE}" type="presParOf" srcId="{3CE57FF6-FBA2-48D8-8049-49F705B51DFC}" destId="{4438EBED-A435-42AC-AA1F-C9755A0FE824}" srcOrd="2" destOrd="0" presId="urn:microsoft.com/office/officeart/2005/8/layout/hierarchy4"/>
    <dgm:cxn modelId="{9BE7A7BE-39A3-4923-9217-365F0D10A1FF}" type="presParOf" srcId="{4438EBED-A435-42AC-AA1F-C9755A0FE824}" destId="{20E91E60-6C92-4AF4-A934-46B4DE9CB791}" srcOrd="0" destOrd="0" presId="urn:microsoft.com/office/officeart/2005/8/layout/hierarchy4"/>
    <dgm:cxn modelId="{5892686F-9E73-4A7D-A015-F64DE64861AB}" type="presParOf" srcId="{4438EBED-A435-42AC-AA1F-C9755A0FE824}" destId="{36223B38-A2D0-4388-BB92-F9AEEE2C85DC}" srcOrd="1" destOrd="0" presId="urn:microsoft.com/office/officeart/2005/8/layout/hierarchy4"/>
    <dgm:cxn modelId="{47E690DB-58F7-4D44-842D-81F3E188568A}" type="presParOf" srcId="{4438EBED-A435-42AC-AA1F-C9755A0FE824}" destId="{1C08672B-71CD-428E-A148-7E7DFE8B2C75}" srcOrd="2" destOrd="0" presId="urn:microsoft.com/office/officeart/2005/8/layout/hierarchy4"/>
    <dgm:cxn modelId="{E4264C80-C225-4B69-821C-D74F511B4A42}" type="presParOf" srcId="{1C08672B-71CD-428E-A148-7E7DFE8B2C75}" destId="{5A6CCB77-69F5-40DC-8D37-53A06960D8A9}" srcOrd="0" destOrd="0" presId="urn:microsoft.com/office/officeart/2005/8/layout/hierarchy4"/>
    <dgm:cxn modelId="{134057EC-7F83-4F7F-BC19-42AF9652D321}" type="presParOf" srcId="{5A6CCB77-69F5-40DC-8D37-53A06960D8A9}" destId="{C3F1B4F3-B326-488F-B81A-6F0B7C265A35}" srcOrd="0" destOrd="0" presId="urn:microsoft.com/office/officeart/2005/8/layout/hierarchy4"/>
    <dgm:cxn modelId="{0B0A5AA8-3FFD-49BD-B04A-B96FC202A979}" type="presParOf" srcId="{5A6CCB77-69F5-40DC-8D37-53A06960D8A9}" destId="{0FE4431A-0B10-4E1F-9524-6ED771E4B146}" srcOrd="1" destOrd="0" presId="urn:microsoft.com/office/officeart/2005/8/layout/hierarchy4"/>
    <dgm:cxn modelId="{779248AF-8011-4FEB-A93F-2AB925289F60}" type="presParOf" srcId="{5A6CCB77-69F5-40DC-8D37-53A06960D8A9}" destId="{9EBBCB89-FE22-4EBF-80B8-D7F7EF275E05}" srcOrd="2" destOrd="0" presId="urn:microsoft.com/office/officeart/2005/8/layout/hierarchy4"/>
    <dgm:cxn modelId="{EDFD1E6B-D15B-465D-A0C6-215AD12CE6C9}" type="presParOf" srcId="{9EBBCB89-FE22-4EBF-80B8-D7F7EF275E05}" destId="{10E15F04-933A-4CEA-B44C-5A5AFF2DBA0F}" srcOrd="0" destOrd="0" presId="urn:microsoft.com/office/officeart/2005/8/layout/hierarchy4"/>
    <dgm:cxn modelId="{2E378804-C5E3-4C2F-ABE2-E512CCC1B006}" type="presParOf" srcId="{10E15F04-933A-4CEA-B44C-5A5AFF2DBA0F}" destId="{55D75852-D7E6-4876-A1E4-E714207FB9F1}" srcOrd="0" destOrd="0" presId="urn:microsoft.com/office/officeart/2005/8/layout/hierarchy4"/>
    <dgm:cxn modelId="{A90737CD-7545-4A23-AA7F-45155B406F90}" type="presParOf" srcId="{10E15F04-933A-4CEA-B44C-5A5AFF2DBA0F}" destId="{4B3AC6C8-C30A-4448-A8C8-B10B685135D0}" srcOrd="1" destOrd="0" presId="urn:microsoft.com/office/officeart/2005/8/layout/hierarchy4"/>
    <dgm:cxn modelId="{42DFA356-7FEA-43E2-B540-C00A599DFC9B}" type="presParOf" srcId="{9EBBCB89-FE22-4EBF-80B8-D7F7EF275E05}" destId="{B1FA060F-FA05-42FE-AF06-2B7DE5962EA1}" srcOrd="1" destOrd="0" presId="urn:microsoft.com/office/officeart/2005/8/layout/hierarchy4"/>
    <dgm:cxn modelId="{76DA594A-357C-4529-9DF9-CB6C733CBC14}" type="presParOf" srcId="{9EBBCB89-FE22-4EBF-80B8-D7F7EF275E05}" destId="{176D2290-0E4F-4767-A984-6CEC2A183A42}" srcOrd="2" destOrd="0" presId="urn:microsoft.com/office/officeart/2005/8/layout/hierarchy4"/>
    <dgm:cxn modelId="{E1B9D68B-F4B4-42DB-BBED-F65E5D07FE63}" type="presParOf" srcId="{176D2290-0E4F-4767-A984-6CEC2A183A42}" destId="{64A8139B-5073-4F13-8138-2CF4C4037F3D}" srcOrd="0" destOrd="0" presId="urn:microsoft.com/office/officeart/2005/8/layout/hierarchy4"/>
    <dgm:cxn modelId="{2F44EADF-965C-4CE1-86FC-76974CA58D6B}" type="presParOf" srcId="{176D2290-0E4F-4767-A984-6CEC2A183A42}" destId="{B1893DA2-7F3F-404B-A804-EB888C7F56FD}" srcOrd="1" destOrd="0" presId="urn:microsoft.com/office/officeart/2005/8/layout/hierarchy4"/>
    <dgm:cxn modelId="{61095DFA-7AF0-43F0-8AAB-6F6080883D74}" type="presParOf" srcId="{1C08672B-71CD-428E-A148-7E7DFE8B2C75}" destId="{75F13D38-6611-4FD3-8948-ED5F1F44EA46}" srcOrd="1" destOrd="0" presId="urn:microsoft.com/office/officeart/2005/8/layout/hierarchy4"/>
    <dgm:cxn modelId="{3534E2F6-F23C-4A41-8F02-25EFD93AB2D9}" type="presParOf" srcId="{1C08672B-71CD-428E-A148-7E7DFE8B2C75}" destId="{1165945A-2A36-4750-AB71-D5880C87A5EB}" srcOrd="2" destOrd="0" presId="urn:microsoft.com/office/officeart/2005/8/layout/hierarchy4"/>
    <dgm:cxn modelId="{47386D58-A29D-4588-A3F0-A5AC6DB0CF9B}" type="presParOf" srcId="{1165945A-2A36-4750-AB71-D5880C87A5EB}" destId="{5C992913-3F2E-46A3-A4A8-5D68407929D2}" srcOrd="0" destOrd="0" presId="urn:microsoft.com/office/officeart/2005/8/layout/hierarchy4"/>
    <dgm:cxn modelId="{DB761C75-8064-42D4-917D-2CB2D4FAE9B6}" type="presParOf" srcId="{1165945A-2A36-4750-AB71-D5880C87A5EB}" destId="{13D9CA24-7E33-437D-BA61-B9CBBCD75446}" srcOrd="1" destOrd="0" presId="urn:microsoft.com/office/officeart/2005/8/layout/hierarchy4"/>
    <dgm:cxn modelId="{7BDF3DE7-1972-4867-973B-6EA6654B0D9A}" type="presParOf" srcId="{1165945A-2A36-4750-AB71-D5880C87A5EB}" destId="{40310D31-9873-48D9-AD88-4ADC07BE279E}" srcOrd="2" destOrd="0" presId="urn:microsoft.com/office/officeart/2005/8/layout/hierarchy4"/>
    <dgm:cxn modelId="{FFF4C0CE-F582-42E3-80B2-AB3E83E53C5C}" type="presParOf" srcId="{40310D31-9873-48D9-AD88-4ADC07BE279E}" destId="{90CCB713-025F-483D-A33F-4577939C9724}" srcOrd="0" destOrd="0" presId="urn:microsoft.com/office/officeart/2005/8/layout/hierarchy4"/>
    <dgm:cxn modelId="{ED3908D7-D6F0-4F72-B891-247206F59216}" type="presParOf" srcId="{90CCB713-025F-483D-A33F-4577939C9724}" destId="{AFF06952-3CB4-41FB-B025-C37600DCB5F7}" srcOrd="0" destOrd="0" presId="urn:microsoft.com/office/officeart/2005/8/layout/hierarchy4"/>
    <dgm:cxn modelId="{85462EF0-617C-4FC1-BF48-8CC46B029827}" type="presParOf" srcId="{90CCB713-025F-483D-A33F-4577939C9724}" destId="{C2078119-8967-4DD7-976F-316765E7F057}" srcOrd="1" destOrd="0" presId="urn:microsoft.com/office/officeart/2005/8/layout/hierarchy4"/>
    <dgm:cxn modelId="{2A4F6E1E-E38F-4237-A6B9-796BE3AA17BE}" type="presParOf" srcId="{90CCB713-025F-483D-A33F-4577939C9724}" destId="{F2CAD88A-352C-4410-B563-81EFD17BC43A}" srcOrd="2" destOrd="0" presId="urn:microsoft.com/office/officeart/2005/8/layout/hierarchy4"/>
    <dgm:cxn modelId="{A3BA3E17-C482-4395-BAB2-2DE2CBF601E2}" type="presParOf" srcId="{F2CAD88A-352C-4410-B563-81EFD17BC43A}" destId="{77973A59-DF19-4A34-A0E7-154A755ADBC2}" srcOrd="0" destOrd="0" presId="urn:microsoft.com/office/officeart/2005/8/layout/hierarchy4"/>
    <dgm:cxn modelId="{E9B533BD-2D4C-43BE-82EF-2100BA316364}" type="presParOf" srcId="{77973A59-DF19-4A34-A0E7-154A755ADBC2}" destId="{2A8E4110-0E6F-4BF3-B66C-1B5D0CBA9C74}" srcOrd="0" destOrd="0" presId="urn:microsoft.com/office/officeart/2005/8/layout/hierarchy4"/>
    <dgm:cxn modelId="{7EFB3A71-105D-4070-AEFC-8BDBB3858ADC}" type="presParOf" srcId="{77973A59-DF19-4A34-A0E7-154A755ADBC2}" destId="{8A844517-2AC0-489F-8793-DF99950000EE}" srcOrd="1" destOrd="0" presId="urn:microsoft.com/office/officeart/2005/8/layout/hierarchy4"/>
    <dgm:cxn modelId="{426617DB-903B-48B3-96B9-A669212F4947}" type="presParOf" srcId="{F2CAD88A-352C-4410-B563-81EFD17BC43A}" destId="{5AFAAAD8-19F7-4E41-BF3A-87A4F4E7A49C}" srcOrd="1" destOrd="0" presId="urn:microsoft.com/office/officeart/2005/8/layout/hierarchy4"/>
    <dgm:cxn modelId="{E6920301-7267-4CFF-B0BE-9E94E09F42CB}" type="presParOf" srcId="{F2CAD88A-352C-4410-B563-81EFD17BC43A}" destId="{178093D6-5739-495A-B900-47D4CA4CA3D5}" srcOrd="2" destOrd="0" presId="urn:microsoft.com/office/officeart/2005/8/layout/hierarchy4"/>
    <dgm:cxn modelId="{9258CF81-4758-4204-855F-6D4913886F32}" type="presParOf" srcId="{178093D6-5739-495A-B900-47D4CA4CA3D5}" destId="{DB1737F7-4AF3-4EF4-ACF0-0475BEFB69F8}" srcOrd="0" destOrd="0" presId="urn:microsoft.com/office/officeart/2005/8/layout/hierarchy4"/>
    <dgm:cxn modelId="{53789DF6-E897-408B-A305-3809219149B3}" type="presParOf" srcId="{178093D6-5739-495A-B900-47D4CA4CA3D5}" destId="{1D33F52D-E13D-463F-939B-5C18FEBDDCA8}" srcOrd="1" destOrd="0" presId="urn:microsoft.com/office/officeart/2005/8/layout/hierarchy4"/>
    <dgm:cxn modelId="{3B2EE89D-2432-4956-8490-ED4CFDF0DA50}" type="presParOf" srcId="{40310D31-9873-48D9-AD88-4ADC07BE279E}" destId="{3DE5CBB9-B9C8-4CDE-B953-F5B3B01DCB19}" srcOrd="1" destOrd="0" presId="urn:microsoft.com/office/officeart/2005/8/layout/hierarchy4"/>
    <dgm:cxn modelId="{0191FC1B-E756-4C9C-9822-C840D5BF9499}" type="presParOf" srcId="{40310D31-9873-48D9-AD88-4ADC07BE279E}" destId="{9178A8F1-B4F4-46D6-A119-E72C8A782693}" srcOrd="2" destOrd="0" presId="urn:microsoft.com/office/officeart/2005/8/layout/hierarchy4"/>
    <dgm:cxn modelId="{38646FFD-F675-4F72-B99B-0F284669F0B0}" type="presParOf" srcId="{9178A8F1-B4F4-46D6-A119-E72C8A782693}" destId="{9BDA27A9-6305-4110-BB11-80F23B23EAD2}" srcOrd="0" destOrd="0" presId="urn:microsoft.com/office/officeart/2005/8/layout/hierarchy4"/>
    <dgm:cxn modelId="{A1681D9D-6BD2-48D3-AE15-9AAD708AC2C2}" type="presParOf" srcId="{9178A8F1-B4F4-46D6-A119-E72C8A782693}" destId="{152ACE1A-4746-4E2B-A349-6BE8B5E1E59D}" srcOrd="1" destOrd="0" presId="urn:microsoft.com/office/officeart/2005/8/layout/hierarchy4"/>
  </dgm:cxnLst>
  <dgm:bg>
    <a:solidFill>
      <a:schemeClr val="bg2"/>
    </a:solidFill>
  </dgm:bg>
  <dgm:whole/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10ED40AF-DFB1-4943-B6DB-2A904FAA918A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9E1BDB0B-AFA1-48C0-9D9E-4416FA3DEE93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dirty="0" smtClean="0"/>
            <a:t>Andrea Peláez Ruiz</a:t>
          </a:r>
          <a:endParaRPr lang="es-CO" sz="1800" dirty="0"/>
        </a:p>
      </dgm:t>
    </dgm:pt>
    <dgm:pt modelId="{77CCC430-77BC-44B4-AF4B-81F5A40C6002}" type="parTrans" cxnId="{A39CB2FF-43A9-490F-936E-631119D268C9}">
      <dgm:prSet/>
      <dgm:spPr/>
      <dgm:t>
        <a:bodyPr/>
        <a:lstStyle/>
        <a:p>
          <a:endParaRPr lang="es-CO"/>
        </a:p>
      </dgm:t>
    </dgm:pt>
    <dgm:pt modelId="{9DC90C60-65E9-42F3-A651-AC88810722C6}" type="sibTrans" cxnId="{A39CB2FF-43A9-490F-936E-631119D268C9}">
      <dgm:prSet/>
      <dgm:spPr/>
      <dgm:t>
        <a:bodyPr/>
        <a:lstStyle/>
        <a:p>
          <a:endParaRPr lang="es-CO"/>
        </a:p>
      </dgm:t>
    </dgm:pt>
    <dgm:pt modelId="{7E4DE785-6F32-419E-B498-66D7ED57E830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dirty="0" smtClean="0"/>
            <a:t>Catalina                     Zapata De Cárdenas Valero</a:t>
          </a:r>
          <a:endParaRPr lang="es-CO" sz="1600" dirty="0"/>
        </a:p>
      </dgm:t>
    </dgm:pt>
    <dgm:pt modelId="{8D3E7650-D504-4459-9F9C-CD36689D704F}" type="parTrans" cxnId="{50445A00-EEB5-4A1F-9C8D-ADF94D81DF29}">
      <dgm:prSet/>
      <dgm:spPr/>
      <dgm:t>
        <a:bodyPr/>
        <a:lstStyle/>
        <a:p>
          <a:endParaRPr lang="es-CO"/>
        </a:p>
      </dgm:t>
    </dgm:pt>
    <dgm:pt modelId="{31CAE8C0-03CD-46AC-9B9C-FD8A4DF25AA6}" type="sibTrans" cxnId="{50445A00-EEB5-4A1F-9C8D-ADF94D81DF29}">
      <dgm:prSet/>
      <dgm:spPr/>
      <dgm:t>
        <a:bodyPr/>
        <a:lstStyle/>
        <a:p>
          <a:endParaRPr lang="es-CO"/>
        </a:p>
      </dgm:t>
    </dgm:pt>
    <dgm:pt modelId="{8454DD03-100F-436A-8D03-15346952C058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500" baseline="0" dirty="0" smtClean="0"/>
            <a:t>Luis            Zapata De Cárdenas</a:t>
          </a:r>
          <a:endParaRPr lang="es-CO" sz="1500" baseline="0" dirty="0"/>
        </a:p>
      </dgm:t>
    </dgm:pt>
    <dgm:pt modelId="{4A126E53-8B81-4E05-AEE4-2F994AFF6997}" type="parTrans" cxnId="{9F07ED6C-FE6A-47D1-9D2F-9A39FBCD47B0}">
      <dgm:prSet/>
      <dgm:spPr/>
      <dgm:t>
        <a:bodyPr/>
        <a:lstStyle/>
        <a:p>
          <a:endParaRPr lang="es-CO"/>
        </a:p>
      </dgm:t>
    </dgm:pt>
    <dgm:pt modelId="{FEBBAA2C-2641-4BCE-9388-55E8EF32DE28}" type="sibTrans" cxnId="{9F07ED6C-FE6A-47D1-9D2F-9A39FBCD47B0}">
      <dgm:prSet/>
      <dgm:spPr/>
      <dgm:t>
        <a:bodyPr/>
        <a:lstStyle/>
        <a:p>
          <a:endParaRPr lang="es-CO"/>
        </a:p>
      </dgm:t>
    </dgm:pt>
    <dgm:pt modelId="{43CFC93C-EA7B-4CC2-B489-03B424DCE4FC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500" baseline="0" dirty="0" smtClean="0"/>
            <a:t>Mariana Valero De Velasco </a:t>
          </a:r>
          <a:r>
            <a:rPr lang="es-CO" sz="1500" dirty="0" smtClean="0"/>
            <a:t>            </a:t>
          </a:r>
          <a:r>
            <a:rPr lang="es-CO" sz="1200" dirty="0" smtClean="0">
              <a:sym typeface="Wingdings" pitchFamily="2" charset="2"/>
            </a:rPr>
            <a:t> D 38</a:t>
          </a:r>
          <a:endParaRPr lang="es-CO" sz="1200" dirty="0"/>
        </a:p>
      </dgm:t>
    </dgm:pt>
    <dgm:pt modelId="{FF559E72-319D-40D7-A9E7-092BD5CBD91B}" type="parTrans" cxnId="{0365FDCB-0E08-4D1E-918A-E1845620E6D0}">
      <dgm:prSet/>
      <dgm:spPr/>
      <dgm:t>
        <a:bodyPr/>
        <a:lstStyle/>
        <a:p>
          <a:endParaRPr lang="es-CO"/>
        </a:p>
      </dgm:t>
    </dgm:pt>
    <dgm:pt modelId="{18A97E84-C993-4407-BF7D-37EA520EE067}" type="sibTrans" cxnId="{0365FDCB-0E08-4D1E-918A-E1845620E6D0}">
      <dgm:prSet/>
      <dgm:spPr/>
      <dgm:t>
        <a:bodyPr/>
        <a:lstStyle/>
        <a:p>
          <a:endParaRPr lang="es-CO"/>
        </a:p>
      </dgm:t>
    </dgm:pt>
    <dgm:pt modelId="{C43B5F4F-89DB-4A28-8153-7E8D08A15366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dirty="0" smtClean="0"/>
            <a:t>Juan                             Peláez Hernández</a:t>
          </a:r>
          <a:endParaRPr lang="es-CO" sz="1600" dirty="0"/>
        </a:p>
      </dgm:t>
    </dgm:pt>
    <dgm:pt modelId="{733D7566-6AE2-435E-81BE-ED86FC9EBA5D}" type="parTrans" cxnId="{77E1CE51-4518-4038-98E9-675107ED4214}">
      <dgm:prSet/>
      <dgm:spPr/>
      <dgm:t>
        <a:bodyPr/>
        <a:lstStyle/>
        <a:p>
          <a:endParaRPr lang="es-CO"/>
        </a:p>
      </dgm:t>
    </dgm:pt>
    <dgm:pt modelId="{B743D0FC-015A-43E9-9872-EA8A2A6F81B2}" type="sibTrans" cxnId="{77E1CE51-4518-4038-98E9-675107ED4214}">
      <dgm:prSet/>
      <dgm:spPr/>
      <dgm:t>
        <a:bodyPr/>
        <a:lstStyle/>
        <a:p>
          <a:endParaRPr lang="es-CO"/>
        </a:p>
      </dgm:t>
    </dgm:pt>
    <dgm:pt modelId="{6250474C-72F4-46A7-BE2C-D648FB7C7C55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dirty="0" smtClean="0"/>
            <a:t>Juana Josefa Ruiz De La Cámara</a:t>
          </a:r>
          <a:endParaRPr lang="es-CO" sz="1600" dirty="0"/>
        </a:p>
      </dgm:t>
    </dgm:pt>
    <dgm:pt modelId="{57026791-AEDA-4600-926C-B2E088F7EE2F}" type="parTrans" cxnId="{1D53B982-F166-430A-97FE-5F77FF5D40E5}">
      <dgm:prSet/>
      <dgm:spPr/>
      <dgm:t>
        <a:bodyPr/>
        <a:lstStyle/>
        <a:p>
          <a:endParaRPr lang="es-CO"/>
        </a:p>
      </dgm:t>
    </dgm:pt>
    <dgm:pt modelId="{2799A457-34B1-4267-8ABD-C7338ADA0E7B}" type="sibTrans" cxnId="{1D53B982-F166-430A-97FE-5F77FF5D40E5}">
      <dgm:prSet/>
      <dgm:spPr/>
      <dgm:t>
        <a:bodyPr/>
        <a:lstStyle/>
        <a:p>
          <a:endParaRPr lang="es-CO"/>
        </a:p>
      </dgm:t>
    </dgm:pt>
    <dgm:pt modelId="{1072EA32-0345-4946-9AF8-22C0F895C4AB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500" baseline="0" dirty="0" smtClean="0"/>
            <a:t>Juan   Peláez </a:t>
          </a:r>
          <a:r>
            <a:rPr lang="es-CO" sz="1500" baseline="0" dirty="0" err="1" smtClean="0"/>
            <a:t>Abeu</a:t>
          </a:r>
          <a:endParaRPr lang="es-CO" sz="1500" baseline="0" dirty="0"/>
        </a:p>
      </dgm:t>
    </dgm:pt>
    <dgm:pt modelId="{8AD46968-EF10-4DEE-92BD-BCBB9F00141A}" type="parTrans" cxnId="{ACC1E327-1E07-4AE2-9092-F93F59361045}">
      <dgm:prSet/>
      <dgm:spPr/>
      <dgm:t>
        <a:bodyPr/>
        <a:lstStyle/>
        <a:p>
          <a:endParaRPr lang="es-CO"/>
        </a:p>
      </dgm:t>
    </dgm:pt>
    <dgm:pt modelId="{3D3B25F7-5923-46C6-9804-273463867423}" type="sibTrans" cxnId="{ACC1E327-1E07-4AE2-9092-F93F59361045}">
      <dgm:prSet/>
      <dgm:spPr/>
      <dgm:t>
        <a:bodyPr/>
        <a:lstStyle/>
        <a:p>
          <a:endParaRPr lang="es-CO"/>
        </a:p>
      </dgm:t>
    </dgm:pt>
    <dgm:pt modelId="{D418DB0A-605E-48DC-A13E-9479187EDFEC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500" baseline="0" dirty="0" smtClean="0"/>
            <a:t>María Hernández De la Vera</a:t>
          </a:r>
          <a:endParaRPr lang="es-CO" sz="1500" baseline="0" dirty="0"/>
        </a:p>
      </dgm:t>
    </dgm:pt>
    <dgm:pt modelId="{06D47C70-4CCB-421E-A36D-0C217BADD43F}" type="parTrans" cxnId="{5B979161-C292-416C-AB43-B3995F834CE6}">
      <dgm:prSet/>
      <dgm:spPr/>
      <dgm:t>
        <a:bodyPr/>
        <a:lstStyle/>
        <a:p>
          <a:endParaRPr lang="es-CO"/>
        </a:p>
      </dgm:t>
    </dgm:pt>
    <dgm:pt modelId="{DA5DA704-3833-46F0-BB47-01DC02ED4B44}" type="sibTrans" cxnId="{5B979161-C292-416C-AB43-B3995F834CE6}">
      <dgm:prSet/>
      <dgm:spPr/>
      <dgm:t>
        <a:bodyPr/>
        <a:lstStyle/>
        <a:p>
          <a:endParaRPr lang="es-CO"/>
        </a:p>
      </dgm:t>
    </dgm:pt>
    <dgm:pt modelId="{885E5C61-7C84-44B3-BE6D-F96E98F5787B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500" baseline="0" dirty="0" smtClean="0"/>
            <a:t>Diego             Ruiz De la Cámara               </a:t>
          </a:r>
          <a:r>
            <a:rPr lang="es-CO" sz="1200" dirty="0" smtClean="0">
              <a:sym typeface="Wingdings" pitchFamily="2" charset="2"/>
            </a:rPr>
            <a:t> D 39</a:t>
          </a:r>
          <a:endParaRPr lang="es-CO" sz="1200" dirty="0"/>
        </a:p>
      </dgm:t>
    </dgm:pt>
    <dgm:pt modelId="{1DBF0DD8-719B-4145-8C64-772B0DC84B1D}" type="parTrans" cxnId="{DD206250-8D49-4B63-BFA2-B2A94A9C3CB8}">
      <dgm:prSet/>
      <dgm:spPr/>
      <dgm:t>
        <a:bodyPr/>
        <a:lstStyle/>
        <a:p>
          <a:endParaRPr lang="es-CO"/>
        </a:p>
      </dgm:t>
    </dgm:pt>
    <dgm:pt modelId="{3308D626-A578-458B-BE94-21C66E3C0110}" type="sibTrans" cxnId="{DD206250-8D49-4B63-BFA2-B2A94A9C3CB8}">
      <dgm:prSet/>
      <dgm:spPr/>
      <dgm:t>
        <a:bodyPr/>
        <a:lstStyle/>
        <a:p>
          <a:endParaRPr lang="es-CO"/>
        </a:p>
      </dgm:t>
    </dgm:pt>
    <dgm:pt modelId="{CC902B07-253E-4596-BE61-2E065C9A4DA5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s-CO" sz="1400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CO" sz="1400" dirty="0" smtClean="0"/>
            <a:t>Mencia      De Carvajal Martínez  </a:t>
          </a:r>
          <a:r>
            <a:rPr lang="es-CO" sz="1600" dirty="0" smtClean="0"/>
            <a:t>       </a:t>
          </a:r>
          <a:r>
            <a:rPr lang="es-CO" sz="1200" dirty="0" smtClean="0">
              <a:sym typeface="Wingdings" pitchFamily="2" charset="2"/>
            </a:rPr>
            <a:t> D 40</a:t>
          </a:r>
          <a:endParaRPr lang="es-CO" sz="1200" dirty="0" smtClean="0"/>
        </a:p>
        <a:p>
          <a:pPr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200" dirty="0"/>
        </a:p>
      </dgm:t>
    </dgm:pt>
    <dgm:pt modelId="{ADF854EE-6DF5-47EF-ADCB-5050B238F03D}" type="parTrans" cxnId="{F4A3323C-B714-4CA5-ABB9-359FA4445703}">
      <dgm:prSet/>
      <dgm:spPr/>
      <dgm:t>
        <a:bodyPr/>
        <a:lstStyle/>
        <a:p>
          <a:endParaRPr lang="es-CO"/>
        </a:p>
      </dgm:t>
    </dgm:pt>
    <dgm:pt modelId="{13861A83-80E7-4E3D-A52B-1A0D69BB0BF0}" type="sibTrans" cxnId="{F4A3323C-B714-4CA5-ABB9-359FA4445703}">
      <dgm:prSet/>
      <dgm:spPr/>
      <dgm:t>
        <a:bodyPr/>
        <a:lstStyle/>
        <a:p>
          <a:endParaRPr lang="es-CO"/>
        </a:p>
      </dgm:t>
    </dgm:pt>
    <dgm:pt modelId="{FCBA2C43-72DE-42F0-B8F1-BB8E79D830B0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dirty="0" smtClean="0"/>
            <a:t>Juan                     De Toro</a:t>
          </a:r>
          <a:endParaRPr lang="es-CO" sz="1600" dirty="0"/>
        </a:p>
      </dgm:t>
    </dgm:pt>
    <dgm:pt modelId="{CA8CCF62-B378-4A81-B2F1-D8C1A940DF46}" type="sibTrans" cxnId="{246FB45D-5115-4F9B-BE9F-C86B9DF59418}">
      <dgm:prSet/>
      <dgm:spPr/>
      <dgm:t>
        <a:bodyPr/>
        <a:lstStyle/>
        <a:p>
          <a:endParaRPr lang="es-CO"/>
        </a:p>
      </dgm:t>
    </dgm:pt>
    <dgm:pt modelId="{54AC83A7-516A-4F97-AFAF-6FE2B34995C2}" type="parTrans" cxnId="{246FB45D-5115-4F9B-BE9F-C86B9DF59418}">
      <dgm:prSet/>
      <dgm:spPr/>
      <dgm:t>
        <a:bodyPr/>
        <a:lstStyle/>
        <a:p>
          <a:endParaRPr lang="es-CO"/>
        </a:p>
      </dgm:t>
    </dgm:pt>
    <dgm:pt modelId="{6892DBC0-9D68-487E-A0E9-DD27BE730FBF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dirty="0" smtClean="0"/>
            <a:t>Cristóbal Toro Zapata</a:t>
          </a:r>
          <a:endParaRPr lang="es-CO" sz="1800" dirty="0"/>
        </a:p>
      </dgm:t>
    </dgm:pt>
    <dgm:pt modelId="{CA94EA04-610D-4D18-B7BC-6DEF7BE9573F}" type="sibTrans" cxnId="{3A513B4C-D1D5-4178-ADF3-D0E4AA38110A}">
      <dgm:prSet/>
      <dgm:spPr/>
      <dgm:t>
        <a:bodyPr/>
        <a:lstStyle/>
        <a:p>
          <a:endParaRPr lang="es-CO"/>
        </a:p>
      </dgm:t>
    </dgm:pt>
    <dgm:pt modelId="{94B01AB5-BDE7-43C5-BC30-7D2E8FE8CA0C}" type="parTrans" cxnId="{3A513B4C-D1D5-4178-ADF3-D0E4AA38110A}">
      <dgm:prSet/>
      <dgm:spPr/>
      <dgm:t>
        <a:bodyPr/>
        <a:lstStyle/>
        <a:p>
          <a:endParaRPr lang="es-CO"/>
        </a:p>
      </dgm:t>
    </dgm:pt>
    <dgm:pt modelId="{956FCCDE-B333-4594-8C13-E8646D55C44A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800" i="1" dirty="0" smtClean="0"/>
            <a:t>Manuela Toro Peláez</a:t>
          </a:r>
          <a:endParaRPr lang="es-CO" sz="2800" i="1" dirty="0"/>
        </a:p>
      </dgm:t>
    </dgm:pt>
    <dgm:pt modelId="{58DCF97F-892A-472F-A019-1A2C47A1A437}" type="sibTrans" cxnId="{417AB3FE-81B3-4686-BE68-5EA4FB395501}">
      <dgm:prSet/>
      <dgm:spPr/>
      <dgm:t>
        <a:bodyPr/>
        <a:lstStyle/>
        <a:p>
          <a:endParaRPr lang="es-CO"/>
        </a:p>
      </dgm:t>
    </dgm:pt>
    <dgm:pt modelId="{DBDA72A3-6B85-4D7B-A6C4-6EADDFEE283A}" type="parTrans" cxnId="{417AB3FE-81B3-4686-BE68-5EA4FB395501}">
      <dgm:prSet/>
      <dgm:spPr/>
      <dgm:t>
        <a:bodyPr/>
        <a:lstStyle/>
        <a:p>
          <a:endParaRPr lang="es-CO"/>
        </a:p>
      </dgm:t>
    </dgm:pt>
    <dgm:pt modelId="{E75BF49A-0BBD-418B-A465-D5C73CDDC862}" type="pres">
      <dgm:prSet presAssocID="{10ED40AF-DFB1-4943-B6DB-2A904FAA918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E0C2D0A9-621A-45FB-BCBC-6F69DEFF079C}" type="pres">
      <dgm:prSet presAssocID="{956FCCDE-B333-4594-8C13-E8646D55C44A}" presName="vertOne" presStyleCnt="0"/>
      <dgm:spPr/>
    </dgm:pt>
    <dgm:pt modelId="{7627A137-499B-4184-9186-95A8464A238F}" type="pres">
      <dgm:prSet presAssocID="{956FCCDE-B333-4594-8C13-E8646D55C44A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912E13C2-145E-43B7-A4E1-1D480F6BD6A4}" type="pres">
      <dgm:prSet presAssocID="{956FCCDE-B333-4594-8C13-E8646D55C44A}" presName="parTransOne" presStyleCnt="0"/>
      <dgm:spPr/>
    </dgm:pt>
    <dgm:pt modelId="{77E14A30-88EA-44C3-AB6E-FBCE5917BF7A}" type="pres">
      <dgm:prSet presAssocID="{956FCCDE-B333-4594-8C13-E8646D55C44A}" presName="horzOne" presStyleCnt="0"/>
      <dgm:spPr/>
    </dgm:pt>
    <dgm:pt modelId="{34891559-24BA-4A5E-B6C9-E156E9EE3B5B}" type="pres">
      <dgm:prSet presAssocID="{6892DBC0-9D68-487E-A0E9-DD27BE730FBF}" presName="vertTwo" presStyleCnt="0"/>
      <dgm:spPr/>
    </dgm:pt>
    <dgm:pt modelId="{70C8C067-C2C3-4B58-BCB9-4F681B5204A0}" type="pres">
      <dgm:prSet presAssocID="{6892DBC0-9D68-487E-A0E9-DD27BE730FBF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BCD0FD26-A319-4776-9861-C29E9D72831F}" type="pres">
      <dgm:prSet presAssocID="{6892DBC0-9D68-487E-A0E9-DD27BE730FBF}" presName="parTransTwo" presStyleCnt="0"/>
      <dgm:spPr/>
    </dgm:pt>
    <dgm:pt modelId="{EEFF064A-E41F-4137-98F8-CE9B9FF8312A}" type="pres">
      <dgm:prSet presAssocID="{6892DBC0-9D68-487E-A0E9-DD27BE730FBF}" presName="horzTwo" presStyleCnt="0"/>
      <dgm:spPr/>
    </dgm:pt>
    <dgm:pt modelId="{85F5006A-7E89-4F43-81C5-9B1A2E5E92BE}" type="pres">
      <dgm:prSet presAssocID="{FCBA2C43-72DE-42F0-B8F1-BB8E79D830B0}" presName="vertThree" presStyleCnt="0"/>
      <dgm:spPr/>
    </dgm:pt>
    <dgm:pt modelId="{F96586ED-66C1-493B-A7F5-FC77DB24B1B6}" type="pres">
      <dgm:prSet presAssocID="{FCBA2C43-72DE-42F0-B8F1-BB8E79D830B0}" presName="txThree" presStyleLbl="node3" presStyleIdx="0" presStyleCnt="4" custLinFactNeighborX="3479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2FB6C0D9-96CF-4459-BD82-88B5AE43CB08}" type="pres">
      <dgm:prSet presAssocID="{FCBA2C43-72DE-42F0-B8F1-BB8E79D830B0}" presName="horzThree" presStyleCnt="0"/>
      <dgm:spPr/>
    </dgm:pt>
    <dgm:pt modelId="{7B38D37D-0880-4C6F-9CF9-C8273A4EB5FE}" type="pres">
      <dgm:prSet presAssocID="{CA8CCF62-B378-4A81-B2F1-D8C1A940DF46}" presName="sibSpaceThree" presStyleCnt="0"/>
      <dgm:spPr/>
    </dgm:pt>
    <dgm:pt modelId="{563775CF-324C-4CA0-8B4F-3B5F073B1FED}" type="pres">
      <dgm:prSet presAssocID="{7E4DE785-6F32-419E-B498-66D7ED57E830}" presName="vertThree" presStyleCnt="0"/>
      <dgm:spPr/>
    </dgm:pt>
    <dgm:pt modelId="{09378BE1-A3D6-434E-AA1D-B97E9ABB3FDF}" type="pres">
      <dgm:prSet presAssocID="{7E4DE785-6F32-419E-B498-66D7ED57E830}" presName="txThre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938C4844-95B7-4369-8D70-D8E8F61B2C94}" type="pres">
      <dgm:prSet presAssocID="{7E4DE785-6F32-419E-B498-66D7ED57E830}" presName="parTransThree" presStyleCnt="0"/>
      <dgm:spPr/>
    </dgm:pt>
    <dgm:pt modelId="{039D187D-5AC4-4EAD-8F2E-1BAB28521B72}" type="pres">
      <dgm:prSet presAssocID="{7E4DE785-6F32-419E-B498-66D7ED57E830}" presName="horzThree" presStyleCnt="0"/>
      <dgm:spPr/>
    </dgm:pt>
    <dgm:pt modelId="{DDB48619-2F56-491A-9E1B-192A5F1E515E}" type="pres">
      <dgm:prSet presAssocID="{8454DD03-100F-436A-8D03-15346952C058}" presName="vertFour" presStyleCnt="0">
        <dgm:presLayoutVars>
          <dgm:chPref val="3"/>
        </dgm:presLayoutVars>
      </dgm:prSet>
      <dgm:spPr/>
    </dgm:pt>
    <dgm:pt modelId="{6813EC24-B357-49FF-9B96-95227AA1F5FA}" type="pres">
      <dgm:prSet presAssocID="{8454DD03-100F-436A-8D03-15346952C058}" presName="txFour" presStyleLbl="node4" presStyleIdx="0" presStyleCnt="6" custLinFactNeighborX="3479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F20713F3-643A-4D3F-8B52-161C11BADE97}" type="pres">
      <dgm:prSet presAssocID="{8454DD03-100F-436A-8D03-15346952C058}" presName="horzFour" presStyleCnt="0"/>
      <dgm:spPr/>
    </dgm:pt>
    <dgm:pt modelId="{7E4260C5-B24A-4201-AA2D-410ADC2C39FA}" type="pres">
      <dgm:prSet presAssocID="{FEBBAA2C-2641-4BCE-9388-55E8EF32DE28}" presName="sibSpaceFour" presStyleCnt="0"/>
      <dgm:spPr/>
    </dgm:pt>
    <dgm:pt modelId="{71C6616A-AA09-4044-A34B-C0F343A98998}" type="pres">
      <dgm:prSet presAssocID="{43CFC93C-EA7B-4CC2-B489-03B424DCE4FC}" presName="vertFour" presStyleCnt="0">
        <dgm:presLayoutVars>
          <dgm:chPref val="3"/>
        </dgm:presLayoutVars>
      </dgm:prSet>
      <dgm:spPr/>
    </dgm:pt>
    <dgm:pt modelId="{FBA95D93-4E55-4523-8A9C-BE24B38897E0}" type="pres">
      <dgm:prSet presAssocID="{43CFC93C-EA7B-4CC2-B489-03B424DCE4FC}" presName="txFour" presStyleLbl="node4" presStyleIdx="1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CA861020-86A3-4EDB-8FDE-F2F36910CFC4}" type="pres">
      <dgm:prSet presAssocID="{43CFC93C-EA7B-4CC2-B489-03B424DCE4FC}" presName="horzFour" presStyleCnt="0"/>
      <dgm:spPr/>
    </dgm:pt>
    <dgm:pt modelId="{07BC48A9-4664-4B66-8051-7E5D29113368}" type="pres">
      <dgm:prSet presAssocID="{CA94EA04-610D-4D18-B7BC-6DEF7BE9573F}" presName="sibSpaceTwo" presStyleCnt="0"/>
      <dgm:spPr/>
    </dgm:pt>
    <dgm:pt modelId="{8C93A52A-015F-41E3-9FE6-7D7B4C3EC867}" type="pres">
      <dgm:prSet presAssocID="{9E1BDB0B-AFA1-48C0-9D9E-4416FA3DEE93}" presName="vertTwo" presStyleCnt="0"/>
      <dgm:spPr/>
    </dgm:pt>
    <dgm:pt modelId="{24C8E367-7EC9-40F3-933A-0909EB5EBBF2}" type="pres">
      <dgm:prSet presAssocID="{9E1BDB0B-AFA1-48C0-9D9E-4416FA3DEE93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A4A46C3A-244D-49A8-AD33-75721D02DA0A}" type="pres">
      <dgm:prSet presAssocID="{9E1BDB0B-AFA1-48C0-9D9E-4416FA3DEE93}" presName="parTransTwo" presStyleCnt="0"/>
      <dgm:spPr/>
    </dgm:pt>
    <dgm:pt modelId="{846BA233-0D36-496D-A353-2F600E768E0F}" type="pres">
      <dgm:prSet presAssocID="{9E1BDB0B-AFA1-48C0-9D9E-4416FA3DEE93}" presName="horzTwo" presStyleCnt="0"/>
      <dgm:spPr/>
    </dgm:pt>
    <dgm:pt modelId="{014F33F4-1BFD-4AB5-AD8A-BA56027F08B3}" type="pres">
      <dgm:prSet presAssocID="{C43B5F4F-89DB-4A28-8153-7E8D08A15366}" presName="vertThree" presStyleCnt="0"/>
      <dgm:spPr/>
    </dgm:pt>
    <dgm:pt modelId="{45F47C1F-F129-4512-B3EA-0F3E38436F07}" type="pres">
      <dgm:prSet presAssocID="{C43B5F4F-89DB-4A28-8153-7E8D08A15366}" presName="txThre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08207AB1-AEC1-48F7-A0C6-4FC26D579D4F}" type="pres">
      <dgm:prSet presAssocID="{C43B5F4F-89DB-4A28-8153-7E8D08A15366}" presName="parTransThree" presStyleCnt="0"/>
      <dgm:spPr/>
    </dgm:pt>
    <dgm:pt modelId="{30C5FCF2-D80C-435E-A705-106497DA72B5}" type="pres">
      <dgm:prSet presAssocID="{C43B5F4F-89DB-4A28-8153-7E8D08A15366}" presName="horzThree" presStyleCnt="0"/>
      <dgm:spPr/>
    </dgm:pt>
    <dgm:pt modelId="{F5EAC930-8D79-443E-BB9D-81B951737148}" type="pres">
      <dgm:prSet presAssocID="{1072EA32-0345-4946-9AF8-22C0F895C4AB}" presName="vertFour" presStyleCnt="0">
        <dgm:presLayoutVars>
          <dgm:chPref val="3"/>
        </dgm:presLayoutVars>
      </dgm:prSet>
      <dgm:spPr/>
    </dgm:pt>
    <dgm:pt modelId="{C8D04A31-640C-43DA-AA38-229A6D64493D}" type="pres">
      <dgm:prSet presAssocID="{1072EA32-0345-4946-9AF8-22C0F895C4AB}" presName="txFour" presStyleLbl="node4" presStyleIdx="2" presStyleCnt="6" custLinFactNeighborX="3479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335C6807-EF74-4F77-BA76-FD88356242E1}" type="pres">
      <dgm:prSet presAssocID="{1072EA32-0345-4946-9AF8-22C0F895C4AB}" presName="horzFour" presStyleCnt="0"/>
      <dgm:spPr/>
    </dgm:pt>
    <dgm:pt modelId="{DD85DD79-8168-41B3-A457-447368372576}" type="pres">
      <dgm:prSet presAssocID="{3D3B25F7-5923-46C6-9804-273463867423}" presName="sibSpaceFour" presStyleCnt="0"/>
      <dgm:spPr/>
    </dgm:pt>
    <dgm:pt modelId="{881B4F59-FE30-47E2-B9EB-E491ADCFB24E}" type="pres">
      <dgm:prSet presAssocID="{D418DB0A-605E-48DC-A13E-9479187EDFEC}" presName="vertFour" presStyleCnt="0">
        <dgm:presLayoutVars>
          <dgm:chPref val="3"/>
        </dgm:presLayoutVars>
      </dgm:prSet>
      <dgm:spPr/>
    </dgm:pt>
    <dgm:pt modelId="{3A2C87CF-0630-493F-B6B0-B54EBFA28EF2}" type="pres">
      <dgm:prSet presAssocID="{D418DB0A-605E-48DC-A13E-9479187EDFEC}" presName="txFour" presStyleLbl="node4" presStyleIdx="3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6A81BFBF-A22A-42D8-9A57-CC25CA0F2718}" type="pres">
      <dgm:prSet presAssocID="{D418DB0A-605E-48DC-A13E-9479187EDFEC}" presName="horzFour" presStyleCnt="0"/>
      <dgm:spPr/>
    </dgm:pt>
    <dgm:pt modelId="{81180A56-CB68-4B66-AC2F-886FE9B59137}" type="pres">
      <dgm:prSet presAssocID="{B743D0FC-015A-43E9-9872-EA8A2A6F81B2}" presName="sibSpaceThree" presStyleCnt="0"/>
      <dgm:spPr/>
    </dgm:pt>
    <dgm:pt modelId="{9C0D6CB0-6CCC-4B08-95AE-AFE3C92187CB}" type="pres">
      <dgm:prSet presAssocID="{6250474C-72F4-46A7-BE2C-D648FB7C7C55}" presName="vertThree" presStyleCnt="0"/>
      <dgm:spPr/>
    </dgm:pt>
    <dgm:pt modelId="{A49D3CD2-68C3-4904-AD29-8EBB76AC794E}" type="pres">
      <dgm:prSet presAssocID="{6250474C-72F4-46A7-BE2C-D648FB7C7C55}" presName="txThre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FBAAD7C9-D802-49C5-B5A1-7954D2CFAB2A}" type="pres">
      <dgm:prSet presAssocID="{6250474C-72F4-46A7-BE2C-D648FB7C7C55}" presName="parTransThree" presStyleCnt="0"/>
      <dgm:spPr/>
    </dgm:pt>
    <dgm:pt modelId="{AF7BC16A-1E13-4A9A-A0CE-CE0D927D8E57}" type="pres">
      <dgm:prSet presAssocID="{6250474C-72F4-46A7-BE2C-D648FB7C7C55}" presName="horzThree" presStyleCnt="0"/>
      <dgm:spPr/>
    </dgm:pt>
    <dgm:pt modelId="{87553106-C194-4D7F-BDD4-975D2096A983}" type="pres">
      <dgm:prSet presAssocID="{885E5C61-7C84-44B3-BE6D-F96E98F5787B}" presName="vertFour" presStyleCnt="0">
        <dgm:presLayoutVars>
          <dgm:chPref val="3"/>
        </dgm:presLayoutVars>
      </dgm:prSet>
      <dgm:spPr/>
    </dgm:pt>
    <dgm:pt modelId="{63DE09FC-3307-4E06-8AA4-C24C9EE2CA6D}" type="pres">
      <dgm:prSet presAssocID="{885E5C61-7C84-44B3-BE6D-F96E98F5787B}" presName="txFour" presStyleLbl="node4" presStyleIdx="4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4A0CF6B1-4261-4599-A472-AA2F4F366CA1}" type="pres">
      <dgm:prSet presAssocID="{885E5C61-7C84-44B3-BE6D-F96E98F5787B}" presName="horzFour" presStyleCnt="0"/>
      <dgm:spPr/>
    </dgm:pt>
    <dgm:pt modelId="{36646BA1-D0CB-47CE-9A6D-EA2FB0CD4365}" type="pres">
      <dgm:prSet presAssocID="{3308D626-A578-458B-BE94-21C66E3C0110}" presName="sibSpaceFour" presStyleCnt="0"/>
      <dgm:spPr/>
    </dgm:pt>
    <dgm:pt modelId="{70FCAB7C-BF26-47A0-93E6-8314A3B27097}" type="pres">
      <dgm:prSet presAssocID="{CC902B07-253E-4596-BE61-2E065C9A4DA5}" presName="vertFour" presStyleCnt="0">
        <dgm:presLayoutVars>
          <dgm:chPref val="3"/>
        </dgm:presLayoutVars>
      </dgm:prSet>
      <dgm:spPr/>
    </dgm:pt>
    <dgm:pt modelId="{BC5F0518-24F4-48FD-BACD-96DC8CACE177}" type="pres">
      <dgm:prSet presAssocID="{CC902B07-253E-4596-BE61-2E065C9A4DA5}" presName="txFour" presStyleLbl="node4" presStyleIdx="5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8A5040AA-14B0-4FE4-8314-6D59FD28BBAC}" type="pres">
      <dgm:prSet presAssocID="{CC902B07-253E-4596-BE61-2E065C9A4DA5}" presName="horzFour" presStyleCnt="0"/>
      <dgm:spPr/>
    </dgm:pt>
  </dgm:ptLst>
  <dgm:cxnLst>
    <dgm:cxn modelId="{3A513B4C-D1D5-4178-ADF3-D0E4AA38110A}" srcId="{956FCCDE-B333-4594-8C13-E8646D55C44A}" destId="{6892DBC0-9D68-487E-A0E9-DD27BE730FBF}" srcOrd="0" destOrd="0" parTransId="{94B01AB5-BDE7-43C5-BC30-7D2E8FE8CA0C}" sibTransId="{CA94EA04-610D-4D18-B7BC-6DEF7BE9573F}"/>
    <dgm:cxn modelId="{A39CB2FF-43A9-490F-936E-631119D268C9}" srcId="{956FCCDE-B333-4594-8C13-E8646D55C44A}" destId="{9E1BDB0B-AFA1-48C0-9D9E-4416FA3DEE93}" srcOrd="1" destOrd="0" parTransId="{77CCC430-77BC-44B4-AF4B-81F5A40C6002}" sibTransId="{9DC90C60-65E9-42F3-A651-AC88810722C6}"/>
    <dgm:cxn modelId="{B52E0A29-D493-432E-807F-7A7F8E78BBC4}" type="presOf" srcId="{8454DD03-100F-436A-8D03-15346952C058}" destId="{6813EC24-B357-49FF-9B96-95227AA1F5FA}" srcOrd="0" destOrd="0" presId="urn:microsoft.com/office/officeart/2005/8/layout/hierarchy4"/>
    <dgm:cxn modelId="{D7E1BE17-EA8E-4E63-9F56-77BFC888F9DB}" type="presOf" srcId="{956FCCDE-B333-4594-8C13-E8646D55C44A}" destId="{7627A137-499B-4184-9186-95A8464A238F}" srcOrd="0" destOrd="0" presId="urn:microsoft.com/office/officeart/2005/8/layout/hierarchy4"/>
    <dgm:cxn modelId="{9F07ED6C-FE6A-47D1-9D2F-9A39FBCD47B0}" srcId="{7E4DE785-6F32-419E-B498-66D7ED57E830}" destId="{8454DD03-100F-436A-8D03-15346952C058}" srcOrd="0" destOrd="0" parTransId="{4A126E53-8B81-4E05-AEE4-2F994AFF6997}" sibTransId="{FEBBAA2C-2641-4BCE-9388-55E8EF32DE28}"/>
    <dgm:cxn modelId="{03EC1879-1111-440E-9A2D-1B2594F35A1E}" type="presOf" srcId="{D418DB0A-605E-48DC-A13E-9479187EDFEC}" destId="{3A2C87CF-0630-493F-B6B0-B54EBFA28EF2}" srcOrd="0" destOrd="0" presId="urn:microsoft.com/office/officeart/2005/8/layout/hierarchy4"/>
    <dgm:cxn modelId="{50445A00-EEB5-4A1F-9C8D-ADF94D81DF29}" srcId="{6892DBC0-9D68-487E-A0E9-DD27BE730FBF}" destId="{7E4DE785-6F32-419E-B498-66D7ED57E830}" srcOrd="1" destOrd="0" parTransId="{8D3E7650-D504-4459-9F9C-CD36689D704F}" sibTransId="{31CAE8C0-03CD-46AC-9B9C-FD8A4DF25AA6}"/>
    <dgm:cxn modelId="{417AB3FE-81B3-4686-BE68-5EA4FB395501}" srcId="{10ED40AF-DFB1-4943-B6DB-2A904FAA918A}" destId="{956FCCDE-B333-4594-8C13-E8646D55C44A}" srcOrd="0" destOrd="0" parTransId="{DBDA72A3-6B85-4D7B-A6C4-6EADDFEE283A}" sibTransId="{58DCF97F-892A-472F-A019-1A2C47A1A437}"/>
    <dgm:cxn modelId="{1D53B982-F166-430A-97FE-5F77FF5D40E5}" srcId="{9E1BDB0B-AFA1-48C0-9D9E-4416FA3DEE93}" destId="{6250474C-72F4-46A7-BE2C-D648FB7C7C55}" srcOrd="1" destOrd="0" parTransId="{57026791-AEDA-4600-926C-B2E088F7EE2F}" sibTransId="{2799A457-34B1-4267-8ABD-C7338ADA0E7B}"/>
    <dgm:cxn modelId="{246FB45D-5115-4F9B-BE9F-C86B9DF59418}" srcId="{6892DBC0-9D68-487E-A0E9-DD27BE730FBF}" destId="{FCBA2C43-72DE-42F0-B8F1-BB8E79D830B0}" srcOrd="0" destOrd="0" parTransId="{54AC83A7-516A-4F97-AFAF-6FE2B34995C2}" sibTransId="{CA8CCF62-B378-4A81-B2F1-D8C1A940DF46}"/>
    <dgm:cxn modelId="{A3FEAAD5-9E1B-4030-A278-E7B95E7546A8}" type="presOf" srcId="{10ED40AF-DFB1-4943-B6DB-2A904FAA918A}" destId="{E75BF49A-0BBD-418B-A465-D5C73CDDC862}" srcOrd="0" destOrd="0" presId="urn:microsoft.com/office/officeart/2005/8/layout/hierarchy4"/>
    <dgm:cxn modelId="{F4A3323C-B714-4CA5-ABB9-359FA4445703}" srcId="{6250474C-72F4-46A7-BE2C-D648FB7C7C55}" destId="{CC902B07-253E-4596-BE61-2E065C9A4DA5}" srcOrd="1" destOrd="0" parTransId="{ADF854EE-6DF5-47EF-ADCB-5050B238F03D}" sibTransId="{13861A83-80E7-4E3D-A52B-1A0D69BB0BF0}"/>
    <dgm:cxn modelId="{CF814866-4326-400C-A9B8-DE994081FE1B}" type="presOf" srcId="{C43B5F4F-89DB-4A28-8153-7E8D08A15366}" destId="{45F47C1F-F129-4512-B3EA-0F3E38436F07}" srcOrd="0" destOrd="0" presId="urn:microsoft.com/office/officeart/2005/8/layout/hierarchy4"/>
    <dgm:cxn modelId="{5073F245-75E5-40C3-BDB9-3D4956DD0FF5}" type="presOf" srcId="{9E1BDB0B-AFA1-48C0-9D9E-4416FA3DEE93}" destId="{24C8E367-7EC9-40F3-933A-0909EB5EBBF2}" srcOrd="0" destOrd="0" presId="urn:microsoft.com/office/officeart/2005/8/layout/hierarchy4"/>
    <dgm:cxn modelId="{0365FDCB-0E08-4D1E-918A-E1845620E6D0}" srcId="{7E4DE785-6F32-419E-B498-66D7ED57E830}" destId="{43CFC93C-EA7B-4CC2-B489-03B424DCE4FC}" srcOrd="1" destOrd="0" parTransId="{FF559E72-319D-40D7-A9E7-092BD5CBD91B}" sibTransId="{18A97E84-C993-4407-BF7D-37EA520EE067}"/>
    <dgm:cxn modelId="{DB9B10A9-99AB-4C4B-ADC9-CF9F0B5D6762}" type="presOf" srcId="{FCBA2C43-72DE-42F0-B8F1-BB8E79D830B0}" destId="{F96586ED-66C1-493B-A7F5-FC77DB24B1B6}" srcOrd="0" destOrd="0" presId="urn:microsoft.com/office/officeart/2005/8/layout/hierarchy4"/>
    <dgm:cxn modelId="{B3D186E9-B150-4108-83A3-9745BF725B9D}" type="presOf" srcId="{1072EA32-0345-4946-9AF8-22C0F895C4AB}" destId="{C8D04A31-640C-43DA-AA38-229A6D64493D}" srcOrd="0" destOrd="0" presId="urn:microsoft.com/office/officeart/2005/8/layout/hierarchy4"/>
    <dgm:cxn modelId="{ACC1E327-1E07-4AE2-9092-F93F59361045}" srcId="{C43B5F4F-89DB-4A28-8153-7E8D08A15366}" destId="{1072EA32-0345-4946-9AF8-22C0F895C4AB}" srcOrd="0" destOrd="0" parTransId="{8AD46968-EF10-4DEE-92BD-BCBB9F00141A}" sibTransId="{3D3B25F7-5923-46C6-9804-273463867423}"/>
    <dgm:cxn modelId="{48DD06ED-2E8F-4987-8215-222F100A1194}" type="presOf" srcId="{43CFC93C-EA7B-4CC2-B489-03B424DCE4FC}" destId="{FBA95D93-4E55-4523-8A9C-BE24B38897E0}" srcOrd="0" destOrd="0" presId="urn:microsoft.com/office/officeart/2005/8/layout/hierarchy4"/>
    <dgm:cxn modelId="{77E1CE51-4518-4038-98E9-675107ED4214}" srcId="{9E1BDB0B-AFA1-48C0-9D9E-4416FA3DEE93}" destId="{C43B5F4F-89DB-4A28-8153-7E8D08A15366}" srcOrd="0" destOrd="0" parTransId="{733D7566-6AE2-435E-81BE-ED86FC9EBA5D}" sibTransId="{B743D0FC-015A-43E9-9872-EA8A2A6F81B2}"/>
    <dgm:cxn modelId="{DD206250-8D49-4B63-BFA2-B2A94A9C3CB8}" srcId="{6250474C-72F4-46A7-BE2C-D648FB7C7C55}" destId="{885E5C61-7C84-44B3-BE6D-F96E98F5787B}" srcOrd="0" destOrd="0" parTransId="{1DBF0DD8-719B-4145-8C64-772B0DC84B1D}" sibTransId="{3308D626-A578-458B-BE94-21C66E3C0110}"/>
    <dgm:cxn modelId="{46EDD9E7-4C2E-4931-907B-E8FBC4CD6B3C}" type="presOf" srcId="{6250474C-72F4-46A7-BE2C-D648FB7C7C55}" destId="{A49D3CD2-68C3-4904-AD29-8EBB76AC794E}" srcOrd="0" destOrd="0" presId="urn:microsoft.com/office/officeart/2005/8/layout/hierarchy4"/>
    <dgm:cxn modelId="{9E91728F-4DEB-40A1-A4B7-E0DB490581BD}" type="presOf" srcId="{885E5C61-7C84-44B3-BE6D-F96E98F5787B}" destId="{63DE09FC-3307-4E06-8AA4-C24C9EE2CA6D}" srcOrd="0" destOrd="0" presId="urn:microsoft.com/office/officeart/2005/8/layout/hierarchy4"/>
    <dgm:cxn modelId="{6CFFCF99-93E8-40E3-8A02-A0AB389E9E90}" type="presOf" srcId="{7E4DE785-6F32-419E-B498-66D7ED57E830}" destId="{09378BE1-A3D6-434E-AA1D-B97E9ABB3FDF}" srcOrd="0" destOrd="0" presId="urn:microsoft.com/office/officeart/2005/8/layout/hierarchy4"/>
    <dgm:cxn modelId="{9E5CBA8A-24C6-4389-913E-4881FC36CA1E}" type="presOf" srcId="{CC902B07-253E-4596-BE61-2E065C9A4DA5}" destId="{BC5F0518-24F4-48FD-BACD-96DC8CACE177}" srcOrd="0" destOrd="0" presId="urn:microsoft.com/office/officeart/2005/8/layout/hierarchy4"/>
    <dgm:cxn modelId="{260CA50A-3A2C-4C1E-9774-0D14E15E2E07}" type="presOf" srcId="{6892DBC0-9D68-487E-A0E9-DD27BE730FBF}" destId="{70C8C067-C2C3-4B58-BCB9-4F681B5204A0}" srcOrd="0" destOrd="0" presId="urn:microsoft.com/office/officeart/2005/8/layout/hierarchy4"/>
    <dgm:cxn modelId="{5B979161-C292-416C-AB43-B3995F834CE6}" srcId="{C43B5F4F-89DB-4A28-8153-7E8D08A15366}" destId="{D418DB0A-605E-48DC-A13E-9479187EDFEC}" srcOrd="1" destOrd="0" parTransId="{06D47C70-4CCB-421E-A36D-0C217BADD43F}" sibTransId="{DA5DA704-3833-46F0-BB47-01DC02ED4B44}"/>
    <dgm:cxn modelId="{6C35AD9F-EABB-4B1B-B179-105326B0966E}" type="presParOf" srcId="{E75BF49A-0BBD-418B-A465-D5C73CDDC862}" destId="{E0C2D0A9-621A-45FB-BCBC-6F69DEFF079C}" srcOrd="0" destOrd="0" presId="urn:microsoft.com/office/officeart/2005/8/layout/hierarchy4"/>
    <dgm:cxn modelId="{2D695F33-DD76-4C92-A172-7AB12EB93228}" type="presParOf" srcId="{E0C2D0A9-621A-45FB-BCBC-6F69DEFF079C}" destId="{7627A137-499B-4184-9186-95A8464A238F}" srcOrd="0" destOrd="0" presId="urn:microsoft.com/office/officeart/2005/8/layout/hierarchy4"/>
    <dgm:cxn modelId="{4C0AC868-1914-41BE-8DF1-49E57793DE1D}" type="presParOf" srcId="{E0C2D0A9-621A-45FB-BCBC-6F69DEFF079C}" destId="{912E13C2-145E-43B7-A4E1-1D480F6BD6A4}" srcOrd="1" destOrd="0" presId="urn:microsoft.com/office/officeart/2005/8/layout/hierarchy4"/>
    <dgm:cxn modelId="{BB1EFB32-A29D-4D32-B4B2-C96FC4A1FB40}" type="presParOf" srcId="{E0C2D0A9-621A-45FB-BCBC-6F69DEFF079C}" destId="{77E14A30-88EA-44C3-AB6E-FBCE5917BF7A}" srcOrd="2" destOrd="0" presId="urn:microsoft.com/office/officeart/2005/8/layout/hierarchy4"/>
    <dgm:cxn modelId="{2BEFDBFC-5687-42C4-8F0D-482AD679B13C}" type="presParOf" srcId="{77E14A30-88EA-44C3-AB6E-FBCE5917BF7A}" destId="{34891559-24BA-4A5E-B6C9-E156E9EE3B5B}" srcOrd="0" destOrd="0" presId="urn:microsoft.com/office/officeart/2005/8/layout/hierarchy4"/>
    <dgm:cxn modelId="{9B1CABF7-575E-424C-9944-903F77720DD8}" type="presParOf" srcId="{34891559-24BA-4A5E-B6C9-E156E9EE3B5B}" destId="{70C8C067-C2C3-4B58-BCB9-4F681B5204A0}" srcOrd="0" destOrd="0" presId="urn:microsoft.com/office/officeart/2005/8/layout/hierarchy4"/>
    <dgm:cxn modelId="{CAC03145-1E73-4EAD-8D57-5A228FC33D83}" type="presParOf" srcId="{34891559-24BA-4A5E-B6C9-E156E9EE3B5B}" destId="{BCD0FD26-A319-4776-9861-C29E9D72831F}" srcOrd="1" destOrd="0" presId="urn:microsoft.com/office/officeart/2005/8/layout/hierarchy4"/>
    <dgm:cxn modelId="{754C301E-E548-40D9-8F43-61BC44380917}" type="presParOf" srcId="{34891559-24BA-4A5E-B6C9-E156E9EE3B5B}" destId="{EEFF064A-E41F-4137-98F8-CE9B9FF8312A}" srcOrd="2" destOrd="0" presId="urn:microsoft.com/office/officeart/2005/8/layout/hierarchy4"/>
    <dgm:cxn modelId="{F177536F-778B-4764-A0B4-529185642365}" type="presParOf" srcId="{EEFF064A-E41F-4137-98F8-CE9B9FF8312A}" destId="{85F5006A-7E89-4F43-81C5-9B1A2E5E92BE}" srcOrd="0" destOrd="0" presId="urn:microsoft.com/office/officeart/2005/8/layout/hierarchy4"/>
    <dgm:cxn modelId="{FBD4D37F-5355-47F1-A3EC-993707E77F53}" type="presParOf" srcId="{85F5006A-7E89-4F43-81C5-9B1A2E5E92BE}" destId="{F96586ED-66C1-493B-A7F5-FC77DB24B1B6}" srcOrd="0" destOrd="0" presId="urn:microsoft.com/office/officeart/2005/8/layout/hierarchy4"/>
    <dgm:cxn modelId="{2D613FB4-5C48-4105-8B24-94A34C9A30E0}" type="presParOf" srcId="{85F5006A-7E89-4F43-81C5-9B1A2E5E92BE}" destId="{2FB6C0D9-96CF-4459-BD82-88B5AE43CB08}" srcOrd="1" destOrd="0" presId="urn:microsoft.com/office/officeart/2005/8/layout/hierarchy4"/>
    <dgm:cxn modelId="{4ADE9653-1BA8-4BCE-B4B8-C2BC25A062CC}" type="presParOf" srcId="{EEFF064A-E41F-4137-98F8-CE9B9FF8312A}" destId="{7B38D37D-0880-4C6F-9CF9-C8273A4EB5FE}" srcOrd="1" destOrd="0" presId="urn:microsoft.com/office/officeart/2005/8/layout/hierarchy4"/>
    <dgm:cxn modelId="{E027745B-E862-4F1C-8444-7C8A6145BCC6}" type="presParOf" srcId="{EEFF064A-E41F-4137-98F8-CE9B9FF8312A}" destId="{563775CF-324C-4CA0-8B4F-3B5F073B1FED}" srcOrd="2" destOrd="0" presId="urn:microsoft.com/office/officeart/2005/8/layout/hierarchy4"/>
    <dgm:cxn modelId="{276EDF8C-45AC-4A5A-B27E-D1B098FFED5A}" type="presParOf" srcId="{563775CF-324C-4CA0-8B4F-3B5F073B1FED}" destId="{09378BE1-A3D6-434E-AA1D-B97E9ABB3FDF}" srcOrd="0" destOrd="0" presId="urn:microsoft.com/office/officeart/2005/8/layout/hierarchy4"/>
    <dgm:cxn modelId="{D65D7F71-F987-45B0-B9EF-9F689DC91186}" type="presParOf" srcId="{563775CF-324C-4CA0-8B4F-3B5F073B1FED}" destId="{938C4844-95B7-4369-8D70-D8E8F61B2C94}" srcOrd="1" destOrd="0" presId="urn:microsoft.com/office/officeart/2005/8/layout/hierarchy4"/>
    <dgm:cxn modelId="{8E2865A5-3139-4811-B31E-E172FC28BF30}" type="presParOf" srcId="{563775CF-324C-4CA0-8B4F-3B5F073B1FED}" destId="{039D187D-5AC4-4EAD-8F2E-1BAB28521B72}" srcOrd="2" destOrd="0" presId="urn:microsoft.com/office/officeart/2005/8/layout/hierarchy4"/>
    <dgm:cxn modelId="{B34D4ACD-9124-4ED9-9EAA-974E2370A7DB}" type="presParOf" srcId="{039D187D-5AC4-4EAD-8F2E-1BAB28521B72}" destId="{DDB48619-2F56-491A-9E1B-192A5F1E515E}" srcOrd="0" destOrd="0" presId="urn:microsoft.com/office/officeart/2005/8/layout/hierarchy4"/>
    <dgm:cxn modelId="{B3B0AD28-13ED-45B1-9D0F-C30154D25727}" type="presParOf" srcId="{DDB48619-2F56-491A-9E1B-192A5F1E515E}" destId="{6813EC24-B357-49FF-9B96-95227AA1F5FA}" srcOrd="0" destOrd="0" presId="urn:microsoft.com/office/officeart/2005/8/layout/hierarchy4"/>
    <dgm:cxn modelId="{FDE5F184-2A22-4158-B2DD-ABA01FD664B7}" type="presParOf" srcId="{DDB48619-2F56-491A-9E1B-192A5F1E515E}" destId="{F20713F3-643A-4D3F-8B52-161C11BADE97}" srcOrd="1" destOrd="0" presId="urn:microsoft.com/office/officeart/2005/8/layout/hierarchy4"/>
    <dgm:cxn modelId="{48E2AFAB-686D-476A-9F6A-470BA67BAE60}" type="presParOf" srcId="{039D187D-5AC4-4EAD-8F2E-1BAB28521B72}" destId="{7E4260C5-B24A-4201-AA2D-410ADC2C39FA}" srcOrd="1" destOrd="0" presId="urn:microsoft.com/office/officeart/2005/8/layout/hierarchy4"/>
    <dgm:cxn modelId="{1873E985-F7D1-42A6-958E-A6B0E54C99B7}" type="presParOf" srcId="{039D187D-5AC4-4EAD-8F2E-1BAB28521B72}" destId="{71C6616A-AA09-4044-A34B-C0F343A98998}" srcOrd="2" destOrd="0" presId="urn:microsoft.com/office/officeart/2005/8/layout/hierarchy4"/>
    <dgm:cxn modelId="{DE217B73-EC50-44C7-BE66-48831ACEF204}" type="presParOf" srcId="{71C6616A-AA09-4044-A34B-C0F343A98998}" destId="{FBA95D93-4E55-4523-8A9C-BE24B38897E0}" srcOrd="0" destOrd="0" presId="urn:microsoft.com/office/officeart/2005/8/layout/hierarchy4"/>
    <dgm:cxn modelId="{3EC6C085-39D8-4C13-BE19-112B2A80C042}" type="presParOf" srcId="{71C6616A-AA09-4044-A34B-C0F343A98998}" destId="{CA861020-86A3-4EDB-8FDE-F2F36910CFC4}" srcOrd="1" destOrd="0" presId="urn:microsoft.com/office/officeart/2005/8/layout/hierarchy4"/>
    <dgm:cxn modelId="{BE9427B3-A364-4FCB-BC8A-C4B5E3956F89}" type="presParOf" srcId="{77E14A30-88EA-44C3-AB6E-FBCE5917BF7A}" destId="{07BC48A9-4664-4B66-8051-7E5D29113368}" srcOrd="1" destOrd="0" presId="urn:microsoft.com/office/officeart/2005/8/layout/hierarchy4"/>
    <dgm:cxn modelId="{E7FD1A91-D744-42B9-948E-058764AEAF55}" type="presParOf" srcId="{77E14A30-88EA-44C3-AB6E-FBCE5917BF7A}" destId="{8C93A52A-015F-41E3-9FE6-7D7B4C3EC867}" srcOrd="2" destOrd="0" presId="urn:microsoft.com/office/officeart/2005/8/layout/hierarchy4"/>
    <dgm:cxn modelId="{EB428015-1A85-43A9-81FB-C09A7900CBA0}" type="presParOf" srcId="{8C93A52A-015F-41E3-9FE6-7D7B4C3EC867}" destId="{24C8E367-7EC9-40F3-933A-0909EB5EBBF2}" srcOrd="0" destOrd="0" presId="urn:microsoft.com/office/officeart/2005/8/layout/hierarchy4"/>
    <dgm:cxn modelId="{80FD9005-EC53-47C6-83BB-DDAFB7F9D686}" type="presParOf" srcId="{8C93A52A-015F-41E3-9FE6-7D7B4C3EC867}" destId="{A4A46C3A-244D-49A8-AD33-75721D02DA0A}" srcOrd="1" destOrd="0" presId="urn:microsoft.com/office/officeart/2005/8/layout/hierarchy4"/>
    <dgm:cxn modelId="{88D4480D-F6DB-493B-A84D-7B9EC593495F}" type="presParOf" srcId="{8C93A52A-015F-41E3-9FE6-7D7B4C3EC867}" destId="{846BA233-0D36-496D-A353-2F600E768E0F}" srcOrd="2" destOrd="0" presId="urn:microsoft.com/office/officeart/2005/8/layout/hierarchy4"/>
    <dgm:cxn modelId="{55B77E1F-6820-4978-9731-1CCF840E1F1B}" type="presParOf" srcId="{846BA233-0D36-496D-A353-2F600E768E0F}" destId="{014F33F4-1BFD-4AB5-AD8A-BA56027F08B3}" srcOrd="0" destOrd="0" presId="urn:microsoft.com/office/officeart/2005/8/layout/hierarchy4"/>
    <dgm:cxn modelId="{6DDAD165-1432-4548-9232-3C57FAE6E830}" type="presParOf" srcId="{014F33F4-1BFD-4AB5-AD8A-BA56027F08B3}" destId="{45F47C1F-F129-4512-B3EA-0F3E38436F07}" srcOrd="0" destOrd="0" presId="urn:microsoft.com/office/officeart/2005/8/layout/hierarchy4"/>
    <dgm:cxn modelId="{04C62BB6-37E2-4744-AFB2-8821411F3D28}" type="presParOf" srcId="{014F33F4-1BFD-4AB5-AD8A-BA56027F08B3}" destId="{08207AB1-AEC1-48F7-A0C6-4FC26D579D4F}" srcOrd="1" destOrd="0" presId="urn:microsoft.com/office/officeart/2005/8/layout/hierarchy4"/>
    <dgm:cxn modelId="{604C898E-9385-4D05-A642-699223675CA7}" type="presParOf" srcId="{014F33F4-1BFD-4AB5-AD8A-BA56027F08B3}" destId="{30C5FCF2-D80C-435E-A705-106497DA72B5}" srcOrd="2" destOrd="0" presId="urn:microsoft.com/office/officeart/2005/8/layout/hierarchy4"/>
    <dgm:cxn modelId="{DE2A52A0-E504-452B-963A-494CBB983B7C}" type="presParOf" srcId="{30C5FCF2-D80C-435E-A705-106497DA72B5}" destId="{F5EAC930-8D79-443E-BB9D-81B951737148}" srcOrd="0" destOrd="0" presId="urn:microsoft.com/office/officeart/2005/8/layout/hierarchy4"/>
    <dgm:cxn modelId="{D33C18B1-B040-45BD-A341-E5E248C738F7}" type="presParOf" srcId="{F5EAC930-8D79-443E-BB9D-81B951737148}" destId="{C8D04A31-640C-43DA-AA38-229A6D64493D}" srcOrd="0" destOrd="0" presId="urn:microsoft.com/office/officeart/2005/8/layout/hierarchy4"/>
    <dgm:cxn modelId="{731C10B0-3D83-44AC-A74F-17F8F4550E2D}" type="presParOf" srcId="{F5EAC930-8D79-443E-BB9D-81B951737148}" destId="{335C6807-EF74-4F77-BA76-FD88356242E1}" srcOrd="1" destOrd="0" presId="urn:microsoft.com/office/officeart/2005/8/layout/hierarchy4"/>
    <dgm:cxn modelId="{C5132325-7144-4665-930C-F0C34709AC0C}" type="presParOf" srcId="{30C5FCF2-D80C-435E-A705-106497DA72B5}" destId="{DD85DD79-8168-41B3-A457-447368372576}" srcOrd="1" destOrd="0" presId="urn:microsoft.com/office/officeart/2005/8/layout/hierarchy4"/>
    <dgm:cxn modelId="{D1075DB3-E35C-49A9-9851-98CEFAABE5C5}" type="presParOf" srcId="{30C5FCF2-D80C-435E-A705-106497DA72B5}" destId="{881B4F59-FE30-47E2-B9EB-E491ADCFB24E}" srcOrd="2" destOrd="0" presId="urn:microsoft.com/office/officeart/2005/8/layout/hierarchy4"/>
    <dgm:cxn modelId="{37CE88CE-D42E-47CD-8883-8B3D41D5C12F}" type="presParOf" srcId="{881B4F59-FE30-47E2-B9EB-E491ADCFB24E}" destId="{3A2C87CF-0630-493F-B6B0-B54EBFA28EF2}" srcOrd="0" destOrd="0" presId="urn:microsoft.com/office/officeart/2005/8/layout/hierarchy4"/>
    <dgm:cxn modelId="{FA644DD0-7705-4036-AB0B-7851139A674D}" type="presParOf" srcId="{881B4F59-FE30-47E2-B9EB-E491ADCFB24E}" destId="{6A81BFBF-A22A-42D8-9A57-CC25CA0F2718}" srcOrd="1" destOrd="0" presId="urn:microsoft.com/office/officeart/2005/8/layout/hierarchy4"/>
    <dgm:cxn modelId="{0279EDFE-87B6-48A4-B473-5C320EC1558F}" type="presParOf" srcId="{846BA233-0D36-496D-A353-2F600E768E0F}" destId="{81180A56-CB68-4B66-AC2F-886FE9B59137}" srcOrd="1" destOrd="0" presId="urn:microsoft.com/office/officeart/2005/8/layout/hierarchy4"/>
    <dgm:cxn modelId="{E2E1A254-819A-4FF6-BE37-945B7FF9BFA8}" type="presParOf" srcId="{846BA233-0D36-496D-A353-2F600E768E0F}" destId="{9C0D6CB0-6CCC-4B08-95AE-AFE3C92187CB}" srcOrd="2" destOrd="0" presId="urn:microsoft.com/office/officeart/2005/8/layout/hierarchy4"/>
    <dgm:cxn modelId="{263E213F-D183-4E85-9F63-4D8A66303FA3}" type="presParOf" srcId="{9C0D6CB0-6CCC-4B08-95AE-AFE3C92187CB}" destId="{A49D3CD2-68C3-4904-AD29-8EBB76AC794E}" srcOrd="0" destOrd="0" presId="urn:microsoft.com/office/officeart/2005/8/layout/hierarchy4"/>
    <dgm:cxn modelId="{0ECB4148-8F22-4ABE-B9E0-15EB557D24AE}" type="presParOf" srcId="{9C0D6CB0-6CCC-4B08-95AE-AFE3C92187CB}" destId="{FBAAD7C9-D802-49C5-B5A1-7954D2CFAB2A}" srcOrd="1" destOrd="0" presId="urn:microsoft.com/office/officeart/2005/8/layout/hierarchy4"/>
    <dgm:cxn modelId="{5D47AFD4-8501-474D-B735-4EA207F84111}" type="presParOf" srcId="{9C0D6CB0-6CCC-4B08-95AE-AFE3C92187CB}" destId="{AF7BC16A-1E13-4A9A-A0CE-CE0D927D8E57}" srcOrd="2" destOrd="0" presId="urn:microsoft.com/office/officeart/2005/8/layout/hierarchy4"/>
    <dgm:cxn modelId="{0AF13AAA-9F24-4B20-9CC5-13F0F3C1F5EA}" type="presParOf" srcId="{AF7BC16A-1E13-4A9A-A0CE-CE0D927D8E57}" destId="{87553106-C194-4D7F-BDD4-975D2096A983}" srcOrd="0" destOrd="0" presId="urn:microsoft.com/office/officeart/2005/8/layout/hierarchy4"/>
    <dgm:cxn modelId="{FCB90AF5-5D3C-4259-9736-2134E479C132}" type="presParOf" srcId="{87553106-C194-4D7F-BDD4-975D2096A983}" destId="{63DE09FC-3307-4E06-8AA4-C24C9EE2CA6D}" srcOrd="0" destOrd="0" presId="urn:microsoft.com/office/officeart/2005/8/layout/hierarchy4"/>
    <dgm:cxn modelId="{19D06880-29A9-455F-A072-C5DE30D0C180}" type="presParOf" srcId="{87553106-C194-4D7F-BDD4-975D2096A983}" destId="{4A0CF6B1-4261-4599-A472-AA2F4F366CA1}" srcOrd="1" destOrd="0" presId="urn:microsoft.com/office/officeart/2005/8/layout/hierarchy4"/>
    <dgm:cxn modelId="{7FAD94BC-AC8B-4281-9CBA-E76F809A6250}" type="presParOf" srcId="{AF7BC16A-1E13-4A9A-A0CE-CE0D927D8E57}" destId="{36646BA1-D0CB-47CE-9A6D-EA2FB0CD4365}" srcOrd="1" destOrd="0" presId="urn:microsoft.com/office/officeart/2005/8/layout/hierarchy4"/>
    <dgm:cxn modelId="{AA5064EE-7D28-4CDF-9838-A70D4AC7C304}" type="presParOf" srcId="{AF7BC16A-1E13-4A9A-A0CE-CE0D927D8E57}" destId="{70FCAB7C-BF26-47A0-93E6-8314A3B27097}" srcOrd="2" destOrd="0" presId="urn:microsoft.com/office/officeart/2005/8/layout/hierarchy4"/>
    <dgm:cxn modelId="{A507C9D7-DA3E-41A0-8AD1-B1E70CCE34E5}" type="presParOf" srcId="{70FCAB7C-BF26-47A0-93E6-8314A3B27097}" destId="{BC5F0518-24F4-48FD-BACD-96DC8CACE177}" srcOrd="0" destOrd="0" presId="urn:microsoft.com/office/officeart/2005/8/layout/hierarchy4"/>
    <dgm:cxn modelId="{DF3B0F36-8B60-4ED5-8790-D169DA64863D}" type="presParOf" srcId="{70FCAB7C-BF26-47A0-93E6-8314A3B27097}" destId="{8A5040AA-14B0-4FE4-8314-6D59FD28BBAC}" srcOrd="1" destOrd="0" presId="urn:microsoft.com/office/officeart/2005/8/layout/hierarchy4"/>
  </dgm:cxnLst>
  <dgm:bg/>
  <dgm:whole/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6FF33F29-34EF-43CE-918B-1ADC6606BB9C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FA001608-3674-452F-B618-1FA7CE12F058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800" i="1" dirty="0" smtClean="0"/>
            <a:t>Mariana Valero de Velasco</a:t>
          </a:r>
          <a:endParaRPr lang="es-CO" sz="2800" i="1" dirty="0"/>
        </a:p>
      </dgm:t>
    </dgm:pt>
    <dgm:pt modelId="{4B195E6F-0206-406C-9BAD-CB3FF612A201}" type="parTrans" cxnId="{042054C6-510D-46B8-BD69-551E16CA9227}">
      <dgm:prSet/>
      <dgm:spPr/>
      <dgm:t>
        <a:bodyPr/>
        <a:lstStyle/>
        <a:p>
          <a:endParaRPr lang="es-CO"/>
        </a:p>
      </dgm:t>
    </dgm:pt>
    <dgm:pt modelId="{FDFA8ED0-3E27-4F83-848D-5216888019D3}" type="sibTrans" cxnId="{042054C6-510D-46B8-BD69-551E16CA9227}">
      <dgm:prSet/>
      <dgm:spPr/>
      <dgm:t>
        <a:bodyPr/>
        <a:lstStyle/>
        <a:p>
          <a:endParaRPr lang="es-CO"/>
        </a:p>
      </dgm:t>
    </dgm:pt>
    <dgm:pt modelId="{E5EC8533-2B35-44C9-BBD4-CD6016F7C01A}">
      <dgm:prSet phldrT="[Texto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>
              <a:solidFill>
                <a:schemeClr val="tx1"/>
              </a:solidFill>
            </a:rPr>
            <a:t>Martín García Valero</a:t>
          </a:r>
          <a:endParaRPr lang="es-CO" sz="2000" dirty="0">
            <a:solidFill>
              <a:schemeClr val="tx1"/>
            </a:solidFill>
          </a:endParaRPr>
        </a:p>
      </dgm:t>
    </dgm:pt>
    <dgm:pt modelId="{F6F24666-5F0C-437B-BD9F-E0C9D6754A34}" type="parTrans" cxnId="{903A3192-DF5A-451D-8F93-FD34072E79EF}">
      <dgm:prSet/>
      <dgm:spPr/>
      <dgm:t>
        <a:bodyPr/>
        <a:lstStyle/>
        <a:p>
          <a:endParaRPr lang="es-CO"/>
        </a:p>
      </dgm:t>
    </dgm:pt>
    <dgm:pt modelId="{1A1B4A9C-C8B4-4385-8D83-6A1D2E26DA40}" type="sibTrans" cxnId="{903A3192-DF5A-451D-8F93-FD34072E79EF}">
      <dgm:prSet/>
      <dgm:spPr/>
      <dgm:t>
        <a:bodyPr/>
        <a:lstStyle/>
        <a:p>
          <a:endParaRPr lang="es-CO"/>
        </a:p>
      </dgm:t>
    </dgm:pt>
    <dgm:pt modelId="{6B4E8787-1403-4CA0-9742-35AA6237C4DD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>
              <a:solidFill>
                <a:schemeClr val="tx1"/>
              </a:solidFill>
            </a:rPr>
            <a:t>Isabel Blasco de Velasco</a:t>
          </a:r>
          <a:endParaRPr lang="es-CO" sz="2000" dirty="0">
            <a:solidFill>
              <a:schemeClr val="tx1"/>
            </a:solidFill>
          </a:endParaRPr>
        </a:p>
      </dgm:t>
    </dgm:pt>
    <dgm:pt modelId="{67E33615-F4C1-44EB-9A4C-041F5FFAC2F8}" type="parTrans" cxnId="{2C8CE4A6-E4CA-496D-9133-D1048F924764}">
      <dgm:prSet/>
      <dgm:spPr/>
      <dgm:t>
        <a:bodyPr/>
        <a:lstStyle/>
        <a:p>
          <a:endParaRPr lang="es-CO"/>
        </a:p>
      </dgm:t>
    </dgm:pt>
    <dgm:pt modelId="{DB21E04C-E69C-4336-8A45-EBE26797BEE3}" type="sibTrans" cxnId="{2C8CE4A6-E4CA-496D-9133-D1048F924764}">
      <dgm:prSet/>
      <dgm:spPr/>
      <dgm:t>
        <a:bodyPr/>
        <a:lstStyle/>
        <a:p>
          <a:endParaRPr lang="es-CO"/>
        </a:p>
      </dgm:t>
    </dgm:pt>
    <dgm:pt modelId="{71045D03-7E2F-4B87-804C-F40BE384847E}" type="pres">
      <dgm:prSet presAssocID="{6FF33F29-34EF-43CE-918B-1ADC6606BB9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54984BDB-22B8-410F-9647-5BBA0A46C536}" type="pres">
      <dgm:prSet presAssocID="{FA001608-3674-452F-B618-1FA7CE12F058}" presName="vertOne" presStyleCnt="0"/>
      <dgm:spPr/>
    </dgm:pt>
    <dgm:pt modelId="{B5604857-2F43-4507-8638-FF926A08D593}" type="pres">
      <dgm:prSet presAssocID="{FA001608-3674-452F-B618-1FA7CE12F058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D1E27CA5-9D20-4B8A-910F-571AD1CD5895}" type="pres">
      <dgm:prSet presAssocID="{FA001608-3674-452F-B618-1FA7CE12F058}" presName="parTransOne" presStyleCnt="0"/>
      <dgm:spPr/>
    </dgm:pt>
    <dgm:pt modelId="{3712FA20-74DD-450A-B9BB-CEC4075CF5D2}" type="pres">
      <dgm:prSet presAssocID="{FA001608-3674-452F-B618-1FA7CE12F058}" presName="horzOne" presStyleCnt="0"/>
      <dgm:spPr/>
    </dgm:pt>
    <dgm:pt modelId="{FD7DDC76-45FD-495B-809E-83AC6343B0EF}" type="pres">
      <dgm:prSet presAssocID="{E5EC8533-2B35-44C9-BBD4-CD6016F7C01A}" presName="vertTwo" presStyleCnt="0"/>
      <dgm:spPr/>
    </dgm:pt>
    <dgm:pt modelId="{16A31174-FAC3-4788-B52C-4E238BD615EF}" type="pres">
      <dgm:prSet presAssocID="{E5EC8533-2B35-44C9-BBD4-CD6016F7C01A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81770F5D-9456-46D0-AACF-637888CD5A27}" type="pres">
      <dgm:prSet presAssocID="{E5EC8533-2B35-44C9-BBD4-CD6016F7C01A}" presName="horzTwo" presStyleCnt="0"/>
      <dgm:spPr/>
    </dgm:pt>
    <dgm:pt modelId="{BA248A8E-994D-431A-8694-06EC81A1F221}" type="pres">
      <dgm:prSet presAssocID="{1A1B4A9C-C8B4-4385-8D83-6A1D2E26DA40}" presName="sibSpaceTwo" presStyleCnt="0"/>
      <dgm:spPr/>
    </dgm:pt>
    <dgm:pt modelId="{3AF96293-0053-48BC-8807-40A38A08C3D8}" type="pres">
      <dgm:prSet presAssocID="{6B4E8787-1403-4CA0-9742-35AA6237C4DD}" presName="vertTwo" presStyleCnt="0"/>
      <dgm:spPr/>
    </dgm:pt>
    <dgm:pt modelId="{9D159A18-DE37-48B4-B5DA-95A0FA2958D1}" type="pres">
      <dgm:prSet presAssocID="{6B4E8787-1403-4CA0-9742-35AA6237C4DD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9392F921-F5CC-49D8-A6F8-7CC7FFE02461}" type="pres">
      <dgm:prSet presAssocID="{6B4E8787-1403-4CA0-9742-35AA6237C4DD}" presName="horzTwo" presStyleCnt="0"/>
      <dgm:spPr/>
    </dgm:pt>
  </dgm:ptLst>
  <dgm:cxnLst>
    <dgm:cxn modelId="{8E0CD547-EBD7-45A9-9333-77855C76A3E6}" type="presOf" srcId="{FA001608-3674-452F-B618-1FA7CE12F058}" destId="{B5604857-2F43-4507-8638-FF926A08D593}" srcOrd="0" destOrd="0" presId="urn:microsoft.com/office/officeart/2005/8/layout/hierarchy4"/>
    <dgm:cxn modelId="{599C4D40-D8BE-41F0-A275-7323B0050E96}" type="presOf" srcId="{6B4E8787-1403-4CA0-9742-35AA6237C4DD}" destId="{9D159A18-DE37-48B4-B5DA-95A0FA2958D1}" srcOrd="0" destOrd="0" presId="urn:microsoft.com/office/officeart/2005/8/layout/hierarchy4"/>
    <dgm:cxn modelId="{A881937E-255D-40D5-95D0-8DEF2508B97D}" type="presOf" srcId="{6FF33F29-34EF-43CE-918B-1ADC6606BB9C}" destId="{71045D03-7E2F-4B87-804C-F40BE384847E}" srcOrd="0" destOrd="0" presId="urn:microsoft.com/office/officeart/2005/8/layout/hierarchy4"/>
    <dgm:cxn modelId="{2C8CE4A6-E4CA-496D-9133-D1048F924764}" srcId="{FA001608-3674-452F-B618-1FA7CE12F058}" destId="{6B4E8787-1403-4CA0-9742-35AA6237C4DD}" srcOrd="1" destOrd="0" parTransId="{67E33615-F4C1-44EB-9A4C-041F5FFAC2F8}" sibTransId="{DB21E04C-E69C-4336-8A45-EBE26797BEE3}"/>
    <dgm:cxn modelId="{903A3192-DF5A-451D-8F93-FD34072E79EF}" srcId="{FA001608-3674-452F-B618-1FA7CE12F058}" destId="{E5EC8533-2B35-44C9-BBD4-CD6016F7C01A}" srcOrd="0" destOrd="0" parTransId="{F6F24666-5F0C-437B-BD9F-E0C9D6754A34}" sibTransId="{1A1B4A9C-C8B4-4385-8D83-6A1D2E26DA40}"/>
    <dgm:cxn modelId="{042054C6-510D-46B8-BD69-551E16CA9227}" srcId="{6FF33F29-34EF-43CE-918B-1ADC6606BB9C}" destId="{FA001608-3674-452F-B618-1FA7CE12F058}" srcOrd="0" destOrd="0" parTransId="{4B195E6F-0206-406C-9BAD-CB3FF612A201}" sibTransId="{FDFA8ED0-3E27-4F83-848D-5216888019D3}"/>
    <dgm:cxn modelId="{C14F9C19-09C9-47BB-AA32-6E480CBA7314}" type="presOf" srcId="{E5EC8533-2B35-44C9-BBD4-CD6016F7C01A}" destId="{16A31174-FAC3-4788-B52C-4E238BD615EF}" srcOrd="0" destOrd="0" presId="urn:microsoft.com/office/officeart/2005/8/layout/hierarchy4"/>
    <dgm:cxn modelId="{27B708F3-EB4F-4FFD-BFBB-94D80FC1565E}" type="presParOf" srcId="{71045D03-7E2F-4B87-804C-F40BE384847E}" destId="{54984BDB-22B8-410F-9647-5BBA0A46C536}" srcOrd="0" destOrd="0" presId="urn:microsoft.com/office/officeart/2005/8/layout/hierarchy4"/>
    <dgm:cxn modelId="{3829EA68-3976-4F0E-A16E-C037605356AA}" type="presParOf" srcId="{54984BDB-22B8-410F-9647-5BBA0A46C536}" destId="{B5604857-2F43-4507-8638-FF926A08D593}" srcOrd="0" destOrd="0" presId="urn:microsoft.com/office/officeart/2005/8/layout/hierarchy4"/>
    <dgm:cxn modelId="{A2B0F768-7AF3-40C9-B197-724C85433129}" type="presParOf" srcId="{54984BDB-22B8-410F-9647-5BBA0A46C536}" destId="{D1E27CA5-9D20-4B8A-910F-571AD1CD5895}" srcOrd="1" destOrd="0" presId="urn:microsoft.com/office/officeart/2005/8/layout/hierarchy4"/>
    <dgm:cxn modelId="{4299BD16-5847-44EB-B09B-6D220439986E}" type="presParOf" srcId="{54984BDB-22B8-410F-9647-5BBA0A46C536}" destId="{3712FA20-74DD-450A-B9BB-CEC4075CF5D2}" srcOrd="2" destOrd="0" presId="urn:microsoft.com/office/officeart/2005/8/layout/hierarchy4"/>
    <dgm:cxn modelId="{69DF8053-3E2C-46C7-81CC-88F5FA701340}" type="presParOf" srcId="{3712FA20-74DD-450A-B9BB-CEC4075CF5D2}" destId="{FD7DDC76-45FD-495B-809E-83AC6343B0EF}" srcOrd="0" destOrd="0" presId="urn:microsoft.com/office/officeart/2005/8/layout/hierarchy4"/>
    <dgm:cxn modelId="{9039A5DB-B8BB-4048-82AA-97419FA492BF}" type="presParOf" srcId="{FD7DDC76-45FD-495B-809E-83AC6343B0EF}" destId="{16A31174-FAC3-4788-B52C-4E238BD615EF}" srcOrd="0" destOrd="0" presId="urn:microsoft.com/office/officeart/2005/8/layout/hierarchy4"/>
    <dgm:cxn modelId="{46FC2F9D-777D-4763-9C1F-4F35667E2859}" type="presParOf" srcId="{FD7DDC76-45FD-495B-809E-83AC6343B0EF}" destId="{81770F5D-9456-46D0-AACF-637888CD5A27}" srcOrd="1" destOrd="0" presId="urn:microsoft.com/office/officeart/2005/8/layout/hierarchy4"/>
    <dgm:cxn modelId="{A5F9579C-521F-41E8-8D13-166175E5F31D}" type="presParOf" srcId="{3712FA20-74DD-450A-B9BB-CEC4075CF5D2}" destId="{BA248A8E-994D-431A-8694-06EC81A1F221}" srcOrd="1" destOrd="0" presId="urn:microsoft.com/office/officeart/2005/8/layout/hierarchy4"/>
    <dgm:cxn modelId="{CC54A07F-4E7C-4AAB-AA96-558BC365FEC3}" type="presParOf" srcId="{3712FA20-74DD-450A-B9BB-CEC4075CF5D2}" destId="{3AF96293-0053-48BC-8807-40A38A08C3D8}" srcOrd="2" destOrd="0" presId="urn:microsoft.com/office/officeart/2005/8/layout/hierarchy4"/>
    <dgm:cxn modelId="{1EB6CAC4-4AA4-4910-98DC-8EF075ACFCEB}" type="presParOf" srcId="{3AF96293-0053-48BC-8807-40A38A08C3D8}" destId="{9D159A18-DE37-48B4-B5DA-95A0FA2958D1}" srcOrd="0" destOrd="0" presId="urn:microsoft.com/office/officeart/2005/8/layout/hierarchy4"/>
    <dgm:cxn modelId="{0F004111-6919-4E23-8323-43E506EFB8B8}" type="presParOf" srcId="{3AF96293-0053-48BC-8807-40A38A08C3D8}" destId="{9392F921-F5CC-49D8-A6F8-7CC7FFE02461}" srcOrd="1" destOrd="0" presId="urn:microsoft.com/office/officeart/2005/8/layout/hierarchy4"/>
  </dgm:cxnLst>
  <dgm:bg/>
  <dgm:whole/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10ED40AF-DFB1-4943-B6DB-2A904FAA918A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2719B757-C8A0-447C-A9C1-521389536A6C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800" i="1" baseline="0" dirty="0" smtClean="0"/>
            <a:t>Diego Ruiz De La Cámara</a:t>
          </a:r>
          <a:endParaRPr lang="es-CO" sz="2800" i="1" baseline="0" dirty="0"/>
        </a:p>
      </dgm:t>
    </dgm:pt>
    <dgm:pt modelId="{E1323315-13EB-4E03-B1D2-6E75EE212F86}" type="parTrans" cxnId="{73876787-8436-4302-B4DA-05A8039600C0}">
      <dgm:prSet/>
      <dgm:spPr/>
      <dgm:t>
        <a:bodyPr/>
        <a:lstStyle/>
        <a:p>
          <a:endParaRPr lang="es-CO"/>
        </a:p>
      </dgm:t>
    </dgm:pt>
    <dgm:pt modelId="{21EFF6D3-FEFD-4B8E-A760-52BAFF03831E}" type="sibTrans" cxnId="{73876787-8436-4302-B4DA-05A8039600C0}">
      <dgm:prSet/>
      <dgm:spPr/>
      <dgm:t>
        <a:bodyPr/>
        <a:lstStyle/>
        <a:p>
          <a:endParaRPr lang="es-CO"/>
        </a:p>
      </dgm:t>
    </dgm:pt>
    <dgm:pt modelId="{7ECF0C56-19BB-4E52-B716-995C3C66B3CB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Juan Ruiz De La Parra</a:t>
          </a:r>
          <a:endParaRPr lang="es-CO" sz="2000" dirty="0"/>
        </a:p>
      </dgm:t>
    </dgm:pt>
    <dgm:pt modelId="{3F6FB986-F817-4978-9918-AF4F48F7CA60}" type="parTrans" cxnId="{1454F2DE-500E-4B56-9185-C3123B7B02BE}">
      <dgm:prSet/>
      <dgm:spPr/>
      <dgm:t>
        <a:bodyPr/>
        <a:lstStyle/>
        <a:p>
          <a:endParaRPr lang="es-CO"/>
        </a:p>
      </dgm:t>
    </dgm:pt>
    <dgm:pt modelId="{728B2B22-DF92-42D1-87F8-780AEB26E873}" type="sibTrans" cxnId="{1454F2DE-500E-4B56-9185-C3123B7B02BE}">
      <dgm:prSet/>
      <dgm:spPr/>
      <dgm:t>
        <a:bodyPr/>
        <a:lstStyle/>
        <a:p>
          <a:endParaRPr lang="es-CO"/>
        </a:p>
      </dgm:t>
    </dgm:pt>
    <dgm:pt modelId="{F5C01440-C4E0-4522-B410-E29F010745E1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Elvira Martínez De Cárdenas</a:t>
          </a:r>
          <a:endParaRPr lang="es-CO" sz="2000" dirty="0"/>
        </a:p>
      </dgm:t>
    </dgm:pt>
    <dgm:pt modelId="{20047DBE-7A86-43B5-9DE2-4DC18C77111B}" type="parTrans" cxnId="{E76CF380-EB92-4814-B56D-DC799E397441}">
      <dgm:prSet/>
      <dgm:spPr/>
      <dgm:t>
        <a:bodyPr/>
        <a:lstStyle/>
        <a:p>
          <a:endParaRPr lang="es-CO"/>
        </a:p>
      </dgm:t>
    </dgm:pt>
    <dgm:pt modelId="{C12CB3DA-FA9A-47C5-9D99-5B4206343734}" type="sibTrans" cxnId="{E76CF380-EB92-4814-B56D-DC799E397441}">
      <dgm:prSet/>
      <dgm:spPr/>
      <dgm:t>
        <a:bodyPr/>
        <a:lstStyle/>
        <a:p>
          <a:endParaRPr lang="es-CO"/>
        </a:p>
      </dgm:t>
    </dgm:pt>
    <dgm:pt modelId="{E75BF49A-0BBD-418B-A465-D5C73CDDC862}" type="pres">
      <dgm:prSet presAssocID="{10ED40AF-DFB1-4943-B6DB-2A904FAA918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2376D380-AF9A-4B0C-AEC7-4E8992DA5C06}" type="pres">
      <dgm:prSet presAssocID="{2719B757-C8A0-447C-A9C1-521389536A6C}" presName="vertOne" presStyleCnt="0"/>
      <dgm:spPr/>
    </dgm:pt>
    <dgm:pt modelId="{4121D249-1CBC-4C92-BF24-548B2FCC6BD5}" type="pres">
      <dgm:prSet presAssocID="{2719B757-C8A0-447C-A9C1-521389536A6C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E470EF1C-64E1-4C4E-88EE-E547792EA282}" type="pres">
      <dgm:prSet presAssocID="{2719B757-C8A0-447C-A9C1-521389536A6C}" presName="parTransOne" presStyleCnt="0"/>
      <dgm:spPr/>
    </dgm:pt>
    <dgm:pt modelId="{85EFD6FD-35F5-4D50-BECE-507CD81E6275}" type="pres">
      <dgm:prSet presAssocID="{2719B757-C8A0-447C-A9C1-521389536A6C}" presName="horzOne" presStyleCnt="0"/>
      <dgm:spPr/>
    </dgm:pt>
    <dgm:pt modelId="{8A440D7A-D81D-44EE-9773-0DD4411EEB8B}" type="pres">
      <dgm:prSet presAssocID="{7ECF0C56-19BB-4E52-B716-995C3C66B3CB}" presName="vertTwo" presStyleCnt="0"/>
      <dgm:spPr/>
    </dgm:pt>
    <dgm:pt modelId="{AAB24929-203D-4352-B28D-0654F02E6897}" type="pres">
      <dgm:prSet presAssocID="{7ECF0C56-19BB-4E52-B716-995C3C66B3CB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8DB1DC9A-617C-4FE1-A5E1-008E400CB6AB}" type="pres">
      <dgm:prSet presAssocID="{7ECF0C56-19BB-4E52-B716-995C3C66B3CB}" presName="horzTwo" presStyleCnt="0"/>
      <dgm:spPr/>
    </dgm:pt>
    <dgm:pt modelId="{E89C2E1F-A666-40C7-A7B4-AEC6B0657FE3}" type="pres">
      <dgm:prSet presAssocID="{728B2B22-DF92-42D1-87F8-780AEB26E873}" presName="sibSpaceTwo" presStyleCnt="0"/>
      <dgm:spPr/>
    </dgm:pt>
    <dgm:pt modelId="{052AEA42-BEAB-4505-86B3-13C815BC3230}" type="pres">
      <dgm:prSet presAssocID="{F5C01440-C4E0-4522-B410-E29F010745E1}" presName="vertTwo" presStyleCnt="0"/>
      <dgm:spPr/>
    </dgm:pt>
    <dgm:pt modelId="{BA2C3EE9-C4CE-407E-BD4E-B8010AB38C2E}" type="pres">
      <dgm:prSet presAssocID="{F5C01440-C4E0-4522-B410-E29F010745E1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11E54E5A-BBE1-49A1-A7BF-4D57267EB836}" type="pres">
      <dgm:prSet presAssocID="{F5C01440-C4E0-4522-B410-E29F010745E1}" presName="horzTwo" presStyleCnt="0"/>
      <dgm:spPr/>
    </dgm:pt>
  </dgm:ptLst>
  <dgm:cxnLst>
    <dgm:cxn modelId="{73876787-8436-4302-B4DA-05A8039600C0}" srcId="{10ED40AF-DFB1-4943-B6DB-2A904FAA918A}" destId="{2719B757-C8A0-447C-A9C1-521389536A6C}" srcOrd="0" destOrd="0" parTransId="{E1323315-13EB-4E03-B1D2-6E75EE212F86}" sibTransId="{21EFF6D3-FEFD-4B8E-A760-52BAFF03831E}"/>
    <dgm:cxn modelId="{78077BE0-48EB-4F29-9303-149A71D01C35}" type="presOf" srcId="{7ECF0C56-19BB-4E52-B716-995C3C66B3CB}" destId="{AAB24929-203D-4352-B28D-0654F02E6897}" srcOrd="0" destOrd="0" presId="urn:microsoft.com/office/officeart/2005/8/layout/hierarchy4"/>
    <dgm:cxn modelId="{1454F2DE-500E-4B56-9185-C3123B7B02BE}" srcId="{2719B757-C8A0-447C-A9C1-521389536A6C}" destId="{7ECF0C56-19BB-4E52-B716-995C3C66B3CB}" srcOrd="0" destOrd="0" parTransId="{3F6FB986-F817-4978-9918-AF4F48F7CA60}" sibTransId="{728B2B22-DF92-42D1-87F8-780AEB26E873}"/>
    <dgm:cxn modelId="{E76CF380-EB92-4814-B56D-DC799E397441}" srcId="{2719B757-C8A0-447C-A9C1-521389536A6C}" destId="{F5C01440-C4E0-4522-B410-E29F010745E1}" srcOrd="1" destOrd="0" parTransId="{20047DBE-7A86-43B5-9DE2-4DC18C77111B}" sibTransId="{C12CB3DA-FA9A-47C5-9D99-5B4206343734}"/>
    <dgm:cxn modelId="{7036EB22-DC6F-4CBB-AFF7-A1B246877F3A}" type="presOf" srcId="{2719B757-C8A0-447C-A9C1-521389536A6C}" destId="{4121D249-1CBC-4C92-BF24-548B2FCC6BD5}" srcOrd="0" destOrd="0" presId="urn:microsoft.com/office/officeart/2005/8/layout/hierarchy4"/>
    <dgm:cxn modelId="{B7F54F86-E12A-4B2B-AD51-E1186A2900B1}" type="presOf" srcId="{10ED40AF-DFB1-4943-B6DB-2A904FAA918A}" destId="{E75BF49A-0BBD-418B-A465-D5C73CDDC862}" srcOrd="0" destOrd="0" presId="urn:microsoft.com/office/officeart/2005/8/layout/hierarchy4"/>
    <dgm:cxn modelId="{8C34AA2F-69AD-41E4-B779-D10CD3FCBCB4}" type="presOf" srcId="{F5C01440-C4E0-4522-B410-E29F010745E1}" destId="{BA2C3EE9-C4CE-407E-BD4E-B8010AB38C2E}" srcOrd="0" destOrd="0" presId="urn:microsoft.com/office/officeart/2005/8/layout/hierarchy4"/>
    <dgm:cxn modelId="{51CA6B74-3C9F-4A14-8F57-E0E2CD9D5746}" type="presParOf" srcId="{E75BF49A-0BBD-418B-A465-D5C73CDDC862}" destId="{2376D380-AF9A-4B0C-AEC7-4E8992DA5C06}" srcOrd="0" destOrd="0" presId="urn:microsoft.com/office/officeart/2005/8/layout/hierarchy4"/>
    <dgm:cxn modelId="{898932CC-B5AC-4637-8E69-816080813E49}" type="presParOf" srcId="{2376D380-AF9A-4B0C-AEC7-4E8992DA5C06}" destId="{4121D249-1CBC-4C92-BF24-548B2FCC6BD5}" srcOrd="0" destOrd="0" presId="urn:microsoft.com/office/officeart/2005/8/layout/hierarchy4"/>
    <dgm:cxn modelId="{46DA2F4D-6CF3-44F6-9F0D-5B60B0651D54}" type="presParOf" srcId="{2376D380-AF9A-4B0C-AEC7-4E8992DA5C06}" destId="{E470EF1C-64E1-4C4E-88EE-E547792EA282}" srcOrd="1" destOrd="0" presId="urn:microsoft.com/office/officeart/2005/8/layout/hierarchy4"/>
    <dgm:cxn modelId="{5763F182-16EE-4D37-AEBF-22DFCFAFABAA}" type="presParOf" srcId="{2376D380-AF9A-4B0C-AEC7-4E8992DA5C06}" destId="{85EFD6FD-35F5-4D50-BECE-507CD81E6275}" srcOrd="2" destOrd="0" presId="urn:microsoft.com/office/officeart/2005/8/layout/hierarchy4"/>
    <dgm:cxn modelId="{74E56DD2-CDA6-4512-B887-B632789F739B}" type="presParOf" srcId="{85EFD6FD-35F5-4D50-BECE-507CD81E6275}" destId="{8A440D7A-D81D-44EE-9773-0DD4411EEB8B}" srcOrd="0" destOrd="0" presId="urn:microsoft.com/office/officeart/2005/8/layout/hierarchy4"/>
    <dgm:cxn modelId="{89171A2A-5F76-49E5-B0B0-99689C3F1A8D}" type="presParOf" srcId="{8A440D7A-D81D-44EE-9773-0DD4411EEB8B}" destId="{AAB24929-203D-4352-B28D-0654F02E6897}" srcOrd="0" destOrd="0" presId="urn:microsoft.com/office/officeart/2005/8/layout/hierarchy4"/>
    <dgm:cxn modelId="{88F4DFC1-9F59-43B3-939F-65378D18E727}" type="presParOf" srcId="{8A440D7A-D81D-44EE-9773-0DD4411EEB8B}" destId="{8DB1DC9A-617C-4FE1-A5E1-008E400CB6AB}" srcOrd="1" destOrd="0" presId="urn:microsoft.com/office/officeart/2005/8/layout/hierarchy4"/>
    <dgm:cxn modelId="{2632B32F-0DA4-4728-B915-B5FBB9949682}" type="presParOf" srcId="{85EFD6FD-35F5-4D50-BECE-507CD81E6275}" destId="{E89C2E1F-A666-40C7-A7B4-AEC6B0657FE3}" srcOrd="1" destOrd="0" presId="urn:microsoft.com/office/officeart/2005/8/layout/hierarchy4"/>
    <dgm:cxn modelId="{E16342AB-AC7C-4D94-863E-F4A550FE5CF2}" type="presParOf" srcId="{85EFD6FD-35F5-4D50-BECE-507CD81E6275}" destId="{052AEA42-BEAB-4505-86B3-13C815BC3230}" srcOrd="2" destOrd="0" presId="urn:microsoft.com/office/officeart/2005/8/layout/hierarchy4"/>
    <dgm:cxn modelId="{DC9C2E32-4F19-4B9E-8BBE-2BFC46D7E048}" type="presParOf" srcId="{052AEA42-BEAB-4505-86B3-13C815BC3230}" destId="{BA2C3EE9-C4CE-407E-BD4E-B8010AB38C2E}" srcOrd="0" destOrd="0" presId="urn:microsoft.com/office/officeart/2005/8/layout/hierarchy4"/>
    <dgm:cxn modelId="{712AAB1D-A6EE-4360-AF6F-2727ABECE6D4}" type="presParOf" srcId="{052AEA42-BEAB-4505-86B3-13C815BC3230}" destId="{11E54E5A-BBE1-49A1-A7BF-4D57267EB836}" srcOrd="1" destOrd="0" presId="urn:microsoft.com/office/officeart/2005/8/layout/hierarchy4"/>
  </dgm:cxnLst>
  <dgm:bg/>
  <dgm:whole/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10ED40AF-DFB1-4943-B6DB-2A904FAA918A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1BA6458F-41CF-4916-A395-D9FE1B707C3A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800" i="1" dirty="0" smtClean="0"/>
            <a:t>Mencia De Carvajal Martínez</a:t>
          </a:r>
          <a:endParaRPr lang="es-CO" sz="2800" i="1" dirty="0"/>
        </a:p>
      </dgm:t>
    </dgm:pt>
    <dgm:pt modelId="{370B9618-B76C-46E9-AE74-57CF653D9762}" type="parTrans" cxnId="{BEB0EA0A-6B61-48CB-9693-EECF128CF123}">
      <dgm:prSet/>
      <dgm:spPr/>
      <dgm:t>
        <a:bodyPr/>
        <a:lstStyle/>
        <a:p>
          <a:endParaRPr lang="es-CO"/>
        </a:p>
      </dgm:t>
    </dgm:pt>
    <dgm:pt modelId="{9958C14E-9557-42F9-A62D-E87FE078CC2D}" type="sibTrans" cxnId="{BEB0EA0A-6B61-48CB-9693-EECF128CF123}">
      <dgm:prSet/>
      <dgm:spPr/>
      <dgm:t>
        <a:bodyPr/>
        <a:lstStyle/>
        <a:p>
          <a:endParaRPr lang="es-CO"/>
        </a:p>
      </dgm:t>
    </dgm:pt>
    <dgm:pt modelId="{93FD0B5A-2E6C-4316-8B4B-84952C64596A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dirty="0" smtClean="0"/>
            <a:t>Rodrigo                                                   Sánchez </a:t>
          </a:r>
          <a:r>
            <a:rPr lang="es-CO" sz="1800" dirty="0" err="1" smtClean="0"/>
            <a:t>Torreblanca</a:t>
          </a:r>
          <a:r>
            <a:rPr lang="es-CO" sz="1800" dirty="0" smtClean="0"/>
            <a:t>                                   De Carvajal</a:t>
          </a:r>
          <a:endParaRPr lang="es-CO" sz="1800" dirty="0"/>
        </a:p>
      </dgm:t>
    </dgm:pt>
    <dgm:pt modelId="{2737A55F-93D0-4BE8-83AF-73A42F061881}" type="parTrans" cxnId="{8ACF0CF9-0FDB-4B21-8C5F-423F7982D0A9}">
      <dgm:prSet/>
      <dgm:spPr/>
      <dgm:t>
        <a:bodyPr/>
        <a:lstStyle/>
        <a:p>
          <a:endParaRPr lang="es-CO"/>
        </a:p>
      </dgm:t>
    </dgm:pt>
    <dgm:pt modelId="{E3721F01-557F-4073-9A0A-4DE3A69B36E1}" type="sibTrans" cxnId="{8ACF0CF9-0FDB-4B21-8C5F-423F7982D0A9}">
      <dgm:prSet/>
      <dgm:spPr/>
      <dgm:t>
        <a:bodyPr/>
        <a:lstStyle/>
        <a:p>
          <a:endParaRPr lang="es-CO"/>
        </a:p>
      </dgm:t>
    </dgm:pt>
    <dgm:pt modelId="{4874EE93-BD3F-46A7-9973-F684A80CFAE9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Juana Martínez</a:t>
          </a:r>
          <a:endParaRPr lang="es-CO" sz="2000" dirty="0"/>
        </a:p>
      </dgm:t>
    </dgm:pt>
    <dgm:pt modelId="{A7CE9B24-106B-4F51-B174-993FF2F7AC39}" type="parTrans" cxnId="{616057CF-4147-41C2-8C83-7E89CCC40DC4}">
      <dgm:prSet/>
      <dgm:spPr/>
      <dgm:t>
        <a:bodyPr/>
        <a:lstStyle/>
        <a:p>
          <a:endParaRPr lang="es-CO"/>
        </a:p>
      </dgm:t>
    </dgm:pt>
    <dgm:pt modelId="{B14624CC-74EE-4413-A782-895785926F03}" type="sibTrans" cxnId="{616057CF-4147-41C2-8C83-7E89CCC40DC4}">
      <dgm:prSet/>
      <dgm:spPr/>
      <dgm:t>
        <a:bodyPr/>
        <a:lstStyle/>
        <a:p>
          <a:endParaRPr lang="es-CO"/>
        </a:p>
      </dgm:t>
    </dgm:pt>
    <dgm:pt modelId="{DCEC48FE-F476-40CB-A709-2D3A03C1DB9E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dirty="0" smtClean="0"/>
            <a:t>Pedro                                                                                Martín De Ávila</a:t>
          </a:r>
          <a:endParaRPr lang="es-CO" sz="1800" dirty="0"/>
        </a:p>
      </dgm:t>
    </dgm:pt>
    <dgm:pt modelId="{13D8FE76-F50E-46A7-A307-5E1D7C8392D2}" type="parTrans" cxnId="{4BC0A746-D22F-4675-8344-647D6318180C}">
      <dgm:prSet/>
      <dgm:spPr/>
      <dgm:t>
        <a:bodyPr/>
        <a:lstStyle/>
        <a:p>
          <a:endParaRPr lang="es-CO"/>
        </a:p>
      </dgm:t>
    </dgm:pt>
    <dgm:pt modelId="{CD437ACC-19B7-41B2-86C0-A63EB79CFC35}" type="sibTrans" cxnId="{4BC0A746-D22F-4675-8344-647D6318180C}">
      <dgm:prSet/>
      <dgm:spPr/>
      <dgm:t>
        <a:bodyPr/>
        <a:lstStyle/>
        <a:p>
          <a:endParaRPr lang="es-CO"/>
        </a:p>
      </dgm:t>
    </dgm:pt>
    <dgm:pt modelId="{CC2F4CDE-146B-47F7-A665-22B64D27D3DB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CO" sz="1600" dirty="0" smtClean="0"/>
            <a:t>Francisca Martínez</a:t>
          </a:r>
          <a:endParaRPr lang="es-CO" sz="1600" dirty="0"/>
        </a:p>
      </dgm:t>
    </dgm:pt>
    <dgm:pt modelId="{1324AA8E-C91D-49D9-B034-0A2045076FF9}" type="parTrans" cxnId="{7F5BAB1A-98AE-4D96-BE74-093E407636E5}">
      <dgm:prSet/>
      <dgm:spPr/>
      <dgm:t>
        <a:bodyPr/>
        <a:lstStyle/>
        <a:p>
          <a:endParaRPr lang="es-CO"/>
        </a:p>
      </dgm:t>
    </dgm:pt>
    <dgm:pt modelId="{AB357DF1-DFBA-4168-B57C-AE21CE0FE7E8}" type="sibTrans" cxnId="{7F5BAB1A-98AE-4D96-BE74-093E407636E5}">
      <dgm:prSet/>
      <dgm:spPr/>
      <dgm:t>
        <a:bodyPr/>
        <a:lstStyle/>
        <a:p>
          <a:endParaRPr lang="es-CO"/>
        </a:p>
      </dgm:t>
    </dgm:pt>
    <dgm:pt modelId="{E8FB2FF2-B836-4901-9834-C2D8DCD7152D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baseline="0" dirty="0" smtClean="0"/>
            <a:t>Pedro                         Martín Hernández</a:t>
          </a:r>
          <a:endParaRPr lang="es-CO" sz="1600" baseline="0" dirty="0"/>
        </a:p>
      </dgm:t>
    </dgm:pt>
    <dgm:pt modelId="{1BA415F3-5FF5-4F69-A5E6-46EE3D5AB430}" type="parTrans" cxnId="{F7F4E655-1830-4EDD-BA9E-AF13888D4750}">
      <dgm:prSet/>
      <dgm:spPr/>
      <dgm:t>
        <a:bodyPr/>
        <a:lstStyle/>
        <a:p>
          <a:endParaRPr lang="es-CO"/>
        </a:p>
      </dgm:t>
    </dgm:pt>
    <dgm:pt modelId="{FDD089CC-B94F-438B-8C06-1AF6A3865A03}" type="sibTrans" cxnId="{F7F4E655-1830-4EDD-BA9E-AF13888D4750}">
      <dgm:prSet/>
      <dgm:spPr/>
      <dgm:t>
        <a:bodyPr/>
        <a:lstStyle/>
        <a:p>
          <a:endParaRPr lang="es-CO"/>
        </a:p>
      </dgm:t>
    </dgm:pt>
    <dgm:pt modelId="{6645712D-1B0E-4C5C-BCCA-BBFD49F1531D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rgbClr val="FFFFD1"/>
        </a:solidFill>
      </dgm:spPr>
      <dgm:t>
        <a:bodyPr/>
        <a:lstStyle/>
        <a:p>
          <a:r>
            <a:rPr lang="es-CO" sz="1600" baseline="0" dirty="0" smtClean="0"/>
            <a:t>N. N. 1</a:t>
          </a:r>
          <a:endParaRPr lang="es-CO" sz="1600" baseline="0" dirty="0"/>
        </a:p>
      </dgm:t>
    </dgm:pt>
    <dgm:pt modelId="{74BDB61B-A9F6-4145-A344-22F3562B8C24}" type="parTrans" cxnId="{CF4264A0-913F-4959-B9C8-C8688A1F6937}">
      <dgm:prSet/>
      <dgm:spPr/>
      <dgm:t>
        <a:bodyPr/>
        <a:lstStyle/>
        <a:p>
          <a:endParaRPr lang="es-CO"/>
        </a:p>
      </dgm:t>
    </dgm:pt>
    <dgm:pt modelId="{2296A9F2-8D3E-4F42-A17D-5DA6892B5117}" type="sibTrans" cxnId="{CF4264A0-913F-4959-B9C8-C8688A1F6937}">
      <dgm:prSet/>
      <dgm:spPr/>
      <dgm:t>
        <a:bodyPr/>
        <a:lstStyle/>
        <a:p>
          <a:endParaRPr lang="es-CO"/>
        </a:p>
      </dgm:t>
    </dgm:pt>
    <dgm:pt modelId="{B86CAE1D-C9D7-47E5-B69D-4B2485E81CE6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dirty="0" smtClean="0"/>
            <a:t>Bartolomé              Sánchez </a:t>
          </a:r>
          <a:r>
            <a:rPr lang="es-CO" sz="1600" dirty="0" err="1" smtClean="0"/>
            <a:t>Torreblanca</a:t>
          </a:r>
          <a:endParaRPr lang="es-CO" sz="1600" dirty="0"/>
        </a:p>
      </dgm:t>
    </dgm:pt>
    <dgm:pt modelId="{9E8CDEE8-EE0A-48CA-8CA6-18FD2516F3F2}" type="parTrans" cxnId="{A0DE04A0-B180-466C-833A-8056806C3138}">
      <dgm:prSet/>
      <dgm:spPr/>
      <dgm:t>
        <a:bodyPr/>
        <a:lstStyle/>
        <a:p>
          <a:endParaRPr lang="es-CO"/>
        </a:p>
      </dgm:t>
    </dgm:pt>
    <dgm:pt modelId="{B24FD8E6-9225-4396-B198-7F02FF22E708}" type="sibTrans" cxnId="{A0DE04A0-B180-466C-833A-8056806C3138}">
      <dgm:prSet/>
      <dgm:spPr/>
      <dgm:t>
        <a:bodyPr/>
        <a:lstStyle/>
        <a:p>
          <a:endParaRPr lang="es-CO"/>
        </a:p>
      </dgm:t>
    </dgm:pt>
    <dgm:pt modelId="{6F767FF4-487A-418F-9264-0F20DF71BCEC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dirty="0" smtClean="0"/>
            <a:t>Mencia                          De Carvajal Vásquez</a:t>
          </a:r>
          <a:endParaRPr lang="es-CO" sz="1600" dirty="0"/>
        </a:p>
      </dgm:t>
    </dgm:pt>
    <dgm:pt modelId="{B74276BB-95D9-45EA-A8AD-0805E90127A3}" type="parTrans" cxnId="{3AF3C2A2-6916-4D18-AC85-7EABF32EC0DC}">
      <dgm:prSet/>
      <dgm:spPr/>
      <dgm:t>
        <a:bodyPr/>
        <a:lstStyle/>
        <a:p>
          <a:endParaRPr lang="es-CO"/>
        </a:p>
      </dgm:t>
    </dgm:pt>
    <dgm:pt modelId="{8495484B-D678-42E5-A7E8-9D3FF1B072A4}" type="sibTrans" cxnId="{3AF3C2A2-6916-4D18-AC85-7EABF32EC0DC}">
      <dgm:prSet/>
      <dgm:spPr/>
      <dgm:t>
        <a:bodyPr/>
        <a:lstStyle/>
        <a:p>
          <a:endParaRPr lang="es-CO"/>
        </a:p>
      </dgm:t>
    </dgm:pt>
    <dgm:pt modelId="{E75BF49A-0BBD-418B-A465-D5C73CDDC862}" type="pres">
      <dgm:prSet presAssocID="{10ED40AF-DFB1-4943-B6DB-2A904FAA918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99078F96-F722-406C-889D-156A6B6EAF64}" type="pres">
      <dgm:prSet presAssocID="{1BA6458F-41CF-4916-A395-D9FE1B707C3A}" presName="vertOne" presStyleCnt="0"/>
      <dgm:spPr/>
    </dgm:pt>
    <dgm:pt modelId="{358A1B0A-5630-40EE-96BB-0EA249E0EAEE}" type="pres">
      <dgm:prSet presAssocID="{1BA6458F-41CF-4916-A395-D9FE1B707C3A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9887CE26-C6B1-45D8-A5CF-17D5E3638DE6}" type="pres">
      <dgm:prSet presAssocID="{1BA6458F-41CF-4916-A395-D9FE1B707C3A}" presName="parTransOne" presStyleCnt="0"/>
      <dgm:spPr/>
    </dgm:pt>
    <dgm:pt modelId="{FBD44F64-CCE2-4756-A4F3-F07C6B3F0DB0}" type="pres">
      <dgm:prSet presAssocID="{1BA6458F-41CF-4916-A395-D9FE1B707C3A}" presName="horzOne" presStyleCnt="0"/>
      <dgm:spPr/>
    </dgm:pt>
    <dgm:pt modelId="{B4EBB5F6-039B-448C-8FD3-97A709882066}" type="pres">
      <dgm:prSet presAssocID="{93FD0B5A-2E6C-4316-8B4B-84952C64596A}" presName="vertTwo" presStyleCnt="0"/>
      <dgm:spPr/>
    </dgm:pt>
    <dgm:pt modelId="{AC0BD8BB-0DED-4D67-91AA-E5D6650F35FE}" type="pres">
      <dgm:prSet presAssocID="{93FD0B5A-2E6C-4316-8B4B-84952C64596A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801BCE27-D984-4238-8132-46EBA240848E}" type="pres">
      <dgm:prSet presAssocID="{93FD0B5A-2E6C-4316-8B4B-84952C64596A}" presName="parTransTwo" presStyleCnt="0"/>
      <dgm:spPr/>
    </dgm:pt>
    <dgm:pt modelId="{833C892A-FFED-4D90-852F-5ECDE4937C3D}" type="pres">
      <dgm:prSet presAssocID="{93FD0B5A-2E6C-4316-8B4B-84952C64596A}" presName="horzTwo" presStyleCnt="0"/>
      <dgm:spPr/>
    </dgm:pt>
    <dgm:pt modelId="{E36E1268-0894-4282-820A-B80EA772B914}" type="pres">
      <dgm:prSet presAssocID="{B86CAE1D-C9D7-47E5-B69D-4B2485E81CE6}" presName="vertThree" presStyleCnt="0"/>
      <dgm:spPr/>
    </dgm:pt>
    <dgm:pt modelId="{15DFFCA5-3629-4592-BC72-CC956B8C7404}" type="pres">
      <dgm:prSet presAssocID="{B86CAE1D-C9D7-47E5-B69D-4B2485E81CE6}" presName="txThre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720EC2E1-98F2-41F5-BAD3-C746A4B41C50}" type="pres">
      <dgm:prSet presAssocID="{B86CAE1D-C9D7-47E5-B69D-4B2485E81CE6}" presName="horzThree" presStyleCnt="0"/>
      <dgm:spPr/>
    </dgm:pt>
    <dgm:pt modelId="{D4A6C5BB-561B-42FB-8594-5539039F906E}" type="pres">
      <dgm:prSet presAssocID="{B24FD8E6-9225-4396-B198-7F02FF22E708}" presName="sibSpaceThree" presStyleCnt="0"/>
      <dgm:spPr/>
    </dgm:pt>
    <dgm:pt modelId="{F8F3A8B6-9A05-426F-90AB-98786B16B9A0}" type="pres">
      <dgm:prSet presAssocID="{6F767FF4-487A-418F-9264-0F20DF71BCEC}" presName="vertThree" presStyleCnt="0"/>
      <dgm:spPr/>
    </dgm:pt>
    <dgm:pt modelId="{0B347F6D-4290-4F88-BAAC-8E72B6821504}" type="pres">
      <dgm:prSet presAssocID="{6F767FF4-487A-418F-9264-0F20DF71BCEC}" presName="txThre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2948A5AF-C86A-4118-8360-597A442EA83C}" type="pres">
      <dgm:prSet presAssocID="{6F767FF4-487A-418F-9264-0F20DF71BCEC}" presName="horzThree" presStyleCnt="0"/>
      <dgm:spPr/>
    </dgm:pt>
    <dgm:pt modelId="{D5506EED-0E9F-4117-8565-1D1D882C5388}" type="pres">
      <dgm:prSet presAssocID="{E3721F01-557F-4073-9A0A-4DE3A69B36E1}" presName="sibSpaceTwo" presStyleCnt="0"/>
      <dgm:spPr/>
    </dgm:pt>
    <dgm:pt modelId="{48B76A54-E940-4871-8FEC-5AA6B7584025}" type="pres">
      <dgm:prSet presAssocID="{4874EE93-BD3F-46A7-9973-F684A80CFAE9}" presName="vertTwo" presStyleCnt="0"/>
      <dgm:spPr/>
    </dgm:pt>
    <dgm:pt modelId="{376AD173-CD03-4D56-908A-E4018BD612DF}" type="pres">
      <dgm:prSet presAssocID="{4874EE93-BD3F-46A7-9973-F684A80CFAE9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972F8705-C752-4017-A8F9-1D711D7CCDC8}" type="pres">
      <dgm:prSet presAssocID="{4874EE93-BD3F-46A7-9973-F684A80CFAE9}" presName="parTransTwo" presStyleCnt="0"/>
      <dgm:spPr/>
    </dgm:pt>
    <dgm:pt modelId="{EA8A33D5-8EDE-47BC-A14F-A7AFFB6976E5}" type="pres">
      <dgm:prSet presAssocID="{4874EE93-BD3F-46A7-9973-F684A80CFAE9}" presName="horzTwo" presStyleCnt="0"/>
      <dgm:spPr/>
    </dgm:pt>
    <dgm:pt modelId="{D6BFED71-187C-467B-8262-DE528ADCF79D}" type="pres">
      <dgm:prSet presAssocID="{DCEC48FE-F476-40CB-A709-2D3A03C1DB9E}" presName="vertThree" presStyleCnt="0"/>
      <dgm:spPr/>
    </dgm:pt>
    <dgm:pt modelId="{E2EAAE37-3544-4687-B62C-DBD3E8FC9424}" type="pres">
      <dgm:prSet presAssocID="{DCEC48FE-F476-40CB-A709-2D3A03C1DB9E}" presName="txThre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377005AC-A48D-4098-B113-1901A4EA4F1B}" type="pres">
      <dgm:prSet presAssocID="{DCEC48FE-F476-40CB-A709-2D3A03C1DB9E}" presName="parTransThree" presStyleCnt="0"/>
      <dgm:spPr/>
    </dgm:pt>
    <dgm:pt modelId="{885BD002-3C7B-4043-B1B5-3713E219EE43}" type="pres">
      <dgm:prSet presAssocID="{DCEC48FE-F476-40CB-A709-2D3A03C1DB9E}" presName="horzThree" presStyleCnt="0"/>
      <dgm:spPr/>
    </dgm:pt>
    <dgm:pt modelId="{40EFD2F2-376E-4685-ACA9-C299F2DA5EA7}" type="pres">
      <dgm:prSet presAssocID="{E8FB2FF2-B836-4901-9834-C2D8DCD7152D}" presName="vertFour" presStyleCnt="0">
        <dgm:presLayoutVars>
          <dgm:chPref val="3"/>
        </dgm:presLayoutVars>
      </dgm:prSet>
      <dgm:spPr/>
    </dgm:pt>
    <dgm:pt modelId="{AA3B262E-07CC-48AB-BF01-05EEC686DC48}" type="pres">
      <dgm:prSet presAssocID="{E8FB2FF2-B836-4901-9834-C2D8DCD7152D}" presName="txFour" presStyleLbl="node4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C0C9E8DD-8A58-4367-930D-C2D1A66BADF7}" type="pres">
      <dgm:prSet presAssocID="{E8FB2FF2-B836-4901-9834-C2D8DCD7152D}" presName="horzFour" presStyleCnt="0"/>
      <dgm:spPr/>
    </dgm:pt>
    <dgm:pt modelId="{B0F90892-B732-4819-82A0-6A0430454686}" type="pres">
      <dgm:prSet presAssocID="{FDD089CC-B94F-438B-8C06-1AF6A3865A03}" presName="sibSpaceFour" presStyleCnt="0"/>
      <dgm:spPr/>
    </dgm:pt>
    <dgm:pt modelId="{9F52D7CC-6108-497D-BBD2-AE23555AA641}" type="pres">
      <dgm:prSet presAssocID="{6645712D-1B0E-4C5C-BCCA-BBFD49F1531D}" presName="vertFour" presStyleCnt="0">
        <dgm:presLayoutVars>
          <dgm:chPref val="3"/>
        </dgm:presLayoutVars>
      </dgm:prSet>
      <dgm:spPr/>
    </dgm:pt>
    <dgm:pt modelId="{F2770547-4244-448A-9E4F-3AA92DDACA78}" type="pres">
      <dgm:prSet presAssocID="{6645712D-1B0E-4C5C-BCCA-BBFD49F1531D}" presName="txFour" presStyleLbl="node4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97A5D696-BD3B-4F30-B1FA-97E451DC449B}" type="pres">
      <dgm:prSet presAssocID="{6645712D-1B0E-4C5C-BCCA-BBFD49F1531D}" presName="horzFour" presStyleCnt="0"/>
      <dgm:spPr/>
    </dgm:pt>
    <dgm:pt modelId="{EE9F5914-ED8F-4919-A900-09C0235002F0}" type="pres">
      <dgm:prSet presAssocID="{CD437ACC-19B7-41B2-86C0-A63EB79CFC35}" presName="sibSpaceThree" presStyleCnt="0"/>
      <dgm:spPr/>
    </dgm:pt>
    <dgm:pt modelId="{EA506109-3EFF-4636-BB81-BEE576206AB0}" type="pres">
      <dgm:prSet presAssocID="{CC2F4CDE-146B-47F7-A665-22B64D27D3DB}" presName="vertThree" presStyleCnt="0"/>
      <dgm:spPr/>
    </dgm:pt>
    <dgm:pt modelId="{E1C293E8-281D-4A2E-B5DF-A734EC8D2E23}" type="pres">
      <dgm:prSet presAssocID="{CC2F4CDE-146B-47F7-A665-22B64D27D3DB}" presName="txThre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7DBA6C0F-AEAF-4AF2-B122-D28C7FA99214}" type="pres">
      <dgm:prSet presAssocID="{CC2F4CDE-146B-47F7-A665-22B64D27D3DB}" presName="horzThree" presStyleCnt="0"/>
      <dgm:spPr/>
    </dgm:pt>
  </dgm:ptLst>
  <dgm:cxnLst>
    <dgm:cxn modelId="{A0DE04A0-B180-466C-833A-8056806C3138}" srcId="{93FD0B5A-2E6C-4316-8B4B-84952C64596A}" destId="{B86CAE1D-C9D7-47E5-B69D-4B2485E81CE6}" srcOrd="0" destOrd="0" parTransId="{9E8CDEE8-EE0A-48CA-8CA6-18FD2516F3F2}" sibTransId="{B24FD8E6-9225-4396-B198-7F02FF22E708}"/>
    <dgm:cxn modelId="{2E9210D5-F5FD-4C70-A200-DA0DF059E5F1}" type="presOf" srcId="{10ED40AF-DFB1-4943-B6DB-2A904FAA918A}" destId="{E75BF49A-0BBD-418B-A465-D5C73CDDC862}" srcOrd="0" destOrd="0" presId="urn:microsoft.com/office/officeart/2005/8/layout/hierarchy4"/>
    <dgm:cxn modelId="{F7F4E655-1830-4EDD-BA9E-AF13888D4750}" srcId="{DCEC48FE-F476-40CB-A709-2D3A03C1DB9E}" destId="{E8FB2FF2-B836-4901-9834-C2D8DCD7152D}" srcOrd="0" destOrd="0" parTransId="{1BA415F3-5FF5-4F69-A5E6-46EE3D5AB430}" sibTransId="{FDD089CC-B94F-438B-8C06-1AF6A3865A03}"/>
    <dgm:cxn modelId="{7E9F57F1-8123-4CC9-8411-26A6D5FBB7FF}" type="presOf" srcId="{B86CAE1D-C9D7-47E5-B69D-4B2485E81CE6}" destId="{15DFFCA5-3629-4592-BC72-CC956B8C7404}" srcOrd="0" destOrd="0" presId="urn:microsoft.com/office/officeart/2005/8/layout/hierarchy4"/>
    <dgm:cxn modelId="{9D69BEE5-77DF-4833-A6DE-DE9BF8EF1112}" type="presOf" srcId="{93FD0B5A-2E6C-4316-8B4B-84952C64596A}" destId="{AC0BD8BB-0DED-4D67-91AA-E5D6650F35FE}" srcOrd="0" destOrd="0" presId="urn:microsoft.com/office/officeart/2005/8/layout/hierarchy4"/>
    <dgm:cxn modelId="{AF3B4A18-6B7F-437D-B8E9-2317FF3075E9}" type="presOf" srcId="{E8FB2FF2-B836-4901-9834-C2D8DCD7152D}" destId="{AA3B262E-07CC-48AB-BF01-05EEC686DC48}" srcOrd="0" destOrd="0" presId="urn:microsoft.com/office/officeart/2005/8/layout/hierarchy4"/>
    <dgm:cxn modelId="{3AF3C2A2-6916-4D18-AC85-7EABF32EC0DC}" srcId="{93FD0B5A-2E6C-4316-8B4B-84952C64596A}" destId="{6F767FF4-487A-418F-9264-0F20DF71BCEC}" srcOrd="1" destOrd="0" parTransId="{B74276BB-95D9-45EA-A8AD-0805E90127A3}" sibTransId="{8495484B-D678-42E5-A7E8-9D3FF1B072A4}"/>
    <dgm:cxn modelId="{616057CF-4147-41C2-8C83-7E89CCC40DC4}" srcId="{1BA6458F-41CF-4916-A395-D9FE1B707C3A}" destId="{4874EE93-BD3F-46A7-9973-F684A80CFAE9}" srcOrd="1" destOrd="0" parTransId="{A7CE9B24-106B-4F51-B174-993FF2F7AC39}" sibTransId="{B14624CC-74EE-4413-A782-895785926F03}"/>
    <dgm:cxn modelId="{BEB0EA0A-6B61-48CB-9693-EECF128CF123}" srcId="{10ED40AF-DFB1-4943-B6DB-2A904FAA918A}" destId="{1BA6458F-41CF-4916-A395-D9FE1B707C3A}" srcOrd="0" destOrd="0" parTransId="{370B9618-B76C-46E9-AE74-57CF653D9762}" sibTransId="{9958C14E-9557-42F9-A62D-E87FE078CC2D}"/>
    <dgm:cxn modelId="{887792D3-6293-4838-A6E8-A87F37D8965A}" type="presOf" srcId="{1BA6458F-41CF-4916-A395-D9FE1B707C3A}" destId="{358A1B0A-5630-40EE-96BB-0EA249E0EAEE}" srcOrd="0" destOrd="0" presId="urn:microsoft.com/office/officeart/2005/8/layout/hierarchy4"/>
    <dgm:cxn modelId="{8ACF0CF9-0FDB-4B21-8C5F-423F7982D0A9}" srcId="{1BA6458F-41CF-4916-A395-D9FE1B707C3A}" destId="{93FD0B5A-2E6C-4316-8B4B-84952C64596A}" srcOrd="0" destOrd="0" parTransId="{2737A55F-93D0-4BE8-83AF-73A42F061881}" sibTransId="{E3721F01-557F-4073-9A0A-4DE3A69B36E1}"/>
    <dgm:cxn modelId="{BF26F9FD-45EA-4E55-B39C-DDF5AA3FEFAF}" type="presOf" srcId="{6F767FF4-487A-418F-9264-0F20DF71BCEC}" destId="{0B347F6D-4290-4F88-BAAC-8E72B6821504}" srcOrd="0" destOrd="0" presId="urn:microsoft.com/office/officeart/2005/8/layout/hierarchy4"/>
    <dgm:cxn modelId="{7F5BAB1A-98AE-4D96-BE74-093E407636E5}" srcId="{4874EE93-BD3F-46A7-9973-F684A80CFAE9}" destId="{CC2F4CDE-146B-47F7-A665-22B64D27D3DB}" srcOrd="1" destOrd="0" parTransId="{1324AA8E-C91D-49D9-B034-0A2045076FF9}" sibTransId="{AB357DF1-DFBA-4168-B57C-AE21CE0FE7E8}"/>
    <dgm:cxn modelId="{4DF829E6-D702-43F0-B0BD-8993BA026E0E}" type="presOf" srcId="{4874EE93-BD3F-46A7-9973-F684A80CFAE9}" destId="{376AD173-CD03-4D56-908A-E4018BD612DF}" srcOrd="0" destOrd="0" presId="urn:microsoft.com/office/officeart/2005/8/layout/hierarchy4"/>
    <dgm:cxn modelId="{CF4264A0-913F-4959-B9C8-C8688A1F6937}" srcId="{DCEC48FE-F476-40CB-A709-2D3A03C1DB9E}" destId="{6645712D-1B0E-4C5C-BCCA-BBFD49F1531D}" srcOrd="1" destOrd="0" parTransId="{74BDB61B-A9F6-4145-A344-22F3562B8C24}" sibTransId="{2296A9F2-8D3E-4F42-A17D-5DA6892B5117}"/>
    <dgm:cxn modelId="{B6B63155-947C-4028-A6F6-2784923297CD}" type="presOf" srcId="{DCEC48FE-F476-40CB-A709-2D3A03C1DB9E}" destId="{E2EAAE37-3544-4687-B62C-DBD3E8FC9424}" srcOrd="0" destOrd="0" presId="urn:microsoft.com/office/officeart/2005/8/layout/hierarchy4"/>
    <dgm:cxn modelId="{BEDAAD9C-CDF7-429E-9418-C12125A1BE52}" type="presOf" srcId="{CC2F4CDE-146B-47F7-A665-22B64D27D3DB}" destId="{E1C293E8-281D-4A2E-B5DF-A734EC8D2E23}" srcOrd="0" destOrd="0" presId="urn:microsoft.com/office/officeart/2005/8/layout/hierarchy4"/>
    <dgm:cxn modelId="{4BC0A746-D22F-4675-8344-647D6318180C}" srcId="{4874EE93-BD3F-46A7-9973-F684A80CFAE9}" destId="{DCEC48FE-F476-40CB-A709-2D3A03C1DB9E}" srcOrd="0" destOrd="0" parTransId="{13D8FE76-F50E-46A7-A307-5E1D7C8392D2}" sibTransId="{CD437ACC-19B7-41B2-86C0-A63EB79CFC35}"/>
    <dgm:cxn modelId="{C0E53471-426C-4B05-8EB9-CC8477F4C0F5}" type="presOf" srcId="{6645712D-1B0E-4C5C-BCCA-BBFD49F1531D}" destId="{F2770547-4244-448A-9E4F-3AA92DDACA78}" srcOrd="0" destOrd="0" presId="urn:microsoft.com/office/officeart/2005/8/layout/hierarchy4"/>
    <dgm:cxn modelId="{53B763CA-A2CB-41AF-A8C1-A0B1E63EB23E}" type="presParOf" srcId="{E75BF49A-0BBD-418B-A465-D5C73CDDC862}" destId="{99078F96-F722-406C-889D-156A6B6EAF64}" srcOrd="0" destOrd="0" presId="urn:microsoft.com/office/officeart/2005/8/layout/hierarchy4"/>
    <dgm:cxn modelId="{8DB561EB-AD11-4A81-B4D5-FB08EC995CBD}" type="presParOf" srcId="{99078F96-F722-406C-889D-156A6B6EAF64}" destId="{358A1B0A-5630-40EE-96BB-0EA249E0EAEE}" srcOrd="0" destOrd="0" presId="urn:microsoft.com/office/officeart/2005/8/layout/hierarchy4"/>
    <dgm:cxn modelId="{1D01C4CB-9BF7-4EA8-A197-074F4E68E49C}" type="presParOf" srcId="{99078F96-F722-406C-889D-156A6B6EAF64}" destId="{9887CE26-C6B1-45D8-A5CF-17D5E3638DE6}" srcOrd="1" destOrd="0" presId="urn:microsoft.com/office/officeart/2005/8/layout/hierarchy4"/>
    <dgm:cxn modelId="{A775C055-717A-4C59-A3B9-1D0B4C23E706}" type="presParOf" srcId="{99078F96-F722-406C-889D-156A6B6EAF64}" destId="{FBD44F64-CCE2-4756-A4F3-F07C6B3F0DB0}" srcOrd="2" destOrd="0" presId="urn:microsoft.com/office/officeart/2005/8/layout/hierarchy4"/>
    <dgm:cxn modelId="{C043470C-11E6-408C-8718-81E054CE870B}" type="presParOf" srcId="{FBD44F64-CCE2-4756-A4F3-F07C6B3F0DB0}" destId="{B4EBB5F6-039B-448C-8FD3-97A709882066}" srcOrd="0" destOrd="0" presId="urn:microsoft.com/office/officeart/2005/8/layout/hierarchy4"/>
    <dgm:cxn modelId="{EC1379B7-DDB9-47CE-82A7-E088B48914F7}" type="presParOf" srcId="{B4EBB5F6-039B-448C-8FD3-97A709882066}" destId="{AC0BD8BB-0DED-4D67-91AA-E5D6650F35FE}" srcOrd="0" destOrd="0" presId="urn:microsoft.com/office/officeart/2005/8/layout/hierarchy4"/>
    <dgm:cxn modelId="{D6A48750-AB6E-4230-B7CC-7A1E1C47F96A}" type="presParOf" srcId="{B4EBB5F6-039B-448C-8FD3-97A709882066}" destId="{801BCE27-D984-4238-8132-46EBA240848E}" srcOrd="1" destOrd="0" presId="urn:microsoft.com/office/officeart/2005/8/layout/hierarchy4"/>
    <dgm:cxn modelId="{EDA50F87-E2B4-491D-8831-3BB1CEC3C167}" type="presParOf" srcId="{B4EBB5F6-039B-448C-8FD3-97A709882066}" destId="{833C892A-FFED-4D90-852F-5ECDE4937C3D}" srcOrd="2" destOrd="0" presId="urn:microsoft.com/office/officeart/2005/8/layout/hierarchy4"/>
    <dgm:cxn modelId="{B1B218E5-F747-47DC-BA28-536F348E9800}" type="presParOf" srcId="{833C892A-FFED-4D90-852F-5ECDE4937C3D}" destId="{E36E1268-0894-4282-820A-B80EA772B914}" srcOrd="0" destOrd="0" presId="urn:microsoft.com/office/officeart/2005/8/layout/hierarchy4"/>
    <dgm:cxn modelId="{26B9B2AB-2014-4A74-8109-2F9C1ADFBAE5}" type="presParOf" srcId="{E36E1268-0894-4282-820A-B80EA772B914}" destId="{15DFFCA5-3629-4592-BC72-CC956B8C7404}" srcOrd="0" destOrd="0" presId="urn:microsoft.com/office/officeart/2005/8/layout/hierarchy4"/>
    <dgm:cxn modelId="{39A3BCA7-24C1-4076-B9B2-3607DDF3FE03}" type="presParOf" srcId="{E36E1268-0894-4282-820A-B80EA772B914}" destId="{720EC2E1-98F2-41F5-BAD3-C746A4B41C50}" srcOrd="1" destOrd="0" presId="urn:microsoft.com/office/officeart/2005/8/layout/hierarchy4"/>
    <dgm:cxn modelId="{B25F916D-3B66-4785-BA4E-97E6E6F8FB92}" type="presParOf" srcId="{833C892A-FFED-4D90-852F-5ECDE4937C3D}" destId="{D4A6C5BB-561B-42FB-8594-5539039F906E}" srcOrd="1" destOrd="0" presId="urn:microsoft.com/office/officeart/2005/8/layout/hierarchy4"/>
    <dgm:cxn modelId="{69B90B88-388F-46FE-B879-D6B0F3FC6AAB}" type="presParOf" srcId="{833C892A-FFED-4D90-852F-5ECDE4937C3D}" destId="{F8F3A8B6-9A05-426F-90AB-98786B16B9A0}" srcOrd="2" destOrd="0" presId="urn:microsoft.com/office/officeart/2005/8/layout/hierarchy4"/>
    <dgm:cxn modelId="{9C9604E3-649C-452A-8DE2-3AD747D08126}" type="presParOf" srcId="{F8F3A8B6-9A05-426F-90AB-98786B16B9A0}" destId="{0B347F6D-4290-4F88-BAAC-8E72B6821504}" srcOrd="0" destOrd="0" presId="urn:microsoft.com/office/officeart/2005/8/layout/hierarchy4"/>
    <dgm:cxn modelId="{CC9CB856-D1B4-4C45-8256-4FCE383FAC7B}" type="presParOf" srcId="{F8F3A8B6-9A05-426F-90AB-98786B16B9A0}" destId="{2948A5AF-C86A-4118-8360-597A442EA83C}" srcOrd="1" destOrd="0" presId="urn:microsoft.com/office/officeart/2005/8/layout/hierarchy4"/>
    <dgm:cxn modelId="{B99EE30A-DC91-4837-A61C-1486847E8499}" type="presParOf" srcId="{FBD44F64-CCE2-4756-A4F3-F07C6B3F0DB0}" destId="{D5506EED-0E9F-4117-8565-1D1D882C5388}" srcOrd="1" destOrd="0" presId="urn:microsoft.com/office/officeart/2005/8/layout/hierarchy4"/>
    <dgm:cxn modelId="{714EE7E2-C0F5-4BAD-B556-64BBA3446EE1}" type="presParOf" srcId="{FBD44F64-CCE2-4756-A4F3-F07C6B3F0DB0}" destId="{48B76A54-E940-4871-8FEC-5AA6B7584025}" srcOrd="2" destOrd="0" presId="urn:microsoft.com/office/officeart/2005/8/layout/hierarchy4"/>
    <dgm:cxn modelId="{6E6FF329-4202-40D0-B26C-2C3306696819}" type="presParOf" srcId="{48B76A54-E940-4871-8FEC-5AA6B7584025}" destId="{376AD173-CD03-4D56-908A-E4018BD612DF}" srcOrd="0" destOrd="0" presId="urn:microsoft.com/office/officeart/2005/8/layout/hierarchy4"/>
    <dgm:cxn modelId="{ACFED6E1-3C29-48E2-80C8-75DD11850746}" type="presParOf" srcId="{48B76A54-E940-4871-8FEC-5AA6B7584025}" destId="{972F8705-C752-4017-A8F9-1D711D7CCDC8}" srcOrd="1" destOrd="0" presId="urn:microsoft.com/office/officeart/2005/8/layout/hierarchy4"/>
    <dgm:cxn modelId="{931765B6-1FB9-4872-9B3D-58435397A889}" type="presParOf" srcId="{48B76A54-E940-4871-8FEC-5AA6B7584025}" destId="{EA8A33D5-8EDE-47BC-A14F-A7AFFB6976E5}" srcOrd="2" destOrd="0" presId="urn:microsoft.com/office/officeart/2005/8/layout/hierarchy4"/>
    <dgm:cxn modelId="{E6E65CB7-06A7-47A0-81A5-61E185F37D55}" type="presParOf" srcId="{EA8A33D5-8EDE-47BC-A14F-A7AFFB6976E5}" destId="{D6BFED71-187C-467B-8262-DE528ADCF79D}" srcOrd="0" destOrd="0" presId="urn:microsoft.com/office/officeart/2005/8/layout/hierarchy4"/>
    <dgm:cxn modelId="{0CD9F27F-F27A-4AE7-AF6F-8283F4E4FCC6}" type="presParOf" srcId="{D6BFED71-187C-467B-8262-DE528ADCF79D}" destId="{E2EAAE37-3544-4687-B62C-DBD3E8FC9424}" srcOrd="0" destOrd="0" presId="urn:microsoft.com/office/officeart/2005/8/layout/hierarchy4"/>
    <dgm:cxn modelId="{E9E8785B-869C-4D83-8A81-FAE842EBF306}" type="presParOf" srcId="{D6BFED71-187C-467B-8262-DE528ADCF79D}" destId="{377005AC-A48D-4098-B113-1901A4EA4F1B}" srcOrd="1" destOrd="0" presId="urn:microsoft.com/office/officeart/2005/8/layout/hierarchy4"/>
    <dgm:cxn modelId="{54178EAA-60BB-481C-959A-69625EE99BCE}" type="presParOf" srcId="{D6BFED71-187C-467B-8262-DE528ADCF79D}" destId="{885BD002-3C7B-4043-B1B5-3713E219EE43}" srcOrd="2" destOrd="0" presId="urn:microsoft.com/office/officeart/2005/8/layout/hierarchy4"/>
    <dgm:cxn modelId="{54B36C4F-EFB1-4AD2-AE0C-6EBAB5EEC525}" type="presParOf" srcId="{885BD002-3C7B-4043-B1B5-3713E219EE43}" destId="{40EFD2F2-376E-4685-ACA9-C299F2DA5EA7}" srcOrd="0" destOrd="0" presId="urn:microsoft.com/office/officeart/2005/8/layout/hierarchy4"/>
    <dgm:cxn modelId="{ADB2A60D-CFD9-4DDE-8286-84701607CB14}" type="presParOf" srcId="{40EFD2F2-376E-4685-ACA9-C299F2DA5EA7}" destId="{AA3B262E-07CC-48AB-BF01-05EEC686DC48}" srcOrd="0" destOrd="0" presId="urn:microsoft.com/office/officeart/2005/8/layout/hierarchy4"/>
    <dgm:cxn modelId="{BC50B85C-05DB-4768-BC8A-A5441DB5BED2}" type="presParOf" srcId="{40EFD2F2-376E-4685-ACA9-C299F2DA5EA7}" destId="{C0C9E8DD-8A58-4367-930D-C2D1A66BADF7}" srcOrd="1" destOrd="0" presId="urn:microsoft.com/office/officeart/2005/8/layout/hierarchy4"/>
    <dgm:cxn modelId="{FECE40FC-1381-498C-8431-4629618F7033}" type="presParOf" srcId="{885BD002-3C7B-4043-B1B5-3713E219EE43}" destId="{B0F90892-B732-4819-82A0-6A0430454686}" srcOrd="1" destOrd="0" presId="urn:microsoft.com/office/officeart/2005/8/layout/hierarchy4"/>
    <dgm:cxn modelId="{5018649B-B36D-4A5E-BEA4-44570263A4A2}" type="presParOf" srcId="{885BD002-3C7B-4043-B1B5-3713E219EE43}" destId="{9F52D7CC-6108-497D-BBD2-AE23555AA641}" srcOrd="2" destOrd="0" presId="urn:microsoft.com/office/officeart/2005/8/layout/hierarchy4"/>
    <dgm:cxn modelId="{7DC7B659-622E-4BFE-A117-C3F4E7BEC041}" type="presParOf" srcId="{9F52D7CC-6108-497D-BBD2-AE23555AA641}" destId="{F2770547-4244-448A-9E4F-3AA92DDACA78}" srcOrd="0" destOrd="0" presId="urn:microsoft.com/office/officeart/2005/8/layout/hierarchy4"/>
    <dgm:cxn modelId="{D2917EEE-8778-495D-A470-DDA68AA7D946}" type="presParOf" srcId="{9F52D7CC-6108-497D-BBD2-AE23555AA641}" destId="{97A5D696-BD3B-4F30-B1FA-97E451DC449B}" srcOrd="1" destOrd="0" presId="urn:microsoft.com/office/officeart/2005/8/layout/hierarchy4"/>
    <dgm:cxn modelId="{EB0D2A44-5DF3-4E8B-A652-CA6FDABBEFAF}" type="presParOf" srcId="{EA8A33D5-8EDE-47BC-A14F-A7AFFB6976E5}" destId="{EE9F5914-ED8F-4919-A900-09C0235002F0}" srcOrd="1" destOrd="0" presId="urn:microsoft.com/office/officeart/2005/8/layout/hierarchy4"/>
    <dgm:cxn modelId="{CCE9A7EC-C561-4698-9531-26BDF684603C}" type="presParOf" srcId="{EA8A33D5-8EDE-47BC-A14F-A7AFFB6976E5}" destId="{EA506109-3EFF-4636-BB81-BEE576206AB0}" srcOrd="2" destOrd="0" presId="urn:microsoft.com/office/officeart/2005/8/layout/hierarchy4"/>
    <dgm:cxn modelId="{48294269-36A4-485E-BF34-DA93BFD9AE51}" type="presParOf" srcId="{EA506109-3EFF-4636-BB81-BEE576206AB0}" destId="{E1C293E8-281D-4A2E-B5DF-A734EC8D2E23}" srcOrd="0" destOrd="0" presId="urn:microsoft.com/office/officeart/2005/8/layout/hierarchy4"/>
    <dgm:cxn modelId="{5403ACAA-9EB5-4E75-A732-5D761B33902E}" type="presParOf" srcId="{EA506109-3EFF-4636-BB81-BEE576206AB0}" destId="{7DBA6C0F-AEAF-4AF2-B122-D28C7FA99214}" srcOrd="1" destOrd="0" presId="urn:microsoft.com/office/officeart/2005/8/layout/hierarchy4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0ED40AF-DFB1-4943-B6DB-2A904FAA918A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6892DBC0-9D68-487E-A0E9-DD27BE730FBF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800" i="1" dirty="0" smtClean="0"/>
            <a:t>José  Gómez De Ureña Poblete</a:t>
          </a:r>
          <a:endParaRPr lang="es-CO" sz="2800" i="1" dirty="0"/>
        </a:p>
      </dgm:t>
    </dgm:pt>
    <dgm:pt modelId="{94B01AB5-BDE7-43C5-BC30-7D2E8FE8CA0C}" type="parTrans" cxnId="{3A513B4C-D1D5-4178-ADF3-D0E4AA38110A}">
      <dgm:prSet/>
      <dgm:spPr/>
      <dgm:t>
        <a:bodyPr/>
        <a:lstStyle/>
        <a:p>
          <a:endParaRPr lang="es-CO"/>
        </a:p>
      </dgm:t>
    </dgm:pt>
    <dgm:pt modelId="{CA94EA04-610D-4D18-B7BC-6DEF7BE9573F}" type="sibTrans" cxnId="{3A513B4C-D1D5-4178-ADF3-D0E4AA38110A}">
      <dgm:prSet/>
      <dgm:spPr/>
      <dgm:t>
        <a:bodyPr/>
        <a:lstStyle/>
        <a:p>
          <a:endParaRPr lang="es-CO"/>
        </a:p>
      </dgm:t>
    </dgm:pt>
    <dgm:pt modelId="{1FB015AD-67B4-4916-B626-AA6A0ABF3FD7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Domingo                         Gómez De Ureña</a:t>
          </a:r>
          <a:endParaRPr lang="es-CO" sz="2000" dirty="0"/>
        </a:p>
      </dgm:t>
    </dgm:pt>
    <dgm:pt modelId="{6806EE53-5B15-4DA5-B094-9D36DDA242A8}" type="parTrans" cxnId="{CFFDDB46-201C-4B52-AD29-3137FA7AA72E}">
      <dgm:prSet/>
      <dgm:spPr/>
      <dgm:t>
        <a:bodyPr/>
        <a:lstStyle/>
        <a:p>
          <a:endParaRPr lang="es-CO"/>
        </a:p>
      </dgm:t>
    </dgm:pt>
    <dgm:pt modelId="{DC202891-9F00-4732-BEA4-0388C3909104}" type="sibTrans" cxnId="{CFFDDB46-201C-4B52-AD29-3137FA7AA72E}">
      <dgm:prSet/>
      <dgm:spPr/>
      <dgm:t>
        <a:bodyPr/>
        <a:lstStyle/>
        <a:p>
          <a:endParaRPr lang="es-CO"/>
        </a:p>
      </dgm:t>
    </dgm:pt>
    <dgm:pt modelId="{1A910450-114D-4BF4-8CF6-827AC325BA62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Ana Poblete Pérez De Ureña</a:t>
          </a:r>
          <a:endParaRPr lang="es-CO" sz="2000" dirty="0"/>
        </a:p>
      </dgm:t>
    </dgm:pt>
    <dgm:pt modelId="{35BE2B78-4416-4C89-B771-1FBC597EDF24}" type="parTrans" cxnId="{BBC6055C-F0D7-4183-ABAE-8D700D0D7444}">
      <dgm:prSet/>
      <dgm:spPr/>
      <dgm:t>
        <a:bodyPr/>
        <a:lstStyle/>
        <a:p>
          <a:endParaRPr lang="es-CO"/>
        </a:p>
      </dgm:t>
    </dgm:pt>
    <dgm:pt modelId="{3FAE08A8-9149-49C7-BD8D-0C09A9037F7F}" type="sibTrans" cxnId="{BBC6055C-F0D7-4183-ABAE-8D700D0D7444}">
      <dgm:prSet/>
      <dgm:spPr/>
      <dgm:t>
        <a:bodyPr/>
        <a:lstStyle/>
        <a:p>
          <a:endParaRPr lang="es-CO"/>
        </a:p>
      </dgm:t>
    </dgm:pt>
    <dgm:pt modelId="{B8062738-CC6C-4B6D-9780-2A3E78E13073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dirty="0" smtClean="0"/>
            <a:t>Alonso Pérez</a:t>
          </a:r>
          <a:endParaRPr lang="es-CO" sz="1800" dirty="0"/>
        </a:p>
      </dgm:t>
    </dgm:pt>
    <dgm:pt modelId="{B530E86C-9BB5-42BD-9751-F962C11AF6CA}" type="parTrans" cxnId="{EE39AB55-FB29-47EF-8D14-A2A10E9EB455}">
      <dgm:prSet/>
      <dgm:spPr/>
      <dgm:t>
        <a:bodyPr/>
        <a:lstStyle/>
        <a:p>
          <a:endParaRPr lang="es-CO"/>
        </a:p>
      </dgm:t>
    </dgm:pt>
    <dgm:pt modelId="{06479D1D-2A2A-403A-A6C4-5B71C8D467CE}" type="sibTrans" cxnId="{EE39AB55-FB29-47EF-8D14-A2A10E9EB455}">
      <dgm:prSet/>
      <dgm:spPr/>
      <dgm:t>
        <a:bodyPr/>
        <a:lstStyle/>
        <a:p>
          <a:endParaRPr lang="es-CO"/>
        </a:p>
      </dgm:t>
    </dgm:pt>
    <dgm:pt modelId="{0659E142-0570-422A-B9EC-790DB2746116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CO" sz="1800" dirty="0" smtClean="0"/>
            <a:t>María Valero</a:t>
          </a:r>
          <a:endParaRPr lang="es-CO" sz="1800" dirty="0"/>
        </a:p>
      </dgm:t>
    </dgm:pt>
    <dgm:pt modelId="{B74FFC24-354E-4050-89F8-FE4C0CF8D4CE}" type="parTrans" cxnId="{1FE8C314-4DF9-44D5-AA85-9D19A19B6692}">
      <dgm:prSet/>
      <dgm:spPr/>
      <dgm:t>
        <a:bodyPr/>
        <a:lstStyle/>
        <a:p>
          <a:endParaRPr lang="es-CO"/>
        </a:p>
      </dgm:t>
    </dgm:pt>
    <dgm:pt modelId="{67C348D2-24DF-4FF3-A6F8-9713FA0D9A47}" type="sibTrans" cxnId="{1FE8C314-4DF9-44D5-AA85-9D19A19B6692}">
      <dgm:prSet/>
      <dgm:spPr/>
      <dgm:t>
        <a:bodyPr/>
        <a:lstStyle/>
        <a:p>
          <a:endParaRPr lang="es-CO"/>
        </a:p>
      </dgm:t>
    </dgm:pt>
    <dgm:pt modelId="{E75BF49A-0BBD-418B-A465-D5C73CDDC862}" type="pres">
      <dgm:prSet presAssocID="{10ED40AF-DFB1-4943-B6DB-2A904FAA918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DCE460D8-B832-4F0D-A745-7A862DAD17AF}" type="pres">
      <dgm:prSet presAssocID="{6892DBC0-9D68-487E-A0E9-DD27BE730FBF}" presName="vertOne" presStyleCnt="0"/>
      <dgm:spPr/>
    </dgm:pt>
    <dgm:pt modelId="{6CB65295-087C-447C-9EFE-740DB9EDE544}" type="pres">
      <dgm:prSet presAssocID="{6892DBC0-9D68-487E-A0E9-DD27BE730FBF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A29EADCC-613D-4E4E-AB53-A2CFB7446D1A}" type="pres">
      <dgm:prSet presAssocID="{6892DBC0-9D68-487E-A0E9-DD27BE730FBF}" presName="parTransOne" presStyleCnt="0"/>
      <dgm:spPr/>
    </dgm:pt>
    <dgm:pt modelId="{9D2ABBAE-B984-4CBF-8E07-C78550CF11D7}" type="pres">
      <dgm:prSet presAssocID="{6892DBC0-9D68-487E-A0E9-DD27BE730FBF}" presName="horzOne" presStyleCnt="0"/>
      <dgm:spPr/>
    </dgm:pt>
    <dgm:pt modelId="{9D7A4A57-AFC0-4CD3-94E5-4937AE4376D3}" type="pres">
      <dgm:prSet presAssocID="{1FB015AD-67B4-4916-B626-AA6A0ABF3FD7}" presName="vertTwo" presStyleCnt="0"/>
      <dgm:spPr/>
    </dgm:pt>
    <dgm:pt modelId="{D669792F-3FE4-4D74-843A-0F03270C3BCD}" type="pres">
      <dgm:prSet presAssocID="{1FB015AD-67B4-4916-B626-AA6A0ABF3FD7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299953DA-88BA-4D09-9E98-BAC9FD338C73}" type="pres">
      <dgm:prSet presAssocID="{1FB015AD-67B4-4916-B626-AA6A0ABF3FD7}" presName="horzTwo" presStyleCnt="0"/>
      <dgm:spPr/>
    </dgm:pt>
    <dgm:pt modelId="{B1EF19B0-E5CC-44D2-8A66-FAF858E6A54B}" type="pres">
      <dgm:prSet presAssocID="{DC202891-9F00-4732-BEA4-0388C3909104}" presName="sibSpaceTwo" presStyleCnt="0"/>
      <dgm:spPr/>
    </dgm:pt>
    <dgm:pt modelId="{E7248CB6-ABCD-4E2D-B7ED-A836CD12AAC4}" type="pres">
      <dgm:prSet presAssocID="{1A910450-114D-4BF4-8CF6-827AC325BA62}" presName="vertTwo" presStyleCnt="0"/>
      <dgm:spPr/>
    </dgm:pt>
    <dgm:pt modelId="{EC5919F6-37C5-4CB2-B147-70C33C3FCB9D}" type="pres">
      <dgm:prSet presAssocID="{1A910450-114D-4BF4-8CF6-827AC325BA62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9D2CD5FA-0DC5-49DD-87B1-C779B4EC51BD}" type="pres">
      <dgm:prSet presAssocID="{1A910450-114D-4BF4-8CF6-827AC325BA62}" presName="parTransTwo" presStyleCnt="0"/>
      <dgm:spPr/>
    </dgm:pt>
    <dgm:pt modelId="{5436208B-685D-4C92-A08D-9751757FB67B}" type="pres">
      <dgm:prSet presAssocID="{1A910450-114D-4BF4-8CF6-827AC325BA62}" presName="horzTwo" presStyleCnt="0"/>
      <dgm:spPr/>
    </dgm:pt>
    <dgm:pt modelId="{9E147C45-9810-4D15-847B-66C159CC59D4}" type="pres">
      <dgm:prSet presAssocID="{B8062738-CC6C-4B6D-9780-2A3E78E13073}" presName="vertThree" presStyleCnt="0"/>
      <dgm:spPr/>
    </dgm:pt>
    <dgm:pt modelId="{25756FB7-5CF9-408D-BD99-FBE9CBE40AB6}" type="pres">
      <dgm:prSet presAssocID="{B8062738-CC6C-4B6D-9780-2A3E78E13073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F08D0137-033B-4011-9F8E-8163E0A40A46}" type="pres">
      <dgm:prSet presAssocID="{B8062738-CC6C-4B6D-9780-2A3E78E13073}" presName="horzThree" presStyleCnt="0"/>
      <dgm:spPr/>
    </dgm:pt>
    <dgm:pt modelId="{F37A15A3-0A5E-4DAB-AAAE-26DDEEAF4AE5}" type="pres">
      <dgm:prSet presAssocID="{06479D1D-2A2A-403A-A6C4-5B71C8D467CE}" presName="sibSpaceThree" presStyleCnt="0"/>
      <dgm:spPr/>
    </dgm:pt>
    <dgm:pt modelId="{1C8DC059-735F-4B56-8D7E-B6F453ABC123}" type="pres">
      <dgm:prSet presAssocID="{0659E142-0570-422A-B9EC-790DB2746116}" presName="vertThree" presStyleCnt="0"/>
      <dgm:spPr/>
    </dgm:pt>
    <dgm:pt modelId="{91645246-5B5E-4DC3-8719-518021E225AD}" type="pres">
      <dgm:prSet presAssocID="{0659E142-0570-422A-B9EC-790DB2746116}" presName="txThre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EFECB58F-6B00-4286-B090-2D4620FF2D9E}" type="pres">
      <dgm:prSet presAssocID="{0659E142-0570-422A-B9EC-790DB2746116}" presName="horzThree" presStyleCnt="0"/>
      <dgm:spPr/>
    </dgm:pt>
  </dgm:ptLst>
  <dgm:cxnLst>
    <dgm:cxn modelId="{1FE8C314-4DF9-44D5-AA85-9D19A19B6692}" srcId="{1A910450-114D-4BF4-8CF6-827AC325BA62}" destId="{0659E142-0570-422A-B9EC-790DB2746116}" srcOrd="1" destOrd="0" parTransId="{B74FFC24-354E-4050-89F8-FE4C0CF8D4CE}" sibTransId="{67C348D2-24DF-4FF3-A6F8-9713FA0D9A47}"/>
    <dgm:cxn modelId="{206A6093-10C0-4EE0-80E1-2ECBD3D5A2D0}" type="presOf" srcId="{B8062738-CC6C-4B6D-9780-2A3E78E13073}" destId="{25756FB7-5CF9-408D-BD99-FBE9CBE40AB6}" srcOrd="0" destOrd="0" presId="urn:microsoft.com/office/officeart/2005/8/layout/hierarchy4"/>
    <dgm:cxn modelId="{B96C16D1-A995-4965-9038-CB0276878F23}" type="presOf" srcId="{0659E142-0570-422A-B9EC-790DB2746116}" destId="{91645246-5B5E-4DC3-8719-518021E225AD}" srcOrd="0" destOrd="0" presId="urn:microsoft.com/office/officeart/2005/8/layout/hierarchy4"/>
    <dgm:cxn modelId="{BBC6055C-F0D7-4183-ABAE-8D700D0D7444}" srcId="{6892DBC0-9D68-487E-A0E9-DD27BE730FBF}" destId="{1A910450-114D-4BF4-8CF6-827AC325BA62}" srcOrd="1" destOrd="0" parTransId="{35BE2B78-4416-4C89-B771-1FBC597EDF24}" sibTransId="{3FAE08A8-9149-49C7-BD8D-0C09A9037F7F}"/>
    <dgm:cxn modelId="{239F5584-024D-4CD6-98C4-E88A410729C9}" type="presOf" srcId="{6892DBC0-9D68-487E-A0E9-DD27BE730FBF}" destId="{6CB65295-087C-447C-9EFE-740DB9EDE544}" srcOrd="0" destOrd="0" presId="urn:microsoft.com/office/officeart/2005/8/layout/hierarchy4"/>
    <dgm:cxn modelId="{3A513B4C-D1D5-4178-ADF3-D0E4AA38110A}" srcId="{10ED40AF-DFB1-4943-B6DB-2A904FAA918A}" destId="{6892DBC0-9D68-487E-A0E9-DD27BE730FBF}" srcOrd="0" destOrd="0" parTransId="{94B01AB5-BDE7-43C5-BC30-7D2E8FE8CA0C}" sibTransId="{CA94EA04-610D-4D18-B7BC-6DEF7BE9573F}"/>
    <dgm:cxn modelId="{29D01984-68B5-473F-BFDE-95B5D297AAE0}" type="presOf" srcId="{1FB015AD-67B4-4916-B626-AA6A0ABF3FD7}" destId="{D669792F-3FE4-4D74-843A-0F03270C3BCD}" srcOrd="0" destOrd="0" presId="urn:microsoft.com/office/officeart/2005/8/layout/hierarchy4"/>
    <dgm:cxn modelId="{EE39AB55-FB29-47EF-8D14-A2A10E9EB455}" srcId="{1A910450-114D-4BF4-8CF6-827AC325BA62}" destId="{B8062738-CC6C-4B6D-9780-2A3E78E13073}" srcOrd="0" destOrd="0" parTransId="{B530E86C-9BB5-42BD-9751-F962C11AF6CA}" sibTransId="{06479D1D-2A2A-403A-A6C4-5B71C8D467CE}"/>
    <dgm:cxn modelId="{F8B5B204-5F32-4C8D-9128-5BB526601875}" type="presOf" srcId="{1A910450-114D-4BF4-8CF6-827AC325BA62}" destId="{EC5919F6-37C5-4CB2-B147-70C33C3FCB9D}" srcOrd="0" destOrd="0" presId="urn:microsoft.com/office/officeart/2005/8/layout/hierarchy4"/>
    <dgm:cxn modelId="{B1F22A34-58EE-4F59-97D4-079E50D06224}" type="presOf" srcId="{10ED40AF-DFB1-4943-B6DB-2A904FAA918A}" destId="{E75BF49A-0BBD-418B-A465-D5C73CDDC862}" srcOrd="0" destOrd="0" presId="urn:microsoft.com/office/officeart/2005/8/layout/hierarchy4"/>
    <dgm:cxn modelId="{CFFDDB46-201C-4B52-AD29-3137FA7AA72E}" srcId="{6892DBC0-9D68-487E-A0E9-DD27BE730FBF}" destId="{1FB015AD-67B4-4916-B626-AA6A0ABF3FD7}" srcOrd="0" destOrd="0" parTransId="{6806EE53-5B15-4DA5-B094-9D36DDA242A8}" sibTransId="{DC202891-9F00-4732-BEA4-0388C3909104}"/>
    <dgm:cxn modelId="{0EF3DB80-6ACB-4B35-821E-4E7128FB5158}" type="presParOf" srcId="{E75BF49A-0BBD-418B-A465-D5C73CDDC862}" destId="{DCE460D8-B832-4F0D-A745-7A862DAD17AF}" srcOrd="0" destOrd="0" presId="urn:microsoft.com/office/officeart/2005/8/layout/hierarchy4"/>
    <dgm:cxn modelId="{FB403ABA-48F3-445A-AEB9-A71773C71D22}" type="presParOf" srcId="{DCE460D8-B832-4F0D-A745-7A862DAD17AF}" destId="{6CB65295-087C-447C-9EFE-740DB9EDE544}" srcOrd="0" destOrd="0" presId="urn:microsoft.com/office/officeart/2005/8/layout/hierarchy4"/>
    <dgm:cxn modelId="{AF08C53F-568B-4B6F-B5B7-FD4337EC5FE5}" type="presParOf" srcId="{DCE460D8-B832-4F0D-A745-7A862DAD17AF}" destId="{A29EADCC-613D-4E4E-AB53-A2CFB7446D1A}" srcOrd="1" destOrd="0" presId="urn:microsoft.com/office/officeart/2005/8/layout/hierarchy4"/>
    <dgm:cxn modelId="{9DFB8E54-D830-4C4D-9F9B-2D3719F3216C}" type="presParOf" srcId="{DCE460D8-B832-4F0D-A745-7A862DAD17AF}" destId="{9D2ABBAE-B984-4CBF-8E07-C78550CF11D7}" srcOrd="2" destOrd="0" presId="urn:microsoft.com/office/officeart/2005/8/layout/hierarchy4"/>
    <dgm:cxn modelId="{6D64CB30-3A36-4DE8-B57F-06FB37951E2C}" type="presParOf" srcId="{9D2ABBAE-B984-4CBF-8E07-C78550CF11D7}" destId="{9D7A4A57-AFC0-4CD3-94E5-4937AE4376D3}" srcOrd="0" destOrd="0" presId="urn:microsoft.com/office/officeart/2005/8/layout/hierarchy4"/>
    <dgm:cxn modelId="{95F92E7C-BC1D-4579-95A6-85C4905C816B}" type="presParOf" srcId="{9D7A4A57-AFC0-4CD3-94E5-4937AE4376D3}" destId="{D669792F-3FE4-4D74-843A-0F03270C3BCD}" srcOrd="0" destOrd="0" presId="urn:microsoft.com/office/officeart/2005/8/layout/hierarchy4"/>
    <dgm:cxn modelId="{8B719111-3444-4FAE-BF86-7C8ABE78E3B9}" type="presParOf" srcId="{9D7A4A57-AFC0-4CD3-94E5-4937AE4376D3}" destId="{299953DA-88BA-4D09-9E98-BAC9FD338C73}" srcOrd="1" destOrd="0" presId="urn:microsoft.com/office/officeart/2005/8/layout/hierarchy4"/>
    <dgm:cxn modelId="{F26CD4B2-FED8-4E27-B5CA-63C800E10B60}" type="presParOf" srcId="{9D2ABBAE-B984-4CBF-8E07-C78550CF11D7}" destId="{B1EF19B0-E5CC-44D2-8A66-FAF858E6A54B}" srcOrd="1" destOrd="0" presId="urn:microsoft.com/office/officeart/2005/8/layout/hierarchy4"/>
    <dgm:cxn modelId="{A462BC93-5391-49DE-A79E-CD7F1A31E6F7}" type="presParOf" srcId="{9D2ABBAE-B984-4CBF-8E07-C78550CF11D7}" destId="{E7248CB6-ABCD-4E2D-B7ED-A836CD12AAC4}" srcOrd="2" destOrd="0" presId="urn:microsoft.com/office/officeart/2005/8/layout/hierarchy4"/>
    <dgm:cxn modelId="{B64E49E3-FEDF-4F95-91C7-9F1090D0B0E4}" type="presParOf" srcId="{E7248CB6-ABCD-4E2D-B7ED-A836CD12AAC4}" destId="{EC5919F6-37C5-4CB2-B147-70C33C3FCB9D}" srcOrd="0" destOrd="0" presId="urn:microsoft.com/office/officeart/2005/8/layout/hierarchy4"/>
    <dgm:cxn modelId="{19AFDED7-AACB-44B6-9CD7-477E49CDC8B6}" type="presParOf" srcId="{E7248CB6-ABCD-4E2D-B7ED-A836CD12AAC4}" destId="{9D2CD5FA-0DC5-49DD-87B1-C779B4EC51BD}" srcOrd="1" destOrd="0" presId="urn:microsoft.com/office/officeart/2005/8/layout/hierarchy4"/>
    <dgm:cxn modelId="{E41D8F54-2B47-4DCE-A057-2A84A5CC7554}" type="presParOf" srcId="{E7248CB6-ABCD-4E2D-B7ED-A836CD12AAC4}" destId="{5436208B-685D-4C92-A08D-9751757FB67B}" srcOrd="2" destOrd="0" presId="urn:microsoft.com/office/officeart/2005/8/layout/hierarchy4"/>
    <dgm:cxn modelId="{77AB1DC8-49F6-4BE3-A9E9-F299DDD9C987}" type="presParOf" srcId="{5436208B-685D-4C92-A08D-9751757FB67B}" destId="{9E147C45-9810-4D15-847B-66C159CC59D4}" srcOrd="0" destOrd="0" presId="urn:microsoft.com/office/officeart/2005/8/layout/hierarchy4"/>
    <dgm:cxn modelId="{68322ABB-F4F7-4E2D-93FC-33071E8B7CA1}" type="presParOf" srcId="{9E147C45-9810-4D15-847B-66C159CC59D4}" destId="{25756FB7-5CF9-408D-BD99-FBE9CBE40AB6}" srcOrd="0" destOrd="0" presId="urn:microsoft.com/office/officeart/2005/8/layout/hierarchy4"/>
    <dgm:cxn modelId="{9BB02277-96C4-47BA-90DF-F29DDA0C7653}" type="presParOf" srcId="{9E147C45-9810-4D15-847B-66C159CC59D4}" destId="{F08D0137-033B-4011-9F8E-8163E0A40A46}" srcOrd="1" destOrd="0" presId="urn:microsoft.com/office/officeart/2005/8/layout/hierarchy4"/>
    <dgm:cxn modelId="{AD376096-9743-44E7-A887-BF1969ED2B0F}" type="presParOf" srcId="{5436208B-685D-4C92-A08D-9751757FB67B}" destId="{F37A15A3-0A5E-4DAB-AAAE-26DDEEAF4AE5}" srcOrd="1" destOrd="0" presId="urn:microsoft.com/office/officeart/2005/8/layout/hierarchy4"/>
    <dgm:cxn modelId="{1946B8E6-931F-4EA0-B822-7E1F43566445}" type="presParOf" srcId="{5436208B-685D-4C92-A08D-9751757FB67B}" destId="{1C8DC059-735F-4B56-8D7E-B6F453ABC123}" srcOrd="2" destOrd="0" presId="urn:microsoft.com/office/officeart/2005/8/layout/hierarchy4"/>
    <dgm:cxn modelId="{BBFA2262-4B74-4E42-92E7-BE4DFE29ED3F}" type="presParOf" srcId="{1C8DC059-735F-4B56-8D7E-B6F453ABC123}" destId="{91645246-5B5E-4DC3-8719-518021E225AD}" srcOrd="0" destOrd="0" presId="urn:microsoft.com/office/officeart/2005/8/layout/hierarchy4"/>
    <dgm:cxn modelId="{BD0599F1-A8CD-4BA9-B335-E268269E8E3A}" type="presParOf" srcId="{1C8DC059-735F-4B56-8D7E-B6F453ABC123}" destId="{EFECB58F-6B00-4286-B090-2D4620FF2D9E}" srcOrd="1" destOrd="0" presId="urn:microsoft.com/office/officeart/2005/8/layout/hierarchy4"/>
  </dgm:cxnLst>
  <dgm:bg/>
  <dgm:whole/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10ED40AF-DFB1-4943-B6DB-2A904FAA918A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A5A0439B-9DF9-44BE-9726-CB54ED9BCAA6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800" i="1" dirty="0" smtClean="0"/>
            <a:t>Alonso Restrepo Peláez</a:t>
          </a:r>
          <a:endParaRPr lang="es-CO" sz="2800" i="1" dirty="0"/>
        </a:p>
      </dgm:t>
    </dgm:pt>
    <dgm:pt modelId="{D3D2AC93-0C44-40F4-A71C-452BBF6293C0}" type="parTrans" cxnId="{A91D6D1A-BFEC-4F83-A707-E324346A6E79}">
      <dgm:prSet/>
      <dgm:spPr/>
      <dgm:t>
        <a:bodyPr/>
        <a:lstStyle/>
        <a:p>
          <a:endParaRPr lang="es-CO"/>
        </a:p>
      </dgm:t>
    </dgm:pt>
    <dgm:pt modelId="{A5FC7D51-CE44-477D-A9B4-1EEBA1413B6C}" type="sibTrans" cxnId="{A91D6D1A-BFEC-4F83-A707-E324346A6E79}">
      <dgm:prSet/>
      <dgm:spPr/>
      <dgm:t>
        <a:bodyPr/>
        <a:lstStyle/>
        <a:p>
          <a:endParaRPr lang="es-CO"/>
        </a:p>
      </dgm:t>
    </dgm:pt>
    <dgm:pt modelId="{807510D7-03E3-4485-AA5F-D96F48A22D85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baseline="0" dirty="0" smtClean="0"/>
            <a:t>Alonso                                 López De Restrepo Méndez</a:t>
          </a:r>
          <a:endParaRPr lang="es-CO" sz="1800" baseline="0" dirty="0"/>
        </a:p>
      </dgm:t>
    </dgm:pt>
    <dgm:pt modelId="{98337006-82E0-4AF4-B98F-421F59FA9F3C}" type="parTrans" cxnId="{3ED81DB3-5CA6-448B-B328-D294DADE7BAD}">
      <dgm:prSet/>
      <dgm:spPr/>
      <dgm:t>
        <a:bodyPr/>
        <a:lstStyle/>
        <a:p>
          <a:endParaRPr lang="es-CO"/>
        </a:p>
      </dgm:t>
    </dgm:pt>
    <dgm:pt modelId="{D150D15C-0FEC-4EAA-AD92-82CAD8142DA8}" type="sibTrans" cxnId="{3ED81DB3-5CA6-448B-B328-D294DADE7BAD}">
      <dgm:prSet/>
      <dgm:spPr/>
      <dgm:t>
        <a:bodyPr/>
        <a:lstStyle/>
        <a:p>
          <a:endParaRPr lang="es-CO"/>
        </a:p>
      </dgm:t>
    </dgm:pt>
    <dgm:pt modelId="{8FB66204-E51C-4CD8-865F-B82776D0537F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Josefa Peláez Ruiz</a:t>
          </a:r>
          <a:endParaRPr lang="es-CO" sz="2000" dirty="0"/>
        </a:p>
      </dgm:t>
    </dgm:pt>
    <dgm:pt modelId="{8FC3EB04-99BB-4930-B477-69A962573B39}" type="parTrans" cxnId="{1122B9DE-5A98-48B2-B61B-50AFE92A5B06}">
      <dgm:prSet/>
      <dgm:spPr/>
      <dgm:t>
        <a:bodyPr/>
        <a:lstStyle/>
        <a:p>
          <a:endParaRPr lang="es-CO"/>
        </a:p>
      </dgm:t>
    </dgm:pt>
    <dgm:pt modelId="{D7A20F7F-57F9-4CFE-BC52-A442A7941841}" type="sibTrans" cxnId="{1122B9DE-5A98-48B2-B61B-50AFE92A5B06}">
      <dgm:prSet/>
      <dgm:spPr/>
      <dgm:t>
        <a:bodyPr/>
        <a:lstStyle/>
        <a:p>
          <a:endParaRPr lang="es-CO"/>
        </a:p>
      </dgm:t>
    </dgm:pt>
    <dgm:pt modelId="{F9782E82-50F9-4AB9-AEE5-5320F4184336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dirty="0" smtClean="0"/>
            <a:t>Juan                                                 Peláez Hernández </a:t>
          </a:r>
          <a:r>
            <a:rPr lang="es-CO" sz="1600" dirty="0" smtClean="0"/>
            <a:t>                      </a:t>
          </a:r>
          <a:r>
            <a:rPr lang="es-CO" sz="1200" dirty="0" smtClean="0">
              <a:sym typeface="Wingdings" pitchFamily="2" charset="2"/>
            </a:rPr>
            <a:t> 42</a:t>
          </a:r>
          <a:endParaRPr lang="es-CO" sz="1200" dirty="0"/>
        </a:p>
      </dgm:t>
    </dgm:pt>
    <dgm:pt modelId="{FE9414A1-8C54-4C10-8BA4-E7E4AF7FFE47}" type="parTrans" cxnId="{5865FE60-E321-44D4-800D-2339A6F5C5DD}">
      <dgm:prSet/>
      <dgm:spPr/>
      <dgm:t>
        <a:bodyPr/>
        <a:lstStyle/>
        <a:p>
          <a:endParaRPr lang="es-CO"/>
        </a:p>
      </dgm:t>
    </dgm:pt>
    <dgm:pt modelId="{9351D173-9E25-413C-B715-3C7BCEFE8050}" type="sibTrans" cxnId="{5865FE60-E321-44D4-800D-2339A6F5C5DD}">
      <dgm:prSet/>
      <dgm:spPr/>
      <dgm:t>
        <a:bodyPr/>
        <a:lstStyle/>
        <a:p>
          <a:endParaRPr lang="es-CO"/>
        </a:p>
      </dgm:t>
    </dgm:pt>
    <dgm:pt modelId="{66A70D23-A0AD-4B11-8F52-BDC59B236D9A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dirty="0" smtClean="0"/>
            <a:t>Juana Josefa                                     Ruiz De La Cámara                                           </a:t>
          </a:r>
          <a:r>
            <a:rPr lang="es-CO" sz="1200" dirty="0" smtClean="0">
              <a:sym typeface="Wingdings" pitchFamily="2" charset="2"/>
            </a:rPr>
            <a:t> D 43</a:t>
          </a:r>
          <a:endParaRPr lang="es-CO" sz="1200" dirty="0"/>
        </a:p>
      </dgm:t>
    </dgm:pt>
    <dgm:pt modelId="{AA40E42B-AA57-425E-9010-6AD15C41B804}" type="parTrans" cxnId="{135F09AF-3B1F-469D-954B-5DE1C47E438C}">
      <dgm:prSet/>
      <dgm:spPr/>
      <dgm:t>
        <a:bodyPr/>
        <a:lstStyle/>
        <a:p>
          <a:endParaRPr lang="es-CO"/>
        </a:p>
      </dgm:t>
    </dgm:pt>
    <dgm:pt modelId="{B6E71C9C-CB2E-40F5-B789-DCA83AAA33A1}" type="sibTrans" cxnId="{135F09AF-3B1F-469D-954B-5DE1C47E438C}">
      <dgm:prSet/>
      <dgm:spPr/>
      <dgm:t>
        <a:bodyPr/>
        <a:lstStyle/>
        <a:p>
          <a:endParaRPr lang="es-CO"/>
        </a:p>
      </dgm:t>
    </dgm:pt>
    <dgm:pt modelId="{E75BF49A-0BBD-418B-A465-D5C73CDDC862}" type="pres">
      <dgm:prSet presAssocID="{10ED40AF-DFB1-4943-B6DB-2A904FAA918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3A7B8494-3DA9-4B3F-B1E2-3728CE769018}" type="pres">
      <dgm:prSet presAssocID="{A5A0439B-9DF9-44BE-9726-CB54ED9BCAA6}" presName="vertOne" presStyleCnt="0"/>
      <dgm:spPr/>
    </dgm:pt>
    <dgm:pt modelId="{910E448A-5785-440E-8806-0ACF31F33AAF}" type="pres">
      <dgm:prSet presAssocID="{A5A0439B-9DF9-44BE-9726-CB54ED9BCAA6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19C8AF0C-5402-4446-8895-1E9BD2C36198}" type="pres">
      <dgm:prSet presAssocID="{A5A0439B-9DF9-44BE-9726-CB54ED9BCAA6}" presName="parTransOne" presStyleCnt="0"/>
      <dgm:spPr/>
    </dgm:pt>
    <dgm:pt modelId="{757A8B59-BDEA-4FA8-BE76-5F03E5ECFDC0}" type="pres">
      <dgm:prSet presAssocID="{A5A0439B-9DF9-44BE-9726-CB54ED9BCAA6}" presName="horzOne" presStyleCnt="0"/>
      <dgm:spPr/>
    </dgm:pt>
    <dgm:pt modelId="{994E073D-82CB-4D33-9D83-99892DB9C3DF}" type="pres">
      <dgm:prSet presAssocID="{807510D7-03E3-4485-AA5F-D96F48A22D85}" presName="vertTwo" presStyleCnt="0"/>
      <dgm:spPr/>
    </dgm:pt>
    <dgm:pt modelId="{A9D907B4-20CB-41B1-AAA0-31072F4B8E3E}" type="pres">
      <dgm:prSet presAssocID="{807510D7-03E3-4485-AA5F-D96F48A22D85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E889691B-C0B6-4985-82B4-682B75AA1D65}" type="pres">
      <dgm:prSet presAssocID="{807510D7-03E3-4485-AA5F-D96F48A22D85}" presName="horzTwo" presStyleCnt="0"/>
      <dgm:spPr/>
    </dgm:pt>
    <dgm:pt modelId="{E4901AE9-BDF1-4189-8641-0278F1A8EA9E}" type="pres">
      <dgm:prSet presAssocID="{D150D15C-0FEC-4EAA-AD92-82CAD8142DA8}" presName="sibSpaceTwo" presStyleCnt="0"/>
      <dgm:spPr/>
    </dgm:pt>
    <dgm:pt modelId="{84C7761B-A39D-4E59-A54C-CD3CC8C9DAEE}" type="pres">
      <dgm:prSet presAssocID="{8FB66204-E51C-4CD8-865F-B82776D0537F}" presName="vertTwo" presStyleCnt="0"/>
      <dgm:spPr/>
    </dgm:pt>
    <dgm:pt modelId="{EE70D98D-E155-45CC-9C35-DFC856519700}" type="pres">
      <dgm:prSet presAssocID="{8FB66204-E51C-4CD8-865F-B82776D0537F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FEA6036D-F9B2-414B-A42F-3DE70BEB64F6}" type="pres">
      <dgm:prSet presAssocID="{8FB66204-E51C-4CD8-865F-B82776D0537F}" presName="parTransTwo" presStyleCnt="0"/>
      <dgm:spPr/>
    </dgm:pt>
    <dgm:pt modelId="{F2399981-812E-4007-A2E6-750474B1677A}" type="pres">
      <dgm:prSet presAssocID="{8FB66204-E51C-4CD8-865F-B82776D0537F}" presName="horzTwo" presStyleCnt="0"/>
      <dgm:spPr/>
    </dgm:pt>
    <dgm:pt modelId="{787AE760-DFBD-4ACE-A7B1-96A3D866E88C}" type="pres">
      <dgm:prSet presAssocID="{F9782E82-50F9-4AB9-AEE5-5320F4184336}" presName="vertThree" presStyleCnt="0"/>
      <dgm:spPr/>
    </dgm:pt>
    <dgm:pt modelId="{49E2DEB3-55C1-423C-B8DA-63A541B96F2C}" type="pres">
      <dgm:prSet presAssocID="{F9782E82-50F9-4AB9-AEE5-5320F4184336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89782558-AF83-4181-A2AE-E3B061DE17B5}" type="pres">
      <dgm:prSet presAssocID="{F9782E82-50F9-4AB9-AEE5-5320F4184336}" presName="horzThree" presStyleCnt="0"/>
      <dgm:spPr/>
    </dgm:pt>
    <dgm:pt modelId="{BB3B2063-5E62-406B-A1FB-4B333A3BE9EE}" type="pres">
      <dgm:prSet presAssocID="{9351D173-9E25-413C-B715-3C7BCEFE8050}" presName="sibSpaceThree" presStyleCnt="0"/>
      <dgm:spPr/>
    </dgm:pt>
    <dgm:pt modelId="{4336DDFF-7F12-4834-8E28-5E17B70885C1}" type="pres">
      <dgm:prSet presAssocID="{66A70D23-A0AD-4B11-8F52-BDC59B236D9A}" presName="vertThree" presStyleCnt="0"/>
      <dgm:spPr/>
    </dgm:pt>
    <dgm:pt modelId="{4187D056-192E-4D24-A192-AF8A2456F410}" type="pres">
      <dgm:prSet presAssocID="{66A70D23-A0AD-4B11-8F52-BDC59B236D9A}" presName="txThre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FEB4578F-2EC8-4AEF-B672-3D9C68154F4C}" type="pres">
      <dgm:prSet presAssocID="{66A70D23-A0AD-4B11-8F52-BDC59B236D9A}" presName="horzThree" presStyleCnt="0"/>
      <dgm:spPr/>
    </dgm:pt>
  </dgm:ptLst>
  <dgm:cxnLst>
    <dgm:cxn modelId="{1122B9DE-5A98-48B2-B61B-50AFE92A5B06}" srcId="{A5A0439B-9DF9-44BE-9726-CB54ED9BCAA6}" destId="{8FB66204-E51C-4CD8-865F-B82776D0537F}" srcOrd="1" destOrd="0" parTransId="{8FC3EB04-99BB-4930-B477-69A962573B39}" sibTransId="{D7A20F7F-57F9-4CFE-BC52-A442A7941841}"/>
    <dgm:cxn modelId="{45CC3947-F03B-4840-8AE8-533D898CAC34}" type="presOf" srcId="{66A70D23-A0AD-4B11-8F52-BDC59B236D9A}" destId="{4187D056-192E-4D24-A192-AF8A2456F410}" srcOrd="0" destOrd="0" presId="urn:microsoft.com/office/officeart/2005/8/layout/hierarchy4"/>
    <dgm:cxn modelId="{2D1387B1-776C-45B3-87D8-196E02465BC5}" type="presOf" srcId="{8FB66204-E51C-4CD8-865F-B82776D0537F}" destId="{EE70D98D-E155-45CC-9C35-DFC856519700}" srcOrd="0" destOrd="0" presId="urn:microsoft.com/office/officeart/2005/8/layout/hierarchy4"/>
    <dgm:cxn modelId="{3ED81DB3-5CA6-448B-B328-D294DADE7BAD}" srcId="{A5A0439B-9DF9-44BE-9726-CB54ED9BCAA6}" destId="{807510D7-03E3-4485-AA5F-D96F48A22D85}" srcOrd="0" destOrd="0" parTransId="{98337006-82E0-4AF4-B98F-421F59FA9F3C}" sibTransId="{D150D15C-0FEC-4EAA-AD92-82CAD8142DA8}"/>
    <dgm:cxn modelId="{135F09AF-3B1F-469D-954B-5DE1C47E438C}" srcId="{8FB66204-E51C-4CD8-865F-B82776D0537F}" destId="{66A70D23-A0AD-4B11-8F52-BDC59B236D9A}" srcOrd="1" destOrd="0" parTransId="{AA40E42B-AA57-425E-9010-6AD15C41B804}" sibTransId="{B6E71C9C-CB2E-40F5-B789-DCA83AAA33A1}"/>
    <dgm:cxn modelId="{C57EA986-4195-4635-86C7-6BAB93DD6AA2}" type="presOf" srcId="{A5A0439B-9DF9-44BE-9726-CB54ED9BCAA6}" destId="{910E448A-5785-440E-8806-0ACF31F33AAF}" srcOrd="0" destOrd="0" presId="urn:microsoft.com/office/officeart/2005/8/layout/hierarchy4"/>
    <dgm:cxn modelId="{170D2E73-0791-4308-91C1-4175CE9A9CE3}" type="presOf" srcId="{F9782E82-50F9-4AB9-AEE5-5320F4184336}" destId="{49E2DEB3-55C1-423C-B8DA-63A541B96F2C}" srcOrd="0" destOrd="0" presId="urn:microsoft.com/office/officeart/2005/8/layout/hierarchy4"/>
    <dgm:cxn modelId="{95581E1F-1089-482F-ABF8-3F2D0432ED97}" type="presOf" srcId="{10ED40AF-DFB1-4943-B6DB-2A904FAA918A}" destId="{E75BF49A-0BBD-418B-A465-D5C73CDDC862}" srcOrd="0" destOrd="0" presId="urn:microsoft.com/office/officeart/2005/8/layout/hierarchy4"/>
    <dgm:cxn modelId="{5AE413CE-CA63-4E65-B2FA-CD0992966342}" type="presOf" srcId="{807510D7-03E3-4485-AA5F-D96F48A22D85}" destId="{A9D907B4-20CB-41B1-AAA0-31072F4B8E3E}" srcOrd="0" destOrd="0" presId="urn:microsoft.com/office/officeart/2005/8/layout/hierarchy4"/>
    <dgm:cxn modelId="{A91D6D1A-BFEC-4F83-A707-E324346A6E79}" srcId="{10ED40AF-DFB1-4943-B6DB-2A904FAA918A}" destId="{A5A0439B-9DF9-44BE-9726-CB54ED9BCAA6}" srcOrd="0" destOrd="0" parTransId="{D3D2AC93-0C44-40F4-A71C-452BBF6293C0}" sibTransId="{A5FC7D51-CE44-477D-A9B4-1EEBA1413B6C}"/>
    <dgm:cxn modelId="{5865FE60-E321-44D4-800D-2339A6F5C5DD}" srcId="{8FB66204-E51C-4CD8-865F-B82776D0537F}" destId="{F9782E82-50F9-4AB9-AEE5-5320F4184336}" srcOrd="0" destOrd="0" parTransId="{FE9414A1-8C54-4C10-8BA4-E7E4AF7FFE47}" sibTransId="{9351D173-9E25-413C-B715-3C7BCEFE8050}"/>
    <dgm:cxn modelId="{58700FEC-7BA4-4D12-B535-559F698F3C05}" type="presParOf" srcId="{E75BF49A-0BBD-418B-A465-D5C73CDDC862}" destId="{3A7B8494-3DA9-4B3F-B1E2-3728CE769018}" srcOrd="0" destOrd="0" presId="urn:microsoft.com/office/officeart/2005/8/layout/hierarchy4"/>
    <dgm:cxn modelId="{D16CAF19-52CD-4480-A3C2-A931CDC6C639}" type="presParOf" srcId="{3A7B8494-3DA9-4B3F-B1E2-3728CE769018}" destId="{910E448A-5785-440E-8806-0ACF31F33AAF}" srcOrd="0" destOrd="0" presId="urn:microsoft.com/office/officeart/2005/8/layout/hierarchy4"/>
    <dgm:cxn modelId="{0B577C22-00EC-4297-9D6A-C5559380F6B8}" type="presParOf" srcId="{3A7B8494-3DA9-4B3F-B1E2-3728CE769018}" destId="{19C8AF0C-5402-4446-8895-1E9BD2C36198}" srcOrd="1" destOrd="0" presId="urn:microsoft.com/office/officeart/2005/8/layout/hierarchy4"/>
    <dgm:cxn modelId="{67C738E4-E32A-44AA-BF5D-80B43A939F70}" type="presParOf" srcId="{3A7B8494-3DA9-4B3F-B1E2-3728CE769018}" destId="{757A8B59-BDEA-4FA8-BE76-5F03E5ECFDC0}" srcOrd="2" destOrd="0" presId="urn:microsoft.com/office/officeart/2005/8/layout/hierarchy4"/>
    <dgm:cxn modelId="{71C8275B-6EE4-4BA5-9781-1D32BFEF66DF}" type="presParOf" srcId="{757A8B59-BDEA-4FA8-BE76-5F03E5ECFDC0}" destId="{994E073D-82CB-4D33-9D83-99892DB9C3DF}" srcOrd="0" destOrd="0" presId="urn:microsoft.com/office/officeart/2005/8/layout/hierarchy4"/>
    <dgm:cxn modelId="{ADC292D2-7881-40EA-BD6C-074231E2F22D}" type="presParOf" srcId="{994E073D-82CB-4D33-9D83-99892DB9C3DF}" destId="{A9D907B4-20CB-41B1-AAA0-31072F4B8E3E}" srcOrd="0" destOrd="0" presId="urn:microsoft.com/office/officeart/2005/8/layout/hierarchy4"/>
    <dgm:cxn modelId="{30793069-D9E1-4926-B7A0-4839964BB19C}" type="presParOf" srcId="{994E073D-82CB-4D33-9D83-99892DB9C3DF}" destId="{E889691B-C0B6-4985-82B4-682B75AA1D65}" srcOrd="1" destOrd="0" presId="urn:microsoft.com/office/officeart/2005/8/layout/hierarchy4"/>
    <dgm:cxn modelId="{CBCA43F6-F9E9-4A7E-99E0-70AE6CDD4BB8}" type="presParOf" srcId="{757A8B59-BDEA-4FA8-BE76-5F03E5ECFDC0}" destId="{E4901AE9-BDF1-4189-8641-0278F1A8EA9E}" srcOrd="1" destOrd="0" presId="urn:microsoft.com/office/officeart/2005/8/layout/hierarchy4"/>
    <dgm:cxn modelId="{5F157836-BD0C-46E4-AA6F-0D90A57D68E0}" type="presParOf" srcId="{757A8B59-BDEA-4FA8-BE76-5F03E5ECFDC0}" destId="{84C7761B-A39D-4E59-A54C-CD3CC8C9DAEE}" srcOrd="2" destOrd="0" presId="urn:microsoft.com/office/officeart/2005/8/layout/hierarchy4"/>
    <dgm:cxn modelId="{A816D9A0-97D5-4729-AEC0-372F9F5BBBC3}" type="presParOf" srcId="{84C7761B-A39D-4E59-A54C-CD3CC8C9DAEE}" destId="{EE70D98D-E155-45CC-9C35-DFC856519700}" srcOrd="0" destOrd="0" presId="urn:microsoft.com/office/officeart/2005/8/layout/hierarchy4"/>
    <dgm:cxn modelId="{49C4F915-FFC0-4593-B210-4735454DF2EA}" type="presParOf" srcId="{84C7761B-A39D-4E59-A54C-CD3CC8C9DAEE}" destId="{FEA6036D-F9B2-414B-A42F-3DE70BEB64F6}" srcOrd="1" destOrd="0" presId="urn:microsoft.com/office/officeart/2005/8/layout/hierarchy4"/>
    <dgm:cxn modelId="{87F1082E-6F29-47BA-A1ED-BBD87B747E45}" type="presParOf" srcId="{84C7761B-A39D-4E59-A54C-CD3CC8C9DAEE}" destId="{F2399981-812E-4007-A2E6-750474B1677A}" srcOrd="2" destOrd="0" presId="urn:microsoft.com/office/officeart/2005/8/layout/hierarchy4"/>
    <dgm:cxn modelId="{C65F3419-9B12-45A3-B763-4A9CEB06E636}" type="presParOf" srcId="{F2399981-812E-4007-A2E6-750474B1677A}" destId="{787AE760-DFBD-4ACE-A7B1-96A3D866E88C}" srcOrd="0" destOrd="0" presId="urn:microsoft.com/office/officeart/2005/8/layout/hierarchy4"/>
    <dgm:cxn modelId="{140D196D-9BEC-4D96-A0E1-94EA9188C261}" type="presParOf" srcId="{787AE760-DFBD-4ACE-A7B1-96A3D866E88C}" destId="{49E2DEB3-55C1-423C-B8DA-63A541B96F2C}" srcOrd="0" destOrd="0" presId="urn:microsoft.com/office/officeart/2005/8/layout/hierarchy4"/>
    <dgm:cxn modelId="{F42DB8B6-5F7F-4FD1-B22F-AF7D1986684D}" type="presParOf" srcId="{787AE760-DFBD-4ACE-A7B1-96A3D866E88C}" destId="{89782558-AF83-4181-A2AE-E3B061DE17B5}" srcOrd="1" destOrd="0" presId="urn:microsoft.com/office/officeart/2005/8/layout/hierarchy4"/>
    <dgm:cxn modelId="{C39840AE-C787-4CC0-8576-5330CE405B19}" type="presParOf" srcId="{F2399981-812E-4007-A2E6-750474B1677A}" destId="{BB3B2063-5E62-406B-A1FB-4B333A3BE9EE}" srcOrd="1" destOrd="0" presId="urn:microsoft.com/office/officeart/2005/8/layout/hierarchy4"/>
    <dgm:cxn modelId="{0C033980-47B5-4960-9CAC-6F7416B4E32D}" type="presParOf" srcId="{F2399981-812E-4007-A2E6-750474B1677A}" destId="{4336DDFF-7F12-4834-8E28-5E17B70885C1}" srcOrd="2" destOrd="0" presId="urn:microsoft.com/office/officeart/2005/8/layout/hierarchy4"/>
    <dgm:cxn modelId="{0D1C4622-442C-452D-8EBD-1CC6DD0BBC82}" type="presParOf" srcId="{4336DDFF-7F12-4834-8E28-5E17B70885C1}" destId="{4187D056-192E-4D24-A192-AF8A2456F410}" srcOrd="0" destOrd="0" presId="urn:microsoft.com/office/officeart/2005/8/layout/hierarchy4"/>
    <dgm:cxn modelId="{89D40BEF-DE5E-47ED-96D5-15CF0A358665}" type="presParOf" srcId="{4336DDFF-7F12-4834-8E28-5E17B70885C1}" destId="{FEB4578F-2EC8-4AEF-B672-3D9C68154F4C}" srcOrd="1" destOrd="0" presId="urn:microsoft.com/office/officeart/2005/8/layout/hierarchy4"/>
  </dgm:cxnLst>
  <dgm:bg/>
  <dgm:whole/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10ED40AF-DFB1-4943-B6DB-2A904FAA918A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A86CAC57-BC04-4F37-AAC1-A8D41FFBFAAD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800" i="1" baseline="0" dirty="0" smtClean="0"/>
            <a:t>Juan Peláez Hernández</a:t>
          </a:r>
          <a:endParaRPr lang="es-CO" sz="2800" i="1" baseline="0" dirty="0"/>
        </a:p>
      </dgm:t>
    </dgm:pt>
    <dgm:pt modelId="{309F67F4-F09C-4170-840B-250CB612629D}" type="parTrans" cxnId="{C4A2A338-14A3-4867-AF4B-32E00D9D2A9E}">
      <dgm:prSet/>
      <dgm:spPr/>
      <dgm:t>
        <a:bodyPr/>
        <a:lstStyle/>
        <a:p>
          <a:endParaRPr lang="es-CO"/>
        </a:p>
      </dgm:t>
    </dgm:pt>
    <dgm:pt modelId="{60BBAC6B-1183-4459-8E5F-4FA1ED64380F}" type="sibTrans" cxnId="{C4A2A338-14A3-4867-AF4B-32E00D9D2A9E}">
      <dgm:prSet/>
      <dgm:spPr/>
      <dgm:t>
        <a:bodyPr/>
        <a:lstStyle/>
        <a:p>
          <a:endParaRPr lang="es-CO"/>
        </a:p>
      </dgm:t>
    </dgm:pt>
    <dgm:pt modelId="{5D495DAA-A2D4-4297-BBDD-6141A5A9CF05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Juan Peláez </a:t>
          </a:r>
          <a:r>
            <a:rPr lang="es-CO" sz="2000" dirty="0" err="1" smtClean="0"/>
            <a:t>Abeu</a:t>
          </a:r>
          <a:endParaRPr lang="es-CO" sz="2000" dirty="0"/>
        </a:p>
      </dgm:t>
    </dgm:pt>
    <dgm:pt modelId="{BB8CF656-C445-4C38-B8BA-0AB231635977}" type="parTrans" cxnId="{921B3357-2923-4033-893B-B37DBA031B9E}">
      <dgm:prSet/>
      <dgm:spPr/>
      <dgm:t>
        <a:bodyPr/>
        <a:lstStyle/>
        <a:p>
          <a:endParaRPr lang="es-CO"/>
        </a:p>
      </dgm:t>
    </dgm:pt>
    <dgm:pt modelId="{D523EA98-1BFF-495F-83EC-310E99D32259}" type="sibTrans" cxnId="{921B3357-2923-4033-893B-B37DBA031B9E}">
      <dgm:prSet/>
      <dgm:spPr/>
      <dgm:t>
        <a:bodyPr/>
        <a:lstStyle/>
        <a:p>
          <a:endParaRPr lang="es-CO"/>
        </a:p>
      </dgm:t>
    </dgm:pt>
    <dgm:pt modelId="{3253D48D-9D16-4B5F-BAC9-6102C9133C4B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baseline="0" dirty="0" smtClean="0"/>
            <a:t>María Hernández De La Vera</a:t>
          </a:r>
          <a:endParaRPr lang="es-CO" sz="2000" baseline="0" dirty="0"/>
        </a:p>
      </dgm:t>
    </dgm:pt>
    <dgm:pt modelId="{24ED88BE-49B6-4FAD-A775-68E69709295A}" type="sibTrans" cxnId="{1CC4AD65-2B21-4245-B77D-85E2EB946566}">
      <dgm:prSet/>
      <dgm:spPr/>
      <dgm:t>
        <a:bodyPr/>
        <a:lstStyle/>
        <a:p>
          <a:endParaRPr lang="es-CO"/>
        </a:p>
      </dgm:t>
    </dgm:pt>
    <dgm:pt modelId="{8900CA67-CDD7-408C-BD7A-2D22EA120E9F}" type="parTrans" cxnId="{1CC4AD65-2B21-4245-B77D-85E2EB946566}">
      <dgm:prSet/>
      <dgm:spPr/>
      <dgm:t>
        <a:bodyPr/>
        <a:lstStyle/>
        <a:p>
          <a:endParaRPr lang="es-CO"/>
        </a:p>
      </dgm:t>
    </dgm:pt>
    <dgm:pt modelId="{E75BF49A-0BBD-418B-A465-D5C73CDDC862}" type="pres">
      <dgm:prSet presAssocID="{10ED40AF-DFB1-4943-B6DB-2A904FAA918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EDBF8A7C-14B8-4582-897B-7D30F019BF04}" type="pres">
      <dgm:prSet presAssocID="{A86CAC57-BC04-4F37-AAC1-A8D41FFBFAAD}" presName="vertOne" presStyleCnt="0"/>
      <dgm:spPr/>
    </dgm:pt>
    <dgm:pt modelId="{095BFAB3-989E-47C8-AFCA-D001CAC199B8}" type="pres">
      <dgm:prSet presAssocID="{A86CAC57-BC04-4F37-AAC1-A8D41FFBFAAD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A0FFA1EB-A3FB-4384-B8F6-3B2E7C4A583F}" type="pres">
      <dgm:prSet presAssocID="{A86CAC57-BC04-4F37-AAC1-A8D41FFBFAAD}" presName="parTransOne" presStyleCnt="0"/>
      <dgm:spPr/>
    </dgm:pt>
    <dgm:pt modelId="{5B11D691-91CA-42A3-B218-07A9B6AB02AA}" type="pres">
      <dgm:prSet presAssocID="{A86CAC57-BC04-4F37-AAC1-A8D41FFBFAAD}" presName="horzOne" presStyleCnt="0"/>
      <dgm:spPr/>
    </dgm:pt>
    <dgm:pt modelId="{9292B7C3-825D-42C3-A420-003489CD87B0}" type="pres">
      <dgm:prSet presAssocID="{5D495DAA-A2D4-4297-BBDD-6141A5A9CF05}" presName="vertTwo" presStyleCnt="0"/>
      <dgm:spPr/>
    </dgm:pt>
    <dgm:pt modelId="{455C2BA8-D8D9-4498-A8E9-737312E840A6}" type="pres">
      <dgm:prSet presAssocID="{5D495DAA-A2D4-4297-BBDD-6141A5A9CF05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6A53FDA3-021A-492E-946B-53130AB11125}" type="pres">
      <dgm:prSet presAssocID="{5D495DAA-A2D4-4297-BBDD-6141A5A9CF05}" presName="horzTwo" presStyleCnt="0"/>
      <dgm:spPr/>
    </dgm:pt>
    <dgm:pt modelId="{9384F9F3-376F-4E66-83D2-CA5E45974C00}" type="pres">
      <dgm:prSet presAssocID="{D523EA98-1BFF-495F-83EC-310E99D32259}" presName="sibSpaceTwo" presStyleCnt="0"/>
      <dgm:spPr/>
    </dgm:pt>
    <dgm:pt modelId="{0C111A45-CE03-4519-960A-9A57D65A360F}" type="pres">
      <dgm:prSet presAssocID="{3253D48D-9D16-4B5F-BAC9-6102C9133C4B}" presName="vertTwo" presStyleCnt="0"/>
      <dgm:spPr/>
    </dgm:pt>
    <dgm:pt modelId="{FBF9FA92-0614-48AC-847A-7E704F1519AD}" type="pres">
      <dgm:prSet presAssocID="{3253D48D-9D16-4B5F-BAC9-6102C9133C4B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D8046317-1AD8-4776-92B8-99C519C8B251}" type="pres">
      <dgm:prSet presAssocID="{3253D48D-9D16-4B5F-BAC9-6102C9133C4B}" presName="horzTwo" presStyleCnt="0"/>
      <dgm:spPr/>
    </dgm:pt>
  </dgm:ptLst>
  <dgm:cxnLst>
    <dgm:cxn modelId="{FCD7061F-1D06-4F88-9ECF-06B9F4DAC156}" type="presOf" srcId="{10ED40AF-DFB1-4943-B6DB-2A904FAA918A}" destId="{E75BF49A-0BBD-418B-A465-D5C73CDDC862}" srcOrd="0" destOrd="0" presId="urn:microsoft.com/office/officeart/2005/8/layout/hierarchy4"/>
    <dgm:cxn modelId="{C4A2A338-14A3-4867-AF4B-32E00D9D2A9E}" srcId="{10ED40AF-DFB1-4943-B6DB-2A904FAA918A}" destId="{A86CAC57-BC04-4F37-AAC1-A8D41FFBFAAD}" srcOrd="0" destOrd="0" parTransId="{309F67F4-F09C-4170-840B-250CB612629D}" sibTransId="{60BBAC6B-1183-4459-8E5F-4FA1ED64380F}"/>
    <dgm:cxn modelId="{9BF40EB7-DDB2-473B-BA4B-066D28F53ACD}" type="presOf" srcId="{A86CAC57-BC04-4F37-AAC1-A8D41FFBFAAD}" destId="{095BFAB3-989E-47C8-AFCA-D001CAC199B8}" srcOrd="0" destOrd="0" presId="urn:microsoft.com/office/officeart/2005/8/layout/hierarchy4"/>
    <dgm:cxn modelId="{57142075-1B4F-4692-A3E2-68F725CBE978}" type="presOf" srcId="{3253D48D-9D16-4B5F-BAC9-6102C9133C4B}" destId="{FBF9FA92-0614-48AC-847A-7E704F1519AD}" srcOrd="0" destOrd="0" presId="urn:microsoft.com/office/officeart/2005/8/layout/hierarchy4"/>
    <dgm:cxn modelId="{921B3357-2923-4033-893B-B37DBA031B9E}" srcId="{A86CAC57-BC04-4F37-AAC1-A8D41FFBFAAD}" destId="{5D495DAA-A2D4-4297-BBDD-6141A5A9CF05}" srcOrd="0" destOrd="0" parTransId="{BB8CF656-C445-4C38-B8BA-0AB231635977}" sibTransId="{D523EA98-1BFF-495F-83EC-310E99D32259}"/>
    <dgm:cxn modelId="{1CC4AD65-2B21-4245-B77D-85E2EB946566}" srcId="{A86CAC57-BC04-4F37-AAC1-A8D41FFBFAAD}" destId="{3253D48D-9D16-4B5F-BAC9-6102C9133C4B}" srcOrd="1" destOrd="0" parTransId="{8900CA67-CDD7-408C-BD7A-2D22EA120E9F}" sibTransId="{24ED88BE-49B6-4FAD-A775-68E69709295A}"/>
    <dgm:cxn modelId="{3943983C-C5FF-4AD9-A5F6-8F9FC66ACF0D}" type="presOf" srcId="{5D495DAA-A2D4-4297-BBDD-6141A5A9CF05}" destId="{455C2BA8-D8D9-4498-A8E9-737312E840A6}" srcOrd="0" destOrd="0" presId="urn:microsoft.com/office/officeart/2005/8/layout/hierarchy4"/>
    <dgm:cxn modelId="{77351EB7-E0F2-4D10-B3D3-D678E47082F8}" type="presParOf" srcId="{E75BF49A-0BBD-418B-A465-D5C73CDDC862}" destId="{EDBF8A7C-14B8-4582-897B-7D30F019BF04}" srcOrd="0" destOrd="0" presId="urn:microsoft.com/office/officeart/2005/8/layout/hierarchy4"/>
    <dgm:cxn modelId="{05BE54EF-D938-4766-8A2E-F2F1BE30E816}" type="presParOf" srcId="{EDBF8A7C-14B8-4582-897B-7D30F019BF04}" destId="{095BFAB3-989E-47C8-AFCA-D001CAC199B8}" srcOrd="0" destOrd="0" presId="urn:microsoft.com/office/officeart/2005/8/layout/hierarchy4"/>
    <dgm:cxn modelId="{16FE05F4-0310-49D3-AB40-7549B3032490}" type="presParOf" srcId="{EDBF8A7C-14B8-4582-897B-7D30F019BF04}" destId="{A0FFA1EB-A3FB-4384-B8F6-3B2E7C4A583F}" srcOrd="1" destOrd="0" presId="urn:microsoft.com/office/officeart/2005/8/layout/hierarchy4"/>
    <dgm:cxn modelId="{9CB6959E-5E4F-4135-9527-0F32D0DE5EE5}" type="presParOf" srcId="{EDBF8A7C-14B8-4582-897B-7D30F019BF04}" destId="{5B11D691-91CA-42A3-B218-07A9B6AB02AA}" srcOrd="2" destOrd="0" presId="urn:microsoft.com/office/officeart/2005/8/layout/hierarchy4"/>
    <dgm:cxn modelId="{2204A5D9-6458-4900-BAB4-ECFFE57014E5}" type="presParOf" srcId="{5B11D691-91CA-42A3-B218-07A9B6AB02AA}" destId="{9292B7C3-825D-42C3-A420-003489CD87B0}" srcOrd="0" destOrd="0" presId="urn:microsoft.com/office/officeart/2005/8/layout/hierarchy4"/>
    <dgm:cxn modelId="{8AB42B78-0586-48F8-BDDD-8C70E987EA6E}" type="presParOf" srcId="{9292B7C3-825D-42C3-A420-003489CD87B0}" destId="{455C2BA8-D8D9-4498-A8E9-737312E840A6}" srcOrd="0" destOrd="0" presId="urn:microsoft.com/office/officeart/2005/8/layout/hierarchy4"/>
    <dgm:cxn modelId="{1F64E1EA-453C-4105-8450-C5B4395C09EB}" type="presParOf" srcId="{9292B7C3-825D-42C3-A420-003489CD87B0}" destId="{6A53FDA3-021A-492E-946B-53130AB11125}" srcOrd="1" destOrd="0" presId="urn:microsoft.com/office/officeart/2005/8/layout/hierarchy4"/>
    <dgm:cxn modelId="{0984BEDD-B927-4B8B-A83B-00D869FC0EA6}" type="presParOf" srcId="{5B11D691-91CA-42A3-B218-07A9B6AB02AA}" destId="{9384F9F3-376F-4E66-83D2-CA5E45974C00}" srcOrd="1" destOrd="0" presId="urn:microsoft.com/office/officeart/2005/8/layout/hierarchy4"/>
    <dgm:cxn modelId="{60458D50-A525-46CC-AEE7-D228696FCDCC}" type="presParOf" srcId="{5B11D691-91CA-42A3-B218-07A9B6AB02AA}" destId="{0C111A45-CE03-4519-960A-9A57D65A360F}" srcOrd="2" destOrd="0" presId="urn:microsoft.com/office/officeart/2005/8/layout/hierarchy4"/>
    <dgm:cxn modelId="{BFD0EDC3-5207-4BB3-A626-A1BEEBDB380E}" type="presParOf" srcId="{0C111A45-CE03-4519-960A-9A57D65A360F}" destId="{FBF9FA92-0614-48AC-847A-7E704F1519AD}" srcOrd="0" destOrd="0" presId="urn:microsoft.com/office/officeart/2005/8/layout/hierarchy4"/>
    <dgm:cxn modelId="{FE9E642D-DBB2-4C98-913E-35BD13BA1067}" type="presParOf" srcId="{0C111A45-CE03-4519-960A-9A57D65A360F}" destId="{D8046317-1AD8-4776-92B8-99C519C8B251}" srcOrd="1" destOrd="0" presId="urn:microsoft.com/office/officeart/2005/8/layout/hierarchy4"/>
  </dgm:cxnLst>
  <dgm:bg/>
  <dgm:whole/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10ED40AF-DFB1-4943-B6DB-2A904FAA918A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F9FB4DF1-BC79-4013-BBC8-65EEDFE2F1E7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800" i="1" dirty="0" smtClean="0"/>
            <a:t>Juana Josefa Ruiz De la Cámara</a:t>
          </a:r>
          <a:endParaRPr lang="es-CO" sz="2800" i="1" dirty="0"/>
        </a:p>
      </dgm:t>
    </dgm:pt>
    <dgm:pt modelId="{56D0D609-A2FE-46B8-A5A1-4ADFC9762699}" type="parTrans" cxnId="{A785BBAD-0751-4AD2-94CE-385F35DCD911}">
      <dgm:prSet/>
      <dgm:spPr/>
      <dgm:t>
        <a:bodyPr/>
        <a:lstStyle/>
        <a:p>
          <a:endParaRPr lang="es-CO"/>
        </a:p>
      </dgm:t>
    </dgm:pt>
    <dgm:pt modelId="{5E17F26B-0E36-4629-97D4-96873D71E097}" type="sibTrans" cxnId="{A785BBAD-0751-4AD2-94CE-385F35DCD911}">
      <dgm:prSet/>
      <dgm:spPr/>
      <dgm:t>
        <a:bodyPr/>
        <a:lstStyle/>
        <a:p>
          <a:endParaRPr lang="es-CO"/>
        </a:p>
      </dgm:t>
    </dgm:pt>
    <dgm:pt modelId="{113E8E88-5C8C-47B4-8852-82A629B1ABDE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dirty="0" smtClean="0"/>
            <a:t>Diego                                    Ruiz De La Cámara</a:t>
          </a:r>
          <a:endParaRPr lang="es-CO" sz="1600" dirty="0"/>
        </a:p>
      </dgm:t>
    </dgm:pt>
    <dgm:pt modelId="{0EE2CB6A-DCA5-4AFE-A1BD-90268820CD92}" type="parTrans" cxnId="{CACE5269-F8C4-47BF-BDFD-FE27938F03C9}">
      <dgm:prSet/>
      <dgm:spPr/>
      <dgm:t>
        <a:bodyPr/>
        <a:lstStyle/>
        <a:p>
          <a:endParaRPr lang="es-CO"/>
        </a:p>
      </dgm:t>
    </dgm:pt>
    <dgm:pt modelId="{FF539961-7FB8-43BA-A892-0E3B263ECF19}" type="sibTrans" cxnId="{CACE5269-F8C4-47BF-BDFD-FE27938F03C9}">
      <dgm:prSet/>
      <dgm:spPr/>
      <dgm:t>
        <a:bodyPr/>
        <a:lstStyle/>
        <a:p>
          <a:endParaRPr lang="es-CO"/>
        </a:p>
      </dgm:t>
    </dgm:pt>
    <dgm:pt modelId="{C5E3FD91-F8A5-44D4-ABE5-1C13804C8C23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Mencia De Carvajal Martínez</a:t>
          </a:r>
          <a:endParaRPr lang="es-CO" sz="2000" dirty="0"/>
        </a:p>
      </dgm:t>
    </dgm:pt>
    <dgm:pt modelId="{FC5B49A8-6934-4EB8-9624-9BE612A8AC47}" type="parTrans" cxnId="{1E1A8BB1-19F4-4C49-94F9-F1C358C2807D}">
      <dgm:prSet/>
      <dgm:spPr/>
      <dgm:t>
        <a:bodyPr/>
        <a:lstStyle/>
        <a:p>
          <a:endParaRPr lang="es-CO"/>
        </a:p>
      </dgm:t>
    </dgm:pt>
    <dgm:pt modelId="{D4B027D3-B441-49A0-8E6F-237EC8DB0E42}" type="sibTrans" cxnId="{1E1A8BB1-19F4-4C49-94F9-F1C358C2807D}">
      <dgm:prSet/>
      <dgm:spPr/>
      <dgm:t>
        <a:bodyPr/>
        <a:lstStyle/>
        <a:p>
          <a:endParaRPr lang="es-CO"/>
        </a:p>
      </dgm:t>
    </dgm:pt>
    <dgm:pt modelId="{549D5E95-019B-4202-8A73-D8FC2E4DAD38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400" dirty="0" smtClean="0"/>
            <a:t>Juan                  Ruiz De La Parra</a:t>
          </a:r>
          <a:endParaRPr lang="es-CO" sz="1400" dirty="0"/>
        </a:p>
      </dgm:t>
    </dgm:pt>
    <dgm:pt modelId="{3CAB9FDC-A0B1-4C2F-A43D-A1899094752E}" type="parTrans" cxnId="{74EFE3CF-B627-4055-88C2-E825A715CE12}">
      <dgm:prSet/>
      <dgm:spPr/>
      <dgm:t>
        <a:bodyPr/>
        <a:lstStyle/>
        <a:p>
          <a:endParaRPr lang="es-CO"/>
        </a:p>
      </dgm:t>
    </dgm:pt>
    <dgm:pt modelId="{36E7AF75-D158-48D6-B6A0-9D91010C4293}" type="sibTrans" cxnId="{74EFE3CF-B627-4055-88C2-E825A715CE12}">
      <dgm:prSet/>
      <dgm:spPr/>
      <dgm:t>
        <a:bodyPr/>
        <a:lstStyle/>
        <a:p>
          <a:endParaRPr lang="es-CO"/>
        </a:p>
      </dgm:t>
    </dgm:pt>
    <dgm:pt modelId="{457E1C0A-3308-4FFD-B6EE-D955B81C8537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400" baseline="0" dirty="0" smtClean="0"/>
            <a:t>Elvira Martínez De Cárdenas</a:t>
          </a:r>
          <a:endParaRPr lang="es-CO" sz="1400" baseline="0" dirty="0"/>
        </a:p>
      </dgm:t>
    </dgm:pt>
    <dgm:pt modelId="{B418B993-488F-461D-B3A1-E23B316087AE}" type="parTrans" cxnId="{F16123E2-3201-4C8E-9F21-0CCCE665B940}">
      <dgm:prSet/>
      <dgm:spPr/>
      <dgm:t>
        <a:bodyPr/>
        <a:lstStyle/>
        <a:p>
          <a:endParaRPr lang="es-CO"/>
        </a:p>
      </dgm:t>
    </dgm:pt>
    <dgm:pt modelId="{FA56BD7C-5D28-4BFC-99A5-46C896C97917}" type="sibTrans" cxnId="{F16123E2-3201-4C8E-9F21-0CCCE665B940}">
      <dgm:prSet/>
      <dgm:spPr/>
      <dgm:t>
        <a:bodyPr/>
        <a:lstStyle/>
        <a:p>
          <a:endParaRPr lang="es-CO"/>
        </a:p>
      </dgm:t>
    </dgm:pt>
    <dgm:pt modelId="{A4D66A62-CBA9-45B6-A4B3-FCBC1D77C8F3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baseline="0" dirty="0" smtClean="0"/>
            <a:t>Rodrigo                            Sánchez </a:t>
          </a:r>
          <a:r>
            <a:rPr lang="es-CO" sz="1600" baseline="0" dirty="0" err="1" smtClean="0"/>
            <a:t>Torreblanca</a:t>
          </a:r>
          <a:r>
            <a:rPr lang="es-CO" sz="1600" baseline="0" dirty="0" smtClean="0"/>
            <a:t>             De Carvajal</a:t>
          </a:r>
          <a:endParaRPr lang="es-CO" sz="1600" baseline="0" dirty="0"/>
        </a:p>
      </dgm:t>
    </dgm:pt>
    <dgm:pt modelId="{9D6AFE9A-F91E-4CD4-9239-10A18B36E34F}" type="parTrans" cxnId="{4A248C1A-0F5F-41FD-8239-E2199E1D3473}">
      <dgm:prSet/>
      <dgm:spPr/>
      <dgm:t>
        <a:bodyPr/>
        <a:lstStyle/>
        <a:p>
          <a:endParaRPr lang="es-CO"/>
        </a:p>
      </dgm:t>
    </dgm:pt>
    <dgm:pt modelId="{34D10D2D-031C-47F9-8027-EC59F00D92BB}" type="sibTrans" cxnId="{4A248C1A-0F5F-41FD-8239-E2199E1D3473}">
      <dgm:prSet/>
      <dgm:spPr/>
      <dgm:t>
        <a:bodyPr/>
        <a:lstStyle/>
        <a:p>
          <a:endParaRPr lang="es-CO"/>
        </a:p>
      </dgm:t>
    </dgm:pt>
    <dgm:pt modelId="{5F5DA85B-3D5C-40DF-87BB-57728A143516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baseline="0" dirty="0" smtClean="0"/>
            <a:t>Juana Martín</a:t>
          </a:r>
          <a:endParaRPr lang="es-CO" sz="1800" baseline="0" dirty="0"/>
        </a:p>
      </dgm:t>
    </dgm:pt>
    <dgm:pt modelId="{6CBF8E4A-47E3-4AEB-B36C-B953FBF76E85}" type="parTrans" cxnId="{8F67C91C-87D1-4155-8447-AEE490547B32}">
      <dgm:prSet/>
      <dgm:spPr/>
      <dgm:t>
        <a:bodyPr/>
        <a:lstStyle/>
        <a:p>
          <a:endParaRPr lang="es-CO"/>
        </a:p>
      </dgm:t>
    </dgm:pt>
    <dgm:pt modelId="{3241B6E5-3E29-4615-843E-E93ECB315A23}" type="sibTrans" cxnId="{8F67C91C-87D1-4155-8447-AEE490547B32}">
      <dgm:prSet/>
      <dgm:spPr/>
      <dgm:t>
        <a:bodyPr/>
        <a:lstStyle/>
        <a:p>
          <a:endParaRPr lang="es-CO"/>
        </a:p>
      </dgm:t>
    </dgm:pt>
    <dgm:pt modelId="{A79EC715-D376-49CE-A025-1975D87EBE49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400" baseline="0" dirty="0" smtClean="0"/>
            <a:t>Bartolomé Sánchez Torre Blanca</a:t>
          </a:r>
          <a:endParaRPr lang="es-CO" sz="1400" baseline="0" dirty="0"/>
        </a:p>
      </dgm:t>
    </dgm:pt>
    <dgm:pt modelId="{776D3020-F994-424C-B0B5-5BA5B8161911}" type="parTrans" cxnId="{713B7E54-1758-4F54-9386-D43877115C41}">
      <dgm:prSet/>
      <dgm:spPr/>
      <dgm:t>
        <a:bodyPr/>
        <a:lstStyle/>
        <a:p>
          <a:endParaRPr lang="es-CO"/>
        </a:p>
      </dgm:t>
    </dgm:pt>
    <dgm:pt modelId="{99985047-3B5D-41F8-8D37-B7AB06032BA8}" type="sibTrans" cxnId="{713B7E54-1758-4F54-9386-D43877115C41}">
      <dgm:prSet/>
      <dgm:spPr/>
      <dgm:t>
        <a:bodyPr/>
        <a:lstStyle/>
        <a:p>
          <a:endParaRPr lang="es-CO"/>
        </a:p>
      </dgm:t>
    </dgm:pt>
    <dgm:pt modelId="{DE399BE7-7E06-41A5-B5AA-ED3C76540EE0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400" dirty="0" smtClean="0"/>
            <a:t>Mencia              De Carvajal Vásquez</a:t>
          </a:r>
          <a:endParaRPr lang="es-CO" sz="1400" dirty="0"/>
        </a:p>
      </dgm:t>
    </dgm:pt>
    <dgm:pt modelId="{CEA601D5-268A-41CF-B09A-024DD572D8E0}" type="parTrans" cxnId="{8CD80E5B-8281-4E8B-9638-5A95A1CD6387}">
      <dgm:prSet/>
      <dgm:spPr/>
      <dgm:t>
        <a:bodyPr/>
        <a:lstStyle/>
        <a:p>
          <a:endParaRPr lang="es-CO"/>
        </a:p>
      </dgm:t>
    </dgm:pt>
    <dgm:pt modelId="{59C2177A-751A-41E4-9B38-1B43D86B871D}" type="sibTrans" cxnId="{8CD80E5B-8281-4E8B-9638-5A95A1CD6387}">
      <dgm:prSet/>
      <dgm:spPr/>
      <dgm:t>
        <a:bodyPr/>
        <a:lstStyle/>
        <a:p>
          <a:endParaRPr lang="es-CO"/>
        </a:p>
      </dgm:t>
    </dgm:pt>
    <dgm:pt modelId="{C16CBB76-9EE0-4DE7-B7CA-8A3AEF032148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dirty="0" smtClean="0"/>
            <a:t>Pedro                                                        Martín De Ávila</a:t>
          </a:r>
          <a:endParaRPr lang="es-CO" sz="1600" dirty="0"/>
        </a:p>
      </dgm:t>
    </dgm:pt>
    <dgm:pt modelId="{642B1939-77DE-48CA-90E9-944C5A463EC3}" type="parTrans" cxnId="{09FEF487-9960-4F57-B0C3-18E99FDBCB7A}">
      <dgm:prSet/>
      <dgm:spPr/>
      <dgm:t>
        <a:bodyPr/>
        <a:lstStyle/>
        <a:p>
          <a:endParaRPr lang="es-CO"/>
        </a:p>
      </dgm:t>
    </dgm:pt>
    <dgm:pt modelId="{677FC396-2BBF-4F89-BB32-35E74F8F091B}" type="sibTrans" cxnId="{09FEF487-9960-4F57-B0C3-18E99FDBCB7A}">
      <dgm:prSet/>
      <dgm:spPr/>
      <dgm:t>
        <a:bodyPr/>
        <a:lstStyle/>
        <a:p>
          <a:endParaRPr lang="es-CO"/>
        </a:p>
      </dgm:t>
    </dgm:pt>
    <dgm:pt modelId="{3BAC1F99-7A04-475C-A8A7-08FF7F5293C9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CO" sz="1400" baseline="0" dirty="0" smtClean="0"/>
            <a:t>Francisca Martínez</a:t>
          </a:r>
          <a:endParaRPr lang="es-CO" sz="1400" baseline="0" dirty="0"/>
        </a:p>
      </dgm:t>
    </dgm:pt>
    <dgm:pt modelId="{B2B73DAE-35F2-4B05-A323-F7FC8E9B0997}" type="parTrans" cxnId="{6D7E8BA5-1C26-40F3-B89E-7E78496E333D}">
      <dgm:prSet/>
      <dgm:spPr/>
      <dgm:t>
        <a:bodyPr/>
        <a:lstStyle/>
        <a:p>
          <a:endParaRPr lang="es-CO"/>
        </a:p>
      </dgm:t>
    </dgm:pt>
    <dgm:pt modelId="{A2006F65-9D40-479F-9132-36907B4EB1F8}" type="sibTrans" cxnId="{6D7E8BA5-1C26-40F3-B89E-7E78496E333D}">
      <dgm:prSet/>
      <dgm:spPr/>
      <dgm:t>
        <a:bodyPr/>
        <a:lstStyle/>
        <a:p>
          <a:endParaRPr lang="es-CO"/>
        </a:p>
      </dgm:t>
    </dgm:pt>
    <dgm:pt modelId="{9E5B9492-CD21-4B49-B61B-9A9C846E433E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400" baseline="0" dirty="0" smtClean="0"/>
            <a:t>Pedro                                Martín Hernández</a:t>
          </a:r>
          <a:endParaRPr lang="es-CO" sz="1400" baseline="0" dirty="0"/>
        </a:p>
      </dgm:t>
    </dgm:pt>
    <dgm:pt modelId="{F3DFB467-7C08-4979-82E8-D3124B2BB0E9}" type="parTrans" cxnId="{01387BC4-6B27-4921-AF23-04BC05CE3AF7}">
      <dgm:prSet/>
      <dgm:spPr/>
      <dgm:t>
        <a:bodyPr/>
        <a:lstStyle/>
        <a:p>
          <a:endParaRPr lang="es-CO"/>
        </a:p>
      </dgm:t>
    </dgm:pt>
    <dgm:pt modelId="{84A8286E-888B-4095-90DF-EE8522B71A09}" type="sibTrans" cxnId="{01387BC4-6B27-4921-AF23-04BC05CE3AF7}">
      <dgm:prSet/>
      <dgm:spPr/>
      <dgm:t>
        <a:bodyPr/>
        <a:lstStyle/>
        <a:p>
          <a:endParaRPr lang="es-CO"/>
        </a:p>
      </dgm:t>
    </dgm:pt>
    <dgm:pt modelId="{5DEDBDCB-7FD6-4BDE-A8D5-04552B27BD59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rgbClr val="FFFFD1"/>
        </a:solidFill>
      </dgm:spPr>
      <dgm:t>
        <a:bodyPr/>
        <a:lstStyle/>
        <a:p>
          <a:r>
            <a:rPr lang="es-CO" sz="1500" baseline="0" dirty="0" smtClean="0"/>
            <a:t>N. N. 1</a:t>
          </a:r>
          <a:endParaRPr lang="es-CO" sz="1500" baseline="0" dirty="0"/>
        </a:p>
      </dgm:t>
    </dgm:pt>
    <dgm:pt modelId="{26EA60F2-8803-4F4B-9CB7-CFBC5B6CD0BD}" type="parTrans" cxnId="{2CC11067-2A4E-4E9E-AC00-62A31A6DC75C}">
      <dgm:prSet/>
      <dgm:spPr/>
      <dgm:t>
        <a:bodyPr/>
        <a:lstStyle/>
        <a:p>
          <a:endParaRPr lang="es-CO"/>
        </a:p>
      </dgm:t>
    </dgm:pt>
    <dgm:pt modelId="{CC83B7B1-B549-4649-8AE9-6BAA08D6FEE6}" type="sibTrans" cxnId="{2CC11067-2A4E-4E9E-AC00-62A31A6DC75C}">
      <dgm:prSet/>
      <dgm:spPr/>
      <dgm:t>
        <a:bodyPr/>
        <a:lstStyle/>
        <a:p>
          <a:endParaRPr lang="es-CO"/>
        </a:p>
      </dgm:t>
    </dgm:pt>
    <dgm:pt modelId="{E75BF49A-0BBD-418B-A465-D5C73CDDC862}" type="pres">
      <dgm:prSet presAssocID="{10ED40AF-DFB1-4943-B6DB-2A904FAA918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B0BF48B5-27B3-45CB-87D0-F429914C40F7}" type="pres">
      <dgm:prSet presAssocID="{F9FB4DF1-BC79-4013-BBC8-65EEDFE2F1E7}" presName="vertOne" presStyleCnt="0"/>
      <dgm:spPr/>
    </dgm:pt>
    <dgm:pt modelId="{7BF31646-13EF-4DC2-A787-D2AB7E617D37}" type="pres">
      <dgm:prSet presAssocID="{F9FB4DF1-BC79-4013-BBC8-65EEDFE2F1E7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4CD9E482-AA6C-4E54-ADA0-3FB7D73A6A9A}" type="pres">
      <dgm:prSet presAssocID="{F9FB4DF1-BC79-4013-BBC8-65EEDFE2F1E7}" presName="parTransOne" presStyleCnt="0"/>
      <dgm:spPr/>
    </dgm:pt>
    <dgm:pt modelId="{8A07BB26-A9CE-44F8-A887-61B60F01055A}" type="pres">
      <dgm:prSet presAssocID="{F9FB4DF1-BC79-4013-BBC8-65EEDFE2F1E7}" presName="horzOne" presStyleCnt="0"/>
      <dgm:spPr/>
    </dgm:pt>
    <dgm:pt modelId="{F2F29CB8-16CC-4061-A4CD-E8A2FDED66DD}" type="pres">
      <dgm:prSet presAssocID="{113E8E88-5C8C-47B4-8852-82A629B1ABDE}" presName="vertTwo" presStyleCnt="0"/>
      <dgm:spPr/>
    </dgm:pt>
    <dgm:pt modelId="{A213C757-6667-446E-849F-D6689F66BFA7}" type="pres">
      <dgm:prSet presAssocID="{113E8E88-5C8C-47B4-8852-82A629B1ABDE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7773AF9F-B602-4669-A329-95D8CCB16393}" type="pres">
      <dgm:prSet presAssocID="{113E8E88-5C8C-47B4-8852-82A629B1ABDE}" presName="parTransTwo" presStyleCnt="0"/>
      <dgm:spPr/>
    </dgm:pt>
    <dgm:pt modelId="{1124E16D-CB19-4C65-B211-6A49B7C6670D}" type="pres">
      <dgm:prSet presAssocID="{113E8E88-5C8C-47B4-8852-82A629B1ABDE}" presName="horzTwo" presStyleCnt="0"/>
      <dgm:spPr/>
    </dgm:pt>
    <dgm:pt modelId="{8C20D316-CE10-49B7-9FF9-B9F0C3BE5F19}" type="pres">
      <dgm:prSet presAssocID="{549D5E95-019B-4202-8A73-D8FC2E4DAD38}" presName="vertThree" presStyleCnt="0"/>
      <dgm:spPr/>
    </dgm:pt>
    <dgm:pt modelId="{54101993-DDD3-4113-B57B-302413531FCC}" type="pres">
      <dgm:prSet presAssocID="{549D5E95-019B-4202-8A73-D8FC2E4DAD38}" presName="txThre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CB91C3F9-265B-469C-8CDE-1E605CEEEFFD}" type="pres">
      <dgm:prSet presAssocID="{549D5E95-019B-4202-8A73-D8FC2E4DAD38}" presName="horzThree" presStyleCnt="0"/>
      <dgm:spPr/>
    </dgm:pt>
    <dgm:pt modelId="{B12E73BD-E25B-4A74-BD3F-5196A03928C8}" type="pres">
      <dgm:prSet presAssocID="{36E7AF75-D158-48D6-B6A0-9D91010C4293}" presName="sibSpaceThree" presStyleCnt="0"/>
      <dgm:spPr/>
    </dgm:pt>
    <dgm:pt modelId="{9C1F6902-A30A-4711-9A19-A62DD607F4CF}" type="pres">
      <dgm:prSet presAssocID="{457E1C0A-3308-4FFD-B6EE-D955B81C8537}" presName="vertThree" presStyleCnt="0"/>
      <dgm:spPr/>
    </dgm:pt>
    <dgm:pt modelId="{BAC6E577-00E4-4CD4-B7C9-28D6803AB2D8}" type="pres">
      <dgm:prSet presAssocID="{457E1C0A-3308-4FFD-B6EE-D955B81C8537}" presName="txThre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92DB56A8-DAC8-44C5-B2DF-6F0E8614CB45}" type="pres">
      <dgm:prSet presAssocID="{457E1C0A-3308-4FFD-B6EE-D955B81C8537}" presName="horzThree" presStyleCnt="0"/>
      <dgm:spPr/>
    </dgm:pt>
    <dgm:pt modelId="{8DD858AD-1110-444F-B046-4F83D73E263C}" type="pres">
      <dgm:prSet presAssocID="{FF539961-7FB8-43BA-A892-0E3B263ECF19}" presName="sibSpaceTwo" presStyleCnt="0"/>
      <dgm:spPr/>
    </dgm:pt>
    <dgm:pt modelId="{4263835D-E91E-4DE6-84B8-B7A247149DD4}" type="pres">
      <dgm:prSet presAssocID="{C5E3FD91-F8A5-44D4-ABE5-1C13804C8C23}" presName="vertTwo" presStyleCnt="0"/>
      <dgm:spPr/>
    </dgm:pt>
    <dgm:pt modelId="{65E0A03C-B0B1-4218-9238-6F2626ECF397}" type="pres">
      <dgm:prSet presAssocID="{C5E3FD91-F8A5-44D4-ABE5-1C13804C8C23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09A551AE-4FE6-43B8-A300-AC6929EFAFD3}" type="pres">
      <dgm:prSet presAssocID="{C5E3FD91-F8A5-44D4-ABE5-1C13804C8C23}" presName="parTransTwo" presStyleCnt="0"/>
      <dgm:spPr/>
    </dgm:pt>
    <dgm:pt modelId="{FDCC7DEC-AB94-4853-83FC-B0BD4409F5FB}" type="pres">
      <dgm:prSet presAssocID="{C5E3FD91-F8A5-44D4-ABE5-1C13804C8C23}" presName="horzTwo" presStyleCnt="0"/>
      <dgm:spPr/>
    </dgm:pt>
    <dgm:pt modelId="{7A6E84FC-76A2-451C-8084-445CE9FF6828}" type="pres">
      <dgm:prSet presAssocID="{A4D66A62-CBA9-45B6-A4B3-FCBC1D77C8F3}" presName="vertThree" presStyleCnt="0"/>
      <dgm:spPr/>
    </dgm:pt>
    <dgm:pt modelId="{4A2ACE76-6720-4CB9-81E5-B13BE0858E83}" type="pres">
      <dgm:prSet presAssocID="{A4D66A62-CBA9-45B6-A4B3-FCBC1D77C8F3}" presName="txThre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8B6577D6-3FA1-4995-9076-E21D59F605E7}" type="pres">
      <dgm:prSet presAssocID="{A4D66A62-CBA9-45B6-A4B3-FCBC1D77C8F3}" presName="parTransThree" presStyleCnt="0"/>
      <dgm:spPr/>
    </dgm:pt>
    <dgm:pt modelId="{B3DD2F1D-C4BB-4530-9DC3-5FEACD680C05}" type="pres">
      <dgm:prSet presAssocID="{A4D66A62-CBA9-45B6-A4B3-FCBC1D77C8F3}" presName="horzThree" presStyleCnt="0"/>
      <dgm:spPr/>
    </dgm:pt>
    <dgm:pt modelId="{689C5B6C-5D38-49A4-B004-E6013D268BB1}" type="pres">
      <dgm:prSet presAssocID="{A79EC715-D376-49CE-A025-1975D87EBE49}" presName="vertFour" presStyleCnt="0">
        <dgm:presLayoutVars>
          <dgm:chPref val="3"/>
        </dgm:presLayoutVars>
      </dgm:prSet>
      <dgm:spPr/>
    </dgm:pt>
    <dgm:pt modelId="{230E231C-B410-4CAD-B472-DDB521588AC0}" type="pres">
      <dgm:prSet presAssocID="{A79EC715-D376-49CE-A025-1975D87EBE49}" presName="txFour" presStyleLbl="node4" presStyleIdx="0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35AE31D5-65FD-49D2-87F6-45484A4988CB}" type="pres">
      <dgm:prSet presAssocID="{A79EC715-D376-49CE-A025-1975D87EBE49}" presName="horzFour" presStyleCnt="0"/>
      <dgm:spPr/>
    </dgm:pt>
    <dgm:pt modelId="{36CBE573-2E5A-4E69-BB34-655857D36D0D}" type="pres">
      <dgm:prSet presAssocID="{99985047-3B5D-41F8-8D37-B7AB06032BA8}" presName="sibSpaceFour" presStyleCnt="0"/>
      <dgm:spPr/>
    </dgm:pt>
    <dgm:pt modelId="{641DD104-E82C-4309-A94F-F5CA10D0BF33}" type="pres">
      <dgm:prSet presAssocID="{DE399BE7-7E06-41A5-B5AA-ED3C76540EE0}" presName="vertFour" presStyleCnt="0">
        <dgm:presLayoutVars>
          <dgm:chPref val="3"/>
        </dgm:presLayoutVars>
      </dgm:prSet>
      <dgm:spPr/>
    </dgm:pt>
    <dgm:pt modelId="{3D2540EB-0B24-4865-A26E-AAC85341AEC9}" type="pres">
      <dgm:prSet presAssocID="{DE399BE7-7E06-41A5-B5AA-ED3C76540EE0}" presName="txFour" presStyleLbl="node4" presStyleIdx="1" presStyleCnt="6" custLinFactNeighborX="-3405" custLinFactNeighborY="-1063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5E93F8AC-4B2E-4451-83FB-20C8881BCDF4}" type="pres">
      <dgm:prSet presAssocID="{DE399BE7-7E06-41A5-B5AA-ED3C76540EE0}" presName="horzFour" presStyleCnt="0"/>
      <dgm:spPr/>
    </dgm:pt>
    <dgm:pt modelId="{13C534E9-9436-43CF-9F43-03F01ED4CEB2}" type="pres">
      <dgm:prSet presAssocID="{34D10D2D-031C-47F9-8027-EC59F00D92BB}" presName="sibSpaceThree" presStyleCnt="0"/>
      <dgm:spPr/>
    </dgm:pt>
    <dgm:pt modelId="{8144EF1F-8D92-4FBD-B7AB-69D0C657FE98}" type="pres">
      <dgm:prSet presAssocID="{5F5DA85B-3D5C-40DF-87BB-57728A143516}" presName="vertThree" presStyleCnt="0"/>
      <dgm:spPr/>
    </dgm:pt>
    <dgm:pt modelId="{83DE8A59-97DA-4159-B091-690EE500F5AD}" type="pres">
      <dgm:prSet presAssocID="{5F5DA85B-3D5C-40DF-87BB-57728A143516}" presName="txThre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14B26E33-9EA7-45A1-9E61-B6409C6D2CDE}" type="pres">
      <dgm:prSet presAssocID="{5F5DA85B-3D5C-40DF-87BB-57728A143516}" presName="parTransThree" presStyleCnt="0"/>
      <dgm:spPr/>
    </dgm:pt>
    <dgm:pt modelId="{7AD2FC37-5FB5-4DBC-85AB-74EF0E2823F1}" type="pres">
      <dgm:prSet presAssocID="{5F5DA85B-3D5C-40DF-87BB-57728A143516}" presName="horzThree" presStyleCnt="0"/>
      <dgm:spPr/>
    </dgm:pt>
    <dgm:pt modelId="{6C002D6D-7F9C-4022-9E32-FBF55BE384DE}" type="pres">
      <dgm:prSet presAssocID="{C16CBB76-9EE0-4DE7-B7CA-8A3AEF032148}" presName="vertFour" presStyleCnt="0">
        <dgm:presLayoutVars>
          <dgm:chPref val="3"/>
        </dgm:presLayoutVars>
      </dgm:prSet>
      <dgm:spPr/>
    </dgm:pt>
    <dgm:pt modelId="{A4BA52C8-6538-4D3B-AE46-EAE927FAA6E1}" type="pres">
      <dgm:prSet presAssocID="{C16CBB76-9EE0-4DE7-B7CA-8A3AEF032148}" presName="txFour" presStyleLbl="node4" presStyleIdx="2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35AC0DE5-870D-4AC6-B697-335A96D2D702}" type="pres">
      <dgm:prSet presAssocID="{C16CBB76-9EE0-4DE7-B7CA-8A3AEF032148}" presName="parTransFour" presStyleCnt="0"/>
      <dgm:spPr/>
    </dgm:pt>
    <dgm:pt modelId="{5E5E3F86-964D-49EC-B61E-1CD12F339D38}" type="pres">
      <dgm:prSet presAssocID="{C16CBB76-9EE0-4DE7-B7CA-8A3AEF032148}" presName="horzFour" presStyleCnt="0"/>
      <dgm:spPr/>
    </dgm:pt>
    <dgm:pt modelId="{570C23A5-2319-4E7D-8835-D9FACA956F6C}" type="pres">
      <dgm:prSet presAssocID="{9E5B9492-CD21-4B49-B61B-9A9C846E433E}" presName="vertFour" presStyleCnt="0">
        <dgm:presLayoutVars>
          <dgm:chPref val="3"/>
        </dgm:presLayoutVars>
      </dgm:prSet>
      <dgm:spPr/>
    </dgm:pt>
    <dgm:pt modelId="{D9956A63-DB1B-440E-B922-D190635A870D}" type="pres">
      <dgm:prSet presAssocID="{9E5B9492-CD21-4B49-B61B-9A9C846E433E}" presName="txFour" presStyleLbl="node4" presStyleIdx="3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51D47F85-C0DE-4882-95EF-4015B39B77CC}" type="pres">
      <dgm:prSet presAssocID="{9E5B9492-CD21-4B49-B61B-9A9C846E433E}" presName="horzFour" presStyleCnt="0"/>
      <dgm:spPr/>
    </dgm:pt>
    <dgm:pt modelId="{8854F5D6-C88F-4AD0-AC77-DD5AB7E30777}" type="pres">
      <dgm:prSet presAssocID="{84A8286E-888B-4095-90DF-EE8522B71A09}" presName="sibSpaceFour" presStyleCnt="0"/>
      <dgm:spPr/>
    </dgm:pt>
    <dgm:pt modelId="{AED84457-41E3-48DA-B27E-CC0E7C48D7C4}" type="pres">
      <dgm:prSet presAssocID="{5DEDBDCB-7FD6-4BDE-A8D5-04552B27BD59}" presName="vertFour" presStyleCnt="0">
        <dgm:presLayoutVars>
          <dgm:chPref val="3"/>
        </dgm:presLayoutVars>
      </dgm:prSet>
      <dgm:spPr/>
    </dgm:pt>
    <dgm:pt modelId="{E4FE8F0E-14D2-4A82-8F4E-AD678593B0FC}" type="pres">
      <dgm:prSet presAssocID="{5DEDBDCB-7FD6-4BDE-A8D5-04552B27BD59}" presName="txFour" presStyleLbl="node4" presStyleIdx="4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CC0DEC15-5938-4262-91EB-EF7F42CFC315}" type="pres">
      <dgm:prSet presAssocID="{5DEDBDCB-7FD6-4BDE-A8D5-04552B27BD59}" presName="horzFour" presStyleCnt="0"/>
      <dgm:spPr/>
    </dgm:pt>
    <dgm:pt modelId="{711CC2EA-E551-4300-9782-654202975AA3}" type="pres">
      <dgm:prSet presAssocID="{677FC396-2BBF-4F89-BB32-35E74F8F091B}" presName="sibSpaceFour" presStyleCnt="0"/>
      <dgm:spPr/>
    </dgm:pt>
    <dgm:pt modelId="{F9EB10AC-C8ED-45A1-9818-1A3AE816EBAB}" type="pres">
      <dgm:prSet presAssocID="{3BAC1F99-7A04-475C-A8A7-08FF7F5293C9}" presName="vertFour" presStyleCnt="0">
        <dgm:presLayoutVars>
          <dgm:chPref val="3"/>
        </dgm:presLayoutVars>
      </dgm:prSet>
      <dgm:spPr/>
    </dgm:pt>
    <dgm:pt modelId="{E98D624C-1CF6-4DB2-9A31-22B8B3040050}" type="pres">
      <dgm:prSet presAssocID="{3BAC1F99-7A04-475C-A8A7-08FF7F5293C9}" presName="txFour" presStyleLbl="node4" presStyleIdx="5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354069AB-66A7-43A7-B367-805546D58FAF}" type="pres">
      <dgm:prSet presAssocID="{3BAC1F99-7A04-475C-A8A7-08FF7F5293C9}" presName="horzFour" presStyleCnt="0"/>
      <dgm:spPr/>
    </dgm:pt>
  </dgm:ptLst>
  <dgm:cxnLst>
    <dgm:cxn modelId="{8F67C91C-87D1-4155-8447-AEE490547B32}" srcId="{C5E3FD91-F8A5-44D4-ABE5-1C13804C8C23}" destId="{5F5DA85B-3D5C-40DF-87BB-57728A143516}" srcOrd="1" destOrd="0" parTransId="{6CBF8E4A-47E3-4AEB-B36C-B953FBF76E85}" sibTransId="{3241B6E5-3E29-4615-843E-E93ECB315A23}"/>
    <dgm:cxn modelId="{2BDC0697-5B81-4B54-A990-D98AC67F0A4D}" type="presOf" srcId="{F9FB4DF1-BC79-4013-BBC8-65EEDFE2F1E7}" destId="{7BF31646-13EF-4DC2-A787-D2AB7E617D37}" srcOrd="0" destOrd="0" presId="urn:microsoft.com/office/officeart/2005/8/layout/hierarchy4"/>
    <dgm:cxn modelId="{1E1A8BB1-19F4-4C49-94F9-F1C358C2807D}" srcId="{F9FB4DF1-BC79-4013-BBC8-65EEDFE2F1E7}" destId="{C5E3FD91-F8A5-44D4-ABE5-1C13804C8C23}" srcOrd="1" destOrd="0" parTransId="{FC5B49A8-6934-4EB8-9624-9BE612A8AC47}" sibTransId="{D4B027D3-B441-49A0-8E6F-237EC8DB0E42}"/>
    <dgm:cxn modelId="{55ABA911-1B5E-48A4-B8F0-6BB12CAE5905}" type="presOf" srcId="{549D5E95-019B-4202-8A73-D8FC2E4DAD38}" destId="{54101993-DDD3-4113-B57B-302413531FCC}" srcOrd="0" destOrd="0" presId="urn:microsoft.com/office/officeart/2005/8/layout/hierarchy4"/>
    <dgm:cxn modelId="{A70E3F84-B2A3-4BAC-BF08-501CEFF5DA2F}" type="presOf" srcId="{A4D66A62-CBA9-45B6-A4B3-FCBC1D77C8F3}" destId="{4A2ACE76-6720-4CB9-81E5-B13BE0858E83}" srcOrd="0" destOrd="0" presId="urn:microsoft.com/office/officeart/2005/8/layout/hierarchy4"/>
    <dgm:cxn modelId="{E7213FB0-8038-4C65-A534-C95FCDAF21C7}" type="presOf" srcId="{A79EC715-D376-49CE-A025-1975D87EBE49}" destId="{230E231C-B410-4CAD-B472-DDB521588AC0}" srcOrd="0" destOrd="0" presId="urn:microsoft.com/office/officeart/2005/8/layout/hierarchy4"/>
    <dgm:cxn modelId="{7351F2B7-D7F5-4D73-A3EF-9A2C2FA040AB}" type="presOf" srcId="{113E8E88-5C8C-47B4-8852-82A629B1ABDE}" destId="{A213C757-6667-446E-849F-D6689F66BFA7}" srcOrd="0" destOrd="0" presId="urn:microsoft.com/office/officeart/2005/8/layout/hierarchy4"/>
    <dgm:cxn modelId="{2CC11067-2A4E-4E9E-AC00-62A31A6DC75C}" srcId="{C16CBB76-9EE0-4DE7-B7CA-8A3AEF032148}" destId="{5DEDBDCB-7FD6-4BDE-A8D5-04552B27BD59}" srcOrd="1" destOrd="0" parTransId="{26EA60F2-8803-4F4B-9CB7-CFBC5B6CD0BD}" sibTransId="{CC83B7B1-B549-4649-8AE9-6BAA08D6FEE6}"/>
    <dgm:cxn modelId="{A785BBAD-0751-4AD2-94CE-385F35DCD911}" srcId="{10ED40AF-DFB1-4943-B6DB-2A904FAA918A}" destId="{F9FB4DF1-BC79-4013-BBC8-65EEDFE2F1E7}" srcOrd="0" destOrd="0" parTransId="{56D0D609-A2FE-46B8-A5A1-4ADFC9762699}" sibTransId="{5E17F26B-0E36-4629-97D4-96873D71E097}"/>
    <dgm:cxn modelId="{22F26879-25E6-403B-A907-87124706CD0F}" type="presOf" srcId="{9E5B9492-CD21-4B49-B61B-9A9C846E433E}" destId="{D9956A63-DB1B-440E-B922-D190635A870D}" srcOrd="0" destOrd="0" presId="urn:microsoft.com/office/officeart/2005/8/layout/hierarchy4"/>
    <dgm:cxn modelId="{ED3A4FB8-61F3-48C4-BC57-47B24CBD281E}" type="presOf" srcId="{457E1C0A-3308-4FFD-B6EE-D955B81C8537}" destId="{BAC6E577-00E4-4CD4-B7C9-28D6803AB2D8}" srcOrd="0" destOrd="0" presId="urn:microsoft.com/office/officeart/2005/8/layout/hierarchy4"/>
    <dgm:cxn modelId="{4A248C1A-0F5F-41FD-8239-E2199E1D3473}" srcId="{C5E3FD91-F8A5-44D4-ABE5-1C13804C8C23}" destId="{A4D66A62-CBA9-45B6-A4B3-FCBC1D77C8F3}" srcOrd="0" destOrd="0" parTransId="{9D6AFE9A-F91E-4CD4-9239-10A18B36E34F}" sibTransId="{34D10D2D-031C-47F9-8027-EC59F00D92BB}"/>
    <dgm:cxn modelId="{604474DC-5903-44B9-BD19-9851BE4FA2B9}" type="presOf" srcId="{10ED40AF-DFB1-4943-B6DB-2A904FAA918A}" destId="{E75BF49A-0BBD-418B-A465-D5C73CDDC862}" srcOrd="0" destOrd="0" presId="urn:microsoft.com/office/officeart/2005/8/layout/hierarchy4"/>
    <dgm:cxn modelId="{D8176027-C5EC-4518-B7C6-1DF1FAA6600A}" type="presOf" srcId="{5DEDBDCB-7FD6-4BDE-A8D5-04552B27BD59}" destId="{E4FE8F0E-14D2-4A82-8F4E-AD678593B0FC}" srcOrd="0" destOrd="0" presId="urn:microsoft.com/office/officeart/2005/8/layout/hierarchy4"/>
    <dgm:cxn modelId="{E8F43D94-9750-4254-A72E-C26B70CA917D}" type="presOf" srcId="{C5E3FD91-F8A5-44D4-ABE5-1C13804C8C23}" destId="{65E0A03C-B0B1-4218-9238-6F2626ECF397}" srcOrd="0" destOrd="0" presId="urn:microsoft.com/office/officeart/2005/8/layout/hierarchy4"/>
    <dgm:cxn modelId="{D083FB18-4FB4-4AEE-A4F5-241B3992CC9D}" type="presOf" srcId="{C16CBB76-9EE0-4DE7-B7CA-8A3AEF032148}" destId="{A4BA52C8-6538-4D3B-AE46-EAE927FAA6E1}" srcOrd="0" destOrd="0" presId="urn:microsoft.com/office/officeart/2005/8/layout/hierarchy4"/>
    <dgm:cxn modelId="{09FEF487-9960-4F57-B0C3-18E99FDBCB7A}" srcId="{5F5DA85B-3D5C-40DF-87BB-57728A143516}" destId="{C16CBB76-9EE0-4DE7-B7CA-8A3AEF032148}" srcOrd="0" destOrd="0" parTransId="{642B1939-77DE-48CA-90E9-944C5A463EC3}" sibTransId="{677FC396-2BBF-4F89-BB32-35E74F8F091B}"/>
    <dgm:cxn modelId="{CACE5269-F8C4-47BF-BDFD-FE27938F03C9}" srcId="{F9FB4DF1-BC79-4013-BBC8-65EEDFE2F1E7}" destId="{113E8E88-5C8C-47B4-8852-82A629B1ABDE}" srcOrd="0" destOrd="0" parTransId="{0EE2CB6A-DCA5-4AFE-A1BD-90268820CD92}" sibTransId="{FF539961-7FB8-43BA-A892-0E3B263ECF19}"/>
    <dgm:cxn modelId="{8C9E87E9-5F48-4252-9090-77EC8BC1864B}" type="presOf" srcId="{5F5DA85B-3D5C-40DF-87BB-57728A143516}" destId="{83DE8A59-97DA-4159-B091-690EE500F5AD}" srcOrd="0" destOrd="0" presId="urn:microsoft.com/office/officeart/2005/8/layout/hierarchy4"/>
    <dgm:cxn modelId="{BDFC779D-9A13-4C66-AF68-AB459610924D}" type="presOf" srcId="{3BAC1F99-7A04-475C-A8A7-08FF7F5293C9}" destId="{E98D624C-1CF6-4DB2-9A31-22B8B3040050}" srcOrd="0" destOrd="0" presId="urn:microsoft.com/office/officeart/2005/8/layout/hierarchy4"/>
    <dgm:cxn modelId="{BA699375-CBAD-4E34-BC8C-925AC29AC702}" type="presOf" srcId="{DE399BE7-7E06-41A5-B5AA-ED3C76540EE0}" destId="{3D2540EB-0B24-4865-A26E-AAC85341AEC9}" srcOrd="0" destOrd="0" presId="urn:microsoft.com/office/officeart/2005/8/layout/hierarchy4"/>
    <dgm:cxn modelId="{8CD80E5B-8281-4E8B-9638-5A95A1CD6387}" srcId="{A4D66A62-CBA9-45B6-A4B3-FCBC1D77C8F3}" destId="{DE399BE7-7E06-41A5-B5AA-ED3C76540EE0}" srcOrd="1" destOrd="0" parTransId="{CEA601D5-268A-41CF-B09A-024DD572D8E0}" sibTransId="{59C2177A-751A-41E4-9B38-1B43D86B871D}"/>
    <dgm:cxn modelId="{01387BC4-6B27-4921-AF23-04BC05CE3AF7}" srcId="{C16CBB76-9EE0-4DE7-B7CA-8A3AEF032148}" destId="{9E5B9492-CD21-4B49-B61B-9A9C846E433E}" srcOrd="0" destOrd="0" parTransId="{F3DFB467-7C08-4979-82E8-D3124B2BB0E9}" sibTransId="{84A8286E-888B-4095-90DF-EE8522B71A09}"/>
    <dgm:cxn modelId="{74EFE3CF-B627-4055-88C2-E825A715CE12}" srcId="{113E8E88-5C8C-47B4-8852-82A629B1ABDE}" destId="{549D5E95-019B-4202-8A73-D8FC2E4DAD38}" srcOrd="0" destOrd="0" parTransId="{3CAB9FDC-A0B1-4C2F-A43D-A1899094752E}" sibTransId="{36E7AF75-D158-48D6-B6A0-9D91010C4293}"/>
    <dgm:cxn modelId="{F16123E2-3201-4C8E-9F21-0CCCE665B940}" srcId="{113E8E88-5C8C-47B4-8852-82A629B1ABDE}" destId="{457E1C0A-3308-4FFD-B6EE-D955B81C8537}" srcOrd="1" destOrd="0" parTransId="{B418B993-488F-461D-B3A1-E23B316087AE}" sibTransId="{FA56BD7C-5D28-4BFC-99A5-46C896C97917}"/>
    <dgm:cxn modelId="{713B7E54-1758-4F54-9386-D43877115C41}" srcId="{A4D66A62-CBA9-45B6-A4B3-FCBC1D77C8F3}" destId="{A79EC715-D376-49CE-A025-1975D87EBE49}" srcOrd="0" destOrd="0" parTransId="{776D3020-F994-424C-B0B5-5BA5B8161911}" sibTransId="{99985047-3B5D-41F8-8D37-B7AB06032BA8}"/>
    <dgm:cxn modelId="{6D7E8BA5-1C26-40F3-B89E-7E78496E333D}" srcId="{5F5DA85B-3D5C-40DF-87BB-57728A143516}" destId="{3BAC1F99-7A04-475C-A8A7-08FF7F5293C9}" srcOrd="1" destOrd="0" parTransId="{B2B73DAE-35F2-4B05-A323-F7FC8E9B0997}" sibTransId="{A2006F65-9D40-479F-9132-36907B4EB1F8}"/>
    <dgm:cxn modelId="{282C295A-5B41-4FF0-98B1-1DBC81AB1611}" type="presParOf" srcId="{E75BF49A-0BBD-418B-A465-D5C73CDDC862}" destId="{B0BF48B5-27B3-45CB-87D0-F429914C40F7}" srcOrd="0" destOrd="0" presId="urn:microsoft.com/office/officeart/2005/8/layout/hierarchy4"/>
    <dgm:cxn modelId="{7BFA6018-0647-4114-B27F-D0225ED90FB6}" type="presParOf" srcId="{B0BF48B5-27B3-45CB-87D0-F429914C40F7}" destId="{7BF31646-13EF-4DC2-A787-D2AB7E617D37}" srcOrd="0" destOrd="0" presId="urn:microsoft.com/office/officeart/2005/8/layout/hierarchy4"/>
    <dgm:cxn modelId="{CAA5E05F-CC84-46D2-9303-F1CE24E39B37}" type="presParOf" srcId="{B0BF48B5-27B3-45CB-87D0-F429914C40F7}" destId="{4CD9E482-AA6C-4E54-ADA0-3FB7D73A6A9A}" srcOrd="1" destOrd="0" presId="urn:microsoft.com/office/officeart/2005/8/layout/hierarchy4"/>
    <dgm:cxn modelId="{841AEE4B-B2C3-460E-87DE-A94232683080}" type="presParOf" srcId="{B0BF48B5-27B3-45CB-87D0-F429914C40F7}" destId="{8A07BB26-A9CE-44F8-A887-61B60F01055A}" srcOrd="2" destOrd="0" presId="urn:microsoft.com/office/officeart/2005/8/layout/hierarchy4"/>
    <dgm:cxn modelId="{65F98CCC-81F7-4428-ADA2-7C648E546D22}" type="presParOf" srcId="{8A07BB26-A9CE-44F8-A887-61B60F01055A}" destId="{F2F29CB8-16CC-4061-A4CD-E8A2FDED66DD}" srcOrd="0" destOrd="0" presId="urn:microsoft.com/office/officeart/2005/8/layout/hierarchy4"/>
    <dgm:cxn modelId="{A4A25DAF-6E0D-45E5-8260-33D1AE5F3FBF}" type="presParOf" srcId="{F2F29CB8-16CC-4061-A4CD-E8A2FDED66DD}" destId="{A213C757-6667-446E-849F-D6689F66BFA7}" srcOrd="0" destOrd="0" presId="urn:microsoft.com/office/officeart/2005/8/layout/hierarchy4"/>
    <dgm:cxn modelId="{E4D61336-EAE8-46A0-8F08-71944DA8F0FC}" type="presParOf" srcId="{F2F29CB8-16CC-4061-A4CD-E8A2FDED66DD}" destId="{7773AF9F-B602-4669-A329-95D8CCB16393}" srcOrd="1" destOrd="0" presId="urn:microsoft.com/office/officeart/2005/8/layout/hierarchy4"/>
    <dgm:cxn modelId="{A3255C1F-6E35-4AFB-89D7-81808D62DBD9}" type="presParOf" srcId="{F2F29CB8-16CC-4061-A4CD-E8A2FDED66DD}" destId="{1124E16D-CB19-4C65-B211-6A49B7C6670D}" srcOrd="2" destOrd="0" presId="urn:microsoft.com/office/officeart/2005/8/layout/hierarchy4"/>
    <dgm:cxn modelId="{B24383C9-30E1-4C4C-B58E-9E53F91952F9}" type="presParOf" srcId="{1124E16D-CB19-4C65-B211-6A49B7C6670D}" destId="{8C20D316-CE10-49B7-9FF9-B9F0C3BE5F19}" srcOrd="0" destOrd="0" presId="urn:microsoft.com/office/officeart/2005/8/layout/hierarchy4"/>
    <dgm:cxn modelId="{28CDC694-A610-4C74-A8E6-3CDD603946CF}" type="presParOf" srcId="{8C20D316-CE10-49B7-9FF9-B9F0C3BE5F19}" destId="{54101993-DDD3-4113-B57B-302413531FCC}" srcOrd="0" destOrd="0" presId="urn:microsoft.com/office/officeart/2005/8/layout/hierarchy4"/>
    <dgm:cxn modelId="{15CC250F-720C-4D42-9AC7-106E7B3BCAE8}" type="presParOf" srcId="{8C20D316-CE10-49B7-9FF9-B9F0C3BE5F19}" destId="{CB91C3F9-265B-469C-8CDE-1E605CEEEFFD}" srcOrd="1" destOrd="0" presId="urn:microsoft.com/office/officeart/2005/8/layout/hierarchy4"/>
    <dgm:cxn modelId="{CE036FF5-AB06-4A51-9E7E-E5868A5CB773}" type="presParOf" srcId="{1124E16D-CB19-4C65-B211-6A49B7C6670D}" destId="{B12E73BD-E25B-4A74-BD3F-5196A03928C8}" srcOrd="1" destOrd="0" presId="urn:microsoft.com/office/officeart/2005/8/layout/hierarchy4"/>
    <dgm:cxn modelId="{0ED31D2D-1234-4D54-871C-44E71FDC2449}" type="presParOf" srcId="{1124E16D-CB19-4C65-B211-6A49B7C6670D}" destId="{9C1F6902-A30A-4711-9A19-A62DD607F4CF}" srcOrd="2" destOrd="0" presId="urn:microsoft.com/office/officeart/2005/8/layout/hierarchy4"/>
    <dgm:cxn modelId="{38D45121-F271-4580-85EE-4F02EBADC668}" type="presParOf" srcId="{9C1F6902-A30A-4711-9A19-A62DD607F4CF}" destId="{BAC6E577-00E4-4CD4-B7C9-28D6803AB2D8}" srcOrd="0" destOrd="0" presId="urn:microsoft.com/office/officeart/2005/8/layout/hierarchy4"/>
    <dgm:cxn modelId="{A9802BCA-215E-47D5-A23D-4C283A3AF227}" type="presParOf" srcId="{9C1F6902-A30A-4711-9A19-A62DD607F4CF}" destId="{92DB56A8-DAC8-44C5-B2DF-6F0E8614CB45}" srcOrd="1" destOrd="0" presId="urn:microsoft.com/office/officeart/2005/8/layout/hierarchy4"/>
    <dgm:cxn modelId="{894536BB-56AB-4E9B-A69E-35A2B5D63574}" type="presParOf" srcId="{8A07BB26-A9CE-44F8-A887-61B60F01055A}" destId="{8DD858AD-1110-444F-B046-4F83D73E263C}" srcOrd="1" destOrd="0" presId="urn:microsoft.com/office/officeart/2005/8/layout/hierarchy4"/>
    <dgm:cxn modelId="{167FE52F-E649-40A4-83E7-C3754024C55D}" type="presParOf" srcId="{8A07BB26-A9CE-44F8-A887-61B60F01055A}" destId="{4263835D-E91E-4DE6-84B8-B7A247149DD4}" srcOrd="2" destOrd="0" presId="urn:microsoft.com/office/officeart/2005/8/layout/hierarchy4"/>
    <dgm:cxn modelId="{69AC6C21-A23B-4BC9-BC1A-A8DF725ECA76}" type="presParOf" srcId="{4263835D-E91E-4DE6-84B8-B7A247149DD4}" destId="{65E0A03C-B0B1-4218-9238-6F2626ECF397}" srcOrd="0" destOrd="0" presId="urn:microsoft.com/office/officeart/2005/8/layout/hierarchy4"/>
    <dgm:cxn modelId="{D7919FC1-33F9-400F-9D9F-08827FBBE67C}" type="presParOf" srcId="{4263835D-E91E-4DE6-84B8-B7A247149DD4}" destId="{09A551AE-4FE6-43B8-A300-AC6929EFAFD3}" srcOrd="1" destOrd="0" presId="urn:microsoft.com/office/officeart/2005/8/layout/hierarchy4"/>
    <dgm:cxn modelId="{954110A8-643B-4DD8-AF84-57D1BC571AF9}" type="presParOf" srcId="{4263835D-E91E-4DE6-84B8-B7A247149DD4}" destId="{FDCC7DEC-AB94-4853-83FC-B0BD4409F5FB}" srcOrd="2" destOrd="0" presId="urn:microsoft.com/office/officeart/2005/8/layout/hierarchy4"/>
    <dgm:cxn modelId="{352FEF57-5C28-4991-ABC8-D1607FE56A65}" type="presParOf" srcId="{FDCC7DEC-AB94-4853-83FC-B0BD4409F5FB}" destId="{7A6E84FC-76A2-451C-8084-445CE9FF6828}" srcOrd="0" destOrd="0" presId="urn:microsoft.com/office/officeart/2005/8/layout/hierarchy4"/>
    <dgm:cxn modelId="{6A6D0518-6CA0-4AA2-A4FD-CA40E7FEDB2D}" type="presParOf" srcId="{7A6E84FC-76A2-451C-8084-445CE9FF6828}" destId="{4A2ACE76-6720-4CB9-81E5-B13BE0858E83}" srcOrd="0" destOrd="0" presId="urn:microsoft.com/office/officeart/2005/8/layout/hierarchy4"/>
    <dgm:cxn modelId="{DA32759D-18DC-45CB-ACD4-23B47BA5D9B4}" type="presParOf" srcId="{7A6E84FC-76A2-451C-8084-445CE9FF6828}" destId="{8B6577D6-3FA1-4995-9076-E21D59F605E7}" srcOrd="1" destOrd="0" presId="urn:microsoft.com/office/officeart/2005/8/layout/hierarchy4"/>
    <dgm:cxn modelId="{4B07BD14-CF6D-484B-8EEF-05AF77719043}" type="presParOf" srcId="{7A6E84FC-76A2-451C-8084-445CE9FF6828}" destId="{B3DD2F1D-C4BB-4530-9DC3-5FEACD680C05}" srcOrd="2" destOrd="0" presId="urn:microsoft.com/office/officeart/2005/8/layout/hierarchy4"/>
    <dgm:cxn modelId="{9DB6D0E0-50B9-4ABA-82FB-5948DB1482D7}" type="presParOf" srcId="{B3DD2F1D-C4BB-4530-9DC3-5FEACD680C05}" destId="{689C5B6C-5D38-49A4-B004-E6013D268BB1}" srcOrd="0" destOrd="0" presId="urn:microsoft.com/office/officeart/2005/8/layout/hierarchy4"/>
    <dgm:cxn modelId="{8446F63C-F342-4DA4-AC5C-56AF4F2D15DF}" type="presParOf" srcId="{689C5B6C-5D38-49A4-B004-E6013D268BB1}" destId="{230E231C-B410-4CAD-B472-DDB521588AC0}" srcOrd="0" destOrd="0" presId="urn:microsoft.com/office/officeart/2005/8/layout/hierarchy4"/>
    <dgm:cxn modelId="{34945AE9-547A-4E11-B546-DC2E72B8A0CE}" type="presParOf" srcId="{689C5B6C-5D38-49A4-B004-E6013D268BB1}" destId="{35AE31D5-65FD-49D2-87F6-45484A4988CB}" srcOrd="1" destOrd="0" presId="urn:microsoft.com/office/officeart/2005/8/layout/hierarchy4"/>
    <dgm:cxn modelId="{15732718-2195-45DE-98A9-626717B30BE7}" type="presParOf" srcId="{B3DD2F1D-C4BB-4530-9DC3-5FEACD680C05}" destId="{36CBE573-2E5A-4E69-BB34-655857D36D0D}" srcOrd="1" destOrd="0" presId="urn:microsoft.com/office/officeart/2005/8/layout/hierarchy4"/>
    <dgm:cxn modelId="{FD39BFDC-7EDC-4B4C-B9D1-36EBEAC74B3E}" type="presParOf" srcId="{B3DD2F1D-C4BB-4530-9DC3-5FEACD680C05}" destId="{641DD104-E82C-4309-A94F-F5CA10D0BF33}" srcOrd="2" destOrd="0" presId="urn:microsoft.com/office/officeart/2005/8/layout/hierarchy4"/>
    <dgm:cxn modelId="{B4AA04C0-37A5-4ECF-A228-5E6DDD14D9AC}" type="presParOf" srcId="{641DD104-E82C-4309-A94F-F5CA10D0BF33}" destId="{3D2540EB-0B24-4865-A26E-AAC85341AEC9}" srcOrd="0" destOrd="0" presId="urn:microsoft.com/office/officeart/2005/8/layout/hierarchy4"/>
    <dgm:cxn modelId="{D7087320-E8DB-43D8-92D5-AC6965EEF73D}" type="presParOf" srcId="{641DD104-E82C-4309-A94F-F5CA10D0BF33}" destId="{5E93F8AC-4B2E-4451-83FB-20C8881BCDF4}" srcOrd="1" destOrd="0" presId="urn:microsoft.com/office/officeart/2005/8/layout/hierarchy4"/>
    <dgm:cxn modelId="{BF410B89-6630-4289-BB0A-1B04DED0F190}" type="presParOf" srcId="{FDCC7DEC-AB94-4853-83FC-B0BD4409F5FB}" destId="{13C534E9-9436-43CF-9F43-03F01ED4CEB2}" srcOrd="1" destOrd="0" presId="urn:microsoft.com/office/officeart/2005/8/layout/hierarchy4"/>
    <dgm:cxn modelId="{FA15D8A9-128F-459C-9945-74C8E270425C}" type="presParOf" srcId="{FDCC7DEC-AB94-4853-83FC-B0BD4409F5FB}" destId="{8144EF1F-8D92-4FBD-B7AB-69D0C657FE98}" srcOrd="2" destOrd="0" presId="urn:microsoft.com/office/officeart/2005/8/layout/hierarchy4"/>
    <dgm:cxn modelId="{591E0D5F-608C-4B80-98C2-205132CC7B59}" type="presParOf" srcId="{8144EF1F-8D92-4FBD-B7AB-69D0C657FE98}" destId="{83DE8A59-97DA-4159-B091-690EE500F5AD}" srcOrd="0" destOrd="0" presId="urn:microsoft.com/office/officeart/2005/8/layout/hierarchy4"/>
    <dgm:cxn modelId="{8747C7FB-EBE2-4D03-8899-F23852E3206E}" type="presParOf" srcId="{8144EF1F-8D92-4FBD-B7AB-69D0C657FE98}" destId="{14B26E33-9EA7-45A1-9E61-B6409C6D2CDE}" srcOrd="1" destOrd="0" presId="urn:microsoft.com/office/officeart/2005/8/layout/hierarchy4"/>
    <dgm:cxn modelId="{8F5CC03F-BFE2-4C92-8FDA-090797B8C1E6}" type="presParOf" srcId="{8144EF1F-8D92-4FBD-B7AB-69D0C657FE98}" destId="{7AD2FC37-5FB5-4DBC-85AB-74EF0E2823F1}" srcOrd="2" destOrd="0" presId="urn:microsoft.com/office/officeart/2005/8/layout/hierarchy4"/>
    <dgm:cxn modelId="{9EC33C2F-B5C7-4018-AA11-8CCFF5209ED4}" type="presParOf" srcId="{7AD2FC37-5FB5-4DBC-85AB-74EF0E2823F1}" destId="{6C002D6D-7F9C-4022-9E32-FBF55BE384DE}" srcOrd="0" destOrd="0" presId="urn:microsoft.com/office/officeart/2005/8/layout/hierarchy4"/>
    <dgm:cxn modelId="{9D9844C7-7F6A-4BF3-977C-DA1843D1EB35}" type="presParOf" srcId="{6C002D6D-7F9C-4022-9E32-FBF55BE384DE}" destId="{A4BA52C8-6538-4D3B-AE46-EAE927FAA6E1}" srcOrd="0" destOrd="0" presId="urn:microsoft.com/office/officeart/2005/8/layout/hierarchy4"/>
    <dgm:cxn modelId="{EDB7CF45-CEF3-4B7D-B07A-FB92EE43DD42}" type="presParOf" srcId="{6C002D6D-7F9C-4022-9E32-FBF55BE384DE}" destId="{35AC0DE5-870D-4AC6-B697-335A96D2D702}" srcOrd="1" destOrd="0" presId="urn:microsoft.com/office/officeart/2005/8/layout/hierarchy4"/>
    <dgm:cxn modelId="{816733DA-5E71-4DB6-A3D1-06B0D32CC6BE}" type="presParOf" srcId="{6C002D6D-7F9C-4022-9E32-FBF55BE384DE}" destId="{5E5E3F86-964D-49EC-B61E-1CD12F339D38}" srcOrd="2" destOrd="0" presId="urn:microsoft.com/office/officeart/2005/8/layout/hierarchy4"/>
    <dgm:cxn modelId="{C75EB349-99AA-4BBB-888F-C6B18111A35D}" type="presParOf" srcId="{5E5E3F86-964D-49EC-B61E-1CD12F339D38}" destId="{570C23A5-2319-4E7D-8835-D9FACA956F6C}" srcOrd="0" destOrd="0" presId="urn:microsoft.com/office/officeart/2005/8/layout/hierarchy4"/>
    <dgm:cxn modelId="{CCBD1624-82D1-480E-A4B5-3D54FABE5EDB}" type="presParOf" srcId="{570C23A5-2319-4E7D-8835-D9FACA956F6C}" destId="{D9956A63-DB1B-440E-B922-D190635A870D}" srcOrd="0" destOrd="0" presId="urn:microsoft.com/office/officeart/2005/8/layout/hierarchy4"/>
    <dgm:cxn modelId="{E8C94295-C3E9-4077-90A5-04C3BFD5C31B}" type="presParOf" srcId="{570C23A5-2319-4E7D-8835-D9FACA956F6C}" destId="{51D47F85-C0DE-4882-95EF-4015B39B77CC}" srcOrd="1" destOrd="0" presId="urn:microsoft.com/office/officeart/2005/8/layout/hierarchy4"/>
    <dgm:cxn modelId="{82F9060B-EB42-43D7-8CE5-969CE3677DF8}" type="presParOf" srcId="{5E5E3F86-964D-49EC-B61E-1CD12F339D38}" destId="{8854F5D6-C88F-4AD0-AC77-DD5AB7E30777}" srcOrd="1" destOrd="0" presId="urn:microsoft.com/office/officeart/2005/8/layout/hierarchy4"/>
    <dgm:cxn modelId="{DB35EC0D-EE6B-4FB5-9B42-E0DBA2FE3A9F}" type="presParOf" srcId="{5E5E3F86-964D-49EC-B61E-1CD12F339D38}" destId="{AED84457-41E3-48DA-B27E-CC0E7C48D7C4}" srcOrd="2" destOrd="0" presId="urn:microsoft.com/office/officeart/2005/8/layout/hierarchy4"/>
    <dgm:cxn modelId="{B85EDF0A-90EB-45F9-9F57-BD63B43BFFA3}" type="presParOf" srcId="{AED84457-41E3-48DA-B27E-CC0E7C48D7C4}" destId="{E4FE8F0E-14D2-4A82-8F4E-AD678593B0FC}" srcOrd="0" destOrd="0" presId="urn:microsoft.com/office/officeart/2005/8/layout/hierarchy4"/>
    <dgm:cxn modelId="{CB644272-EC69-44F8-8CA8-CA73361F05B4}" type="presParOf" srcId="{AED84457-41E3-48DA-B27E-CC0E7C48D7C4}" destId="{CC0DEC15-5938-4262-91EB-EF7F42CFC315}" srcOrd="1" destOrd="0" presId="urn:microsoft.com/office/officeart/2005/8/layout/hierarchy4"/>
    <dgm:cxn modelId="{45385DB9-C189-4A11-B09D-35A2FEE850E0}" type="presParOf" srcId="{7AD2FC37-5FB5-4DBC-85AB-74EF0E2823F1}" destId="{711CC2EA-E551-4300-9782-654202975AA3}" srcOrd="1" destOrd="0" presId="urn:microsoft.com/office/officeart/2005/8/layout/hierarchy4"/>
    <dgm:cxn modelId="{C6A9ACCC-5137-4E7B-9F42-26522B202730}" type="presParOf" srcId="{7AD2FC37-5FB5-4DBC-85AB-74EF0E2823F1}" destId="{F9EB10AC-C8ED-45A1-9818-1A3AE816EBAB}" srcOrd="2" destOrd="0" presId="urn:microsoft.com/office/officeart/2005/8/layout/hierarchy4"/>
    <dgm:cxn modelId="{4EB6A5AB-6B06-4320-B4FB-068865D6A01B}" type="presParOf" srcId="{F9EB10AC-C8ED-45A1-9818-1A3AE816EBAB}" destId="{E98D624C-1CF6-4DB2-9A31-22B8B3040050}" srcOrd="0" destOrd="0" presId="urn:microsoft.com/office/officeart/2005/8/layout/hierarchy4"/>
    <dgm:cxn modelId="{7B52F833-2BE4-4112-8884-3914C779C6DF}" type="presParOf" srcId="{F9EB10AC-C8ED-45A1-9818-1A3AE816EBAB}" destId="{354069AB-66A7-43A7-B367-805546D58FAF}" srcOrd="1" destOrd="0" presId="urn:microsoft.com/office/officeart/2005/8/layout/hierarchy4"/>
  </dgm:cxnLst>
  <dgm:bg/>
  <dgm:whole/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10ED40AF-DFB1-4943-B6DB-2A904FAA918A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F040CA3D-F0CB-45F8-A7A8-99E8444C9BAE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800" i="1" dirty="0" smtClean="0"/>
            <a:t>Catalina López Correal</a:t>
          </a:r>
          <a:endParaRPr lang="es-CO" sz="2800" i="1" dirty="0"/>
        </a:p>
      </dgm:t>
    </dgm:pt>
    <dgm:pt modelId="{07B846D4-FCF3-4D45-AC1C-A11DDDDF4906}" type="parTrans" cxnId="{FC03425A-8966-4BB8-843F-D5F9EA314076}">
      <dgm:prSet/>
      <dgm:spPr/>
      <dgm:t>
        <a:bodyPr/>
        <a:lstStyle/>
        <a:p>
          <a:endParaRPr lang="es-CO"/>
        </a:p>
      </dgm:t>
    </dgm:pt>
    <dgm:pt modelId="{E42F5556-E59A-4477-BFF5-B6C96C585844}" type="sibTrans" cxnId="{FC03425A-8966-4BB8-843F-D5F9EA314076}">
      <dgm:prSet/>
      <dgm:spPr/>
      <dgm:t>
        <a:bodyPr/>
        <a:lstStyle/>
        <a:p>
          <a:endParaRPr lang="es-CO"/>
        </a:p>
      </dgm:t>
    </dgm:pt>
    <dgm:pt modelId="{ABC46F32-5EEC-4B0C-8452-7E1E17F687E0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baseline="0" dirty="0" smtClean="0"/>
            <a:t>Rodrigo López </a:t>
          </a:r>
          <a:r>
            <a:rPr lang="es-CO" sz="1800" baseline="0" dirty="0" err="1" smtClean="0"/>
            <a:t>Atuesta</a:t>
          </a:r>
          <a:endParaRPr lang="es-CO" sz="1800" baseline="0" dirty="0"/>
        </a:p>
      </dgm:t>
    </dgm:pt>
    <dgm:pt modelId="{B7E079BF-7606-474F-AB1C-C5FC1AC2DEC6}" type="parTrans" cxnId="{B2003C92-3E78-4116-9008-FA8895068FB7}">
      <dgm:prSet/>
      <dgm:spPr/>
      <dgm:t>
        <a:bodyPr/>
        <a:lstStyle/>
        <a:p>
          <a:endParaRPr lang="es-CO"/>
        </a:p>
      </dgm:t>
    </dgm:pt>
    <dgm:pt modelId="{A7724CD1-3E71-41A8-AE9D-D0078E373DBC}" type="sibTrans" cxnId="{B2003C92-3E78-4116-9008-FA8895068FB7}">
      <dgm:prSet/>
      <dgm:spPr/>
      <dgm:t>
        <a:bodyPr/>
        <a:lstStyle/>
        <a:p>
          <a:endParaRPr lang="es-CO"/>
        </a:p>
      </dgm:t>
    </dgm:pt>
    <dgm:pt modelId="{4519CF60-A007-4C41-87F9-24D017E8771D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Tomasa Correal De Ocampo Ruiz</a:t>
          </a:r>
          <a:endParaRPr lang="es-CO" sz="2000" dirty="0"/>
        </a:p>
      </dgm:t>
    </dgm:pt>
    <dgm:pt modelId="{7DEB6EED-41C0-4EA0-86ED-E0A0BFADCE54}" type="parTrans" cxnId="{76C68293-1909-4A64-9D88-7D2A5293BC12}">
      <dgm:prSet/>
      <dgm:spPr/>
      <dgm:t>
        <a:bodyPr/>
        <a:lstStyle/>
        <a:p>
          <a:endParaRPr lang="es-CO"/>
        </a:p>
      </dgm:t>
    </dgm:pt>
    <dgm:pt modelId="{BB610ED4-43AE-41F8-865A-A2D913EBC8C6}" type="sibTrans" cxnId="{76C68293-1909-4A64-9D88-7D2A5293BC12}">
      <dgm:prSet/>
      <dgm:spPr/>
      <dgm:t>
        <a:bodyPr/>
        <a:lstStyle/>
        <a:p>
          <a:endParaRPr lang="es-CO"/>
        </a:p>
      </dgm:t>
    </dgm:pt>
    <dgm:pt modelId="{0E2F2EA3-AF50-493F-96D5-C8FE05D91961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dirty="0" smtClean="0"/>
            <a:t>Francisco                               Correa De Ocampo                      </a:t>
          </a:r>
          <a:r>
            <a:rPr lang="es-CO" sz="1200" dirty="0" smtClean="0">
              <a:sym typeface="Wingdings" pitchFamily="2" charset="2"/>
            </a:rPr>
            <a:t> D 45</a:t>
          </a:r>
          <a:endParaRPr lang="es-CO" sz="1200" dirty="0"/>
        </a:p>
      </dgm:t>
    </dgm:pt>
    <dgm:pt modelId="{3E2ECE8B-E32F-46FE-887F-FE1FEF107BCF}" type="parTrans" cxnId="{1CBF75E6-ED81-4046-8F69-E5B543259884}">
      <dgm:prSet/>
      <dgm:spPr/>
      <dgm:t>
        <a:bodyPr/>
        <a:lstStyle/>
        <a:p>
          <a:endParaRPr lang="es-CO"/>
        </a:p>
      </dgm:t>
    </dgm:pt>
    <dgm:pt modelId="{67F9A2FF-B312-4463-9146-9A56402D2D09}" type="sibTrans" cxnId="{1CBF75E6-ED81-4046-8F69-E5B543259884}">
      <dgm:prSet/>
      <dgm:spPr/>
      <dgm:t>
        <a:bodyPr/>
        <a:lstStyle/>
        <a:p>
          <a:endParaRPr lang="es-CO"/>
        </a:p>
      </dgm:t>
    </dgm:pt>
    <dgm:pt modelId="{224DFC69-98DC-492A-987A-165A8C398F9C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baseline="0" dirty="0" smtClean="0"/>
            <a:t>Margarita                             Ruiz De La Cámara                 </a:t>
          </a:r>
          <a:r>
            <a:rPr lang="es-CO" sz="1200" baseline="0" dirty="0" smtClean="0">
              <a:sym typeface="Wingdings" pitchFamily="2" charset="2"/>
            </a:rPr>
            <a:t> D 46</a:t>
          </a:r>
          <a:endParaRPr lang="es-CO" sz="1200" baseline="0" dirty="0"/>
        </a:p>
      </dgm:t>
    </dgm:pt>
    <dgm:pt modelId="{FAB482D3-BE6B-4C36-B4BA-0FAA7015E800}" type="parTrans" cxnId="{AEED5782-3D45-48B6-9FB7-560A9E0CE2EC}">
      <dgm:prSet/>
      <dgm:spPr/>
      <dgm:t>
        <a:bodyPr/>
        <a:lstStyle/>
        <a:p>
          <a:endParaRPr lang="es-CO"/>
        </a:p>
      </dgm:t>
    </dgm:pt>
    <dgm:pt modelId="{2A471521-3F41-4AD4-A41F-9977087E123F}" type="sibTrans" cxnId="{AEED5782-3D45-48B6-9FB7-560A9E0CE2EC}">
      <dgm:prSet/>
      <dgm:spPr/>
      <dgm:t>
        <a:bodyPr/>
        <a:lstStyle/>
        <a:p>
          <a:endParaRPr lang="es-CO"/>
        </a:p>
      </dgm:t>
    </dgm:pt>
    <dgm:pt modelId="{E75BF49A-0BBD-418B-A465-D5C73CDDC862}" type="pres">
      <dgm:prSet presAssocID="{10ED40AF-DFB1-4943-B6DB-2A904FAA918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024AE9FA-F2D3-461B-ACE4-BCE2603511DC}" type="pres">
      <dgm:prSet presAssocID="{F040CA3D-F0CB-45F8-A7A8-99E8444C9BAE}" presName="vertOne" presStyleCnt="0"/>
      <dgm:spPr/>
    </dgm:pt>
    <dgm:pt modelId="{F9F8D1E6-149F-4575-9040-8C06E9FE4282}" type="pres">
      <dgm:prSet presAssocID="{F040CA3D-F0CB-45F8-A7A8-99E8444C9BAE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E162A045-FA11-4FB9-92C7-C3C8E787A089}" type="pres">
      <dgm:prSet presAssocID="{F040CA3D-F0CB-45F8-A7A8-99E8444C9BAE}" presName="parTransOne" presStyleCnt="0"/>
      <dgm:spPr/>
    </dgm:pt>
    <dgm:pt modelId="{56DDDFDF-165C-44A5-987C-A2E3DE6F4237}" type="pres">
      <dgm:prSet presAssocID="{F040CA3D-F0CB-45F8-A7A8-99E8444C9BAE}" presName="horzOne" presStyleCnt="0"/>
      <dgm:spPr/>
    </dgm:pt>
    <dgm:pt modelId="{A54836AE-883A-4333-99E6-87CC2DAB1360}" type="pres">
      <dgm:prSet presAssocID="{ABC46F32-5EEC-4B0C-8452-7E1E17F687E0}" presName="vertTwo" presStyleCnt="0"/>
      <dgm:spPr/>
    </dgm:pt>
    <dgm:pt modelId="{82E892E9-7EB7-4D80-9AFB-447DEB88FA87}" type="pres">
      <dgm:prSet presAssocID="{ABC46F32-5EEC-4B0C-8452-7E1E17F687E0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EB8E506E-EF76-40AB-93A1-0941E2BED34F}" type="pres">
      <dgm:prSet presAssocID="{ABC46F32-5EEC-4B0C-8452-7E1E17F687E0}" presName="horzTwo" presStyleCnt="0"/>
      <dgm:spPr/>
    </dgm:pt>
    <dgm:pt modelId="{BD9B04E7-C7C1-424E-B935-234857C78450}" type="pres">
      <dgm:prSet presAssocID="{A7724CD1-3E71-41A8-AE9D-D0078E373DBC}" presName="sibSpaceTwo" presStyleCnt="0"/>
      <dgm:spPr/>
    </dgm:pt>
    <dgm:pt modelId="{CAD41AA9-19A3-49F6-97E1-9A56667981E9}" type="pres">
      <dgm:prSet presAssocID="{4519CF60-A007-4C41-87F9-24D017E8771D}" presName="vertTwo" presStyleCnt="0"/>
      <dgm:spPr/>
    </dgm:pt>
    <dgm:pt modelId="{0651C11D-D669-47AB-93A8-E891625BC90A}" type="pres">
      <dgm:prSet presAssocID="{4519CF60-A007-4C41-87F9-24D017E8771D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7D503D80-5EB2-41DE-ABD4-395837098CAB}" type="pres">
      <dgm:prSet presAssocID="{4519CF60-A007-4C41-87F9-24D017E8771D}" presName="parTransTwo" presStyleCnt="0"/>
      <dgm:spPr/>
    </dgm:pt>
    <dgm:pt modelId="{B6D44CFA-E2B2-4564-AD71-799B7D485F49}" type="pres">
      <dgm:prSet presAssocID="{4519CF60-A007-4C41-87F9-24D017E8771D}" presName="horzTwo" presStyleCnt="0"/>
      <dgm:spPr/>
    </dgm:pt>
    <dgm:pt modelId="{4487A188-B374-4187-8941-67A578202332}" type="pres">
      <dgm:prSet presAssocID="{0E2F2EA3-AF50-493F-96D5-C8FE05D91961}" presName="vertThree" presStyleCnt="0"/>
      <dgm:spPr/>
    </dgm:pt>
    <dgm:pt modelId="{D4A0869F-09CB-4C11-B077-ABEF65FB9BD5}" type="pres">
      <dgm:prSet presAssocID="{0E2F2EA3-AF50-493F-96D5-C8FE05D91961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A11622DF-2664-464C-80DB-FA17FAFEFA66}" type="pres">
      <dgm:prSet presAssocID="{0E2F2EA3-AF50-493F-96D5-C8FE05D91961}" presName="horzThree" presStyleCnt="0"/>
      <dgm:spPr/>
    </dgm:pt>
    <dgm:pt modelId="{8E35D6B9-45D6-48A8-8603-B3F396B37265}" type="pres">
      <dgm:prSet presAssocID="{67F9A2FF-B312-4463-9146-9A56402D2D09}" presName="sibSpaceThree" presStyleCnt="0"/>
      <dgm:spPr/>
    </dgm:pt>
    <dgm:pt modelId="{BF1D913A-008B-4C42-8821-F16FCA710B34}" type="pres">
      <dgm:prSet presAssocID="{224DFC69-98DC-492A-987A-165A8C398F9C}" presName="vertThree" presStyleCnt="0"/>
      <dgm:spPr/>
    </dgm:pt>
    <dgm:pt modelId="{028B74CF-044F-4A12-9912-6BD237C6E483}" type="pres">
      <dgm:prSet presAssocID="{224DFC69-98DC-492A-987A-165A8C398F9C}" presName="txThre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1B15B2F1-E22C-47A3-BB59-944822654B40}" type="pres">
      <dgm:prSet presAssocID="{224DFC69-98DC-492A-987A-165A8C398F9C}" presName="horzThree" presStyleCnt="0"/>
      <dgm:spPr/>
    </dgm:pt>
  </dgm:ptLst>
  <dgm:cxnLst>
    <dgm:cxn modelId="{6AF166FD-F995-495D-BAF0-8E8E479E5C20}" type="presOf" srcId="{224DFC69-98DC-492A-987A-165A8C398F9C}" destId="{028B74CF-044F-4A12-9912-6BD237C6E483}" srcOrd="0" destOrd="0" presId="urn:microsoft.com/office/officeart/2005/8/layout/hierarchy4"/>
    <dgm:cxn modelId="{76C68293-1909-4A64-9D88-7D2A5293BC12}" srcId="{F040CA3D-F0CB-45F8-A7A8-99E8444C9BAE}" destId="{4519CF60-A007-4C41-87F9-24D017E8771D}" srcOrd="1" destOrd="0" parTransId="{7DEB6EED-41C0-4EA0-86ED-E0A0BFADCE54}" sibTransId="{BB610ED4-43AE-41F8-865A-A2D913EBC8C6}"/>
    <dgm:cxn modelId="{8E5D2034-D7DF-48AE-9E0E-19AD4F32E7FB}" type="presOf" srcId="{F040CA3D-F0CB-45F8-A7A8-99E8444C9BAE}" destId="{F9F8D1E6-149F-4575-9040-8C06E9FE4282}" srcOrd="0" destOrd="0" presId="urn:microsoft.com/office/officeart/2005/8/layout/hierarchy4"/>
    <dgm:cxn modelId="{AEED5782-3D45-48B6-9FB7-560A9E0CE2EC}" srcId="{4519CF60-A007-4C41-87F9-24D017E8771D}" destId="{224DFC69-98DC-492A-987A-165A8C398F9C}" srcOrd="1" destOrd="0" parTransId="{FAB482D3-BE6B-4C36-B4BA-0FAA7015E800}" sibTransId="{2A471521-3F41-4AD4-A41F-9977087E123F}"/>
    <dgm:cxn modelId="{147CB8B1-941E-4A60-B082-2036A6532C4F}" type="presOf" srcId="{4519CF60-A007-4C41-87F9-24D017E8771D}" destId="{0651C11D-D669-47AB-93A8-E891625BC90A}" srcOrd="0" destOrd="0" presId="urn:microsoft.com/office/officeart/2005/8/layout/hierarchy4"/>
    <dgm:cxn modelId="{57DA3294-183B-4668-9F34-BADF7EAE06F8}" type="presOf" srcId="{10ED40AF-DFB1-4943-B6DB-2A904FAA918A}" destId="{E75BF49A-0BBD-418B-A465-D5C73CDDC862}" srcOrd="0" destOrd="0" presId="urn:microsoft.com/office/officeart/2005/8/layout/hierarchy4"/>
    <dgm:cxn modelId="{FD817948-10A6-4E22-AD30-DE1E237CDB2F}" type="presOf" srcId="{0E2F2EA3-AF50-493F-96D5-C8FE05D91961}" destId="{D4A0869F-09CB-4C11-B077-ABEF65FB9BD5}" srcOrd="0" destOrd="0" presId="urn:microsoft.com/office/officeart/2005/8/layout/hierarchy4"/>
    <dgm:cxn modelId="{B2003C92-3E78-4116-9008-FA8895068FB7}" srcId="{F040CA3D-F0CB-45F8-A7A8-99E8444C9BAE}" destId="{ABC46F32-5EEC-4B0C-8452-7E1E17F687E0}" srcOrd="0" destOrd="0" parTransId="{B7E079BF-7606-474F-AB1C-C5FC1AC2DEC6}" sibTransId="{A7724CD1-3E71-41A8-AE9D-D0078E373DBC}"/>
    <dgm:cxn modelId="{9AFE08B2-17A3-4EB5-A5AD-FF61B7CAC272}" type="presOf" srcId="{ABC46F32-5EEC-4B0C-8452-7E1E17F687E0}" destId="{82E892E9-7EB7-4D80-9AFB-447DEB88FA87}" srcOrd="0" destOrd="0" presId="urn:microsoft.com/office/officeart/2005/8/layout/hierarchy4"/>
    <dgm:cxn modelId="{1CBF75E6-ED81-4046-8F69-E5B543259884}" srcId="{4519CF60-A007-4C41-87F9-24D017E8771D}" destId="{0E2F2EA3-AF50-493F-96D5-C8FE05D91961}" srcOrd="0" destOrd="0" parTransId="{3E2ECE8B-E32F-46FE-887F-FE1FEF107BCF}" sibTransId="{67F9A2FF-B312-4463-9146-9A56402D2D09}"/>
    <dgm:cxn modelId="{FC03425A-8966-4BB8-843F-D5F9EA314076}" srcId="{10ED40AF-DFB1-4943-B6DB-2A904FAA918A}" destId="{F040CA3D-F0CB-45F8-A7A8-99E8444C9BAE}" srcOrd="0" destOrd="0" parTransId="{07B846D4-FCF3-4D45-AC1C-A11DDDDF4906}" sibTransId="{E42F5556-E59A-4477-BFF5-B6C96C585844}"/>
    <dgm:cxn modelId="{6BEA4CE9-36F4-4BE0-9EC2-EA3001416373}" type="presParOf" srcId="{E75BF49A-0BBD-418B-A465-D5C73CDDC862}" destId="{024AE9FA-F2D3-461B-ACE4-BCE2603511DC}" srcOrd="0" destOrd="0" presId="urn:microsoft.com/office/officeart/2005/8/layout/hierarchy4"/>
    <dgm:cxn modelId="{EC8CB1A0-E685-4C83-8367-509F854B1820}" type="presParOf" srcId="{024AE9FA-F2D3-461B-ACE4-BCE2603511DC}" destId="{F9F8D1E6-149F-4575-9040-8C06E9FE4282}" srcOrd="0" destOrd="0" presId="urn:microsoft.com/office/officeart/2005/8/layout/hierarchy4"/>
    <dgm:cxn modelId="{0F55DC75-B88C-499C-8E71-765BE772881B}" type="presParOf" srcId="{024AE9FA-F2D3-461B-ACE4-BCE2603511DC}" destId="{E162A045-FA11-4FB9-92C7-C3C8E787A089}" srcOrd="1" destOrd="0" presId="urn:microsoft.com/office/officeart/2005/8/layout/hierarchy4"/>
    <dgm:cxn modelId="{D5FDC99B-E4E1-4963-A39B-0CF6A948B70F}" type="presParOf" srcId="{024AE9FA-F2D3-461B-ACE4-BCE2603511DC}" destId="{56DDDFDF-165C-44A5-987C-A2E3DE6F4237}" srcOrd="2" destOrd="0" presId="urn:microsoft.com/office/officeart/2005/8/layout/hierarchy4"/>
    <dgm:cxn modelId="{24748F2C-B344-420D-8F44-7E941551BDC9}" type="presParOf" srcId="{56DDDFDF-165C-44A5-987C-A2E3DE6F4237}" destId="{A54836AE-883A-4333-99E6-87CC2DAB1360}" srcOrd="0" destOrd="0" presId="urn:microsoft.com/office/officeart/2005/8/layout/hierarchy4"/>
    <dgm:cxn modelId="{E5A0C96A-5961-41A0-9DC0-EC55AAFB6FCF}" type="presParOf" srcId="{A54836AE-883A-4333-99E6-87CC2DAB1360}" destId="{82E892E9-7EB7-4D80-9AFB-447DEB88FA87}" srcOrd="0" destOrd="0" presId="urn:microsoft.com/office/officeart/2005/8/layout/hierarchy4"/>
    <dgm:cxn modelId="{EAC5C014-904E-415D-A7ED-26924FCFC233}" type="presParOf" srcId="{A54836AE-883A-4333-99E6-87CC2DAB1360}" destId="{EB8E506E-EF76-40AB-93A1-0941E2BED34F}" srcOrd="1" destOrd="0" presId="urn:microsoft.com/office/officeart/2005/8/layout/hierarchy4"/>
    <dgm:cxn modelId="{9D6225B4-E641-4104-9F55-831AB350AD0A}" type="presParOf" srcId="{56DDDFDF-165C-44A5-987C-A2E3DE6F4237}" destId="{BD9B04E7-C7C1-424E-B935-234857C78450}" srcOrd="1" destOrd="0" presId="urn:microsoft.com/office/officeart/2005/8/layout/hierarchy4"/>
    <dgm:cxn modelId="{D174F6C3-66F2-411E-9FF7-D406254B0CF0}" type="presParOf" srcId="{56DDDFDF-165C-44A5-987C-A2E3DE6F4237}" destId="{CAD41AA9-19A3-49F6-97E1-9A56667981E9}" srcOrd="2" destOrd="0" presId="urn:microsoft.com/office/officeart/2005/8/layout/hierarchy4"/>
    <dgm:cxn modelId="{D02AFC00-3912-46F5-BB63-EC71B1AD433B}" type="presParOf" srcId="{CAD41AA9-19A3-49F6-97E1-9A56667981E9}" destId="{0651C11D-D669-47AB-93A8-E891625BC90A}" srcOrd="0" destOrd="0" presId="urn:microsoft.com/office/officeart/2005/8/layout/hierarchy4"/>
    <dgm:cxn modelId="{D1BD8122-6522-4444-9F48-95984AF764C3}" type="presParOf" srcId="{CAD41AA9-19A3-49F6-97E1-9A56667981E9}" destId="{7D503D80-5EB2-41DE-ABD4-395837098CAB}" srcOrd="1" destOrd="0" presId="urn:microsoft.com/office/officeart/2005/8/layout/hierarchy4"/>
    <dgm:cxn modelId="{1CD8A6EC-73A2-415A-BD57-B3E4AE6EF95A}" type="presParOf" srcId="{CAD41AA9-19A3-49F6-97E1-9A56667981E9}" destId="{B6D44CFA-E2B2-4564-AD71-799B7D485F49}" srcOrd="2" destOrd="0" presId="urn:microsoft.com/office/officeart/2005/8/layout/hierarchy4"/>
    <dgm:cxn modelId="{5009FD2F-A969-4FE1-AC96-5A5BD2F0F075}" type="presParOf" srcId="{B6D44CFA-E2B2-4564-AD71-799B7D485F49}" destId="{4487A188-B374-4187-8941-67A578202332}" srcOrd="0" destOrd="0" presId="urn:microsoft.com/office/officeart/2005/8/layout/hierarchy4"/>
    <dgm:cxn modelId="{79F4CB6A-9F24-4C0A-AC85-D1C20695CF51}" type="presParOf" srcId="{4487A188-B374-4187-8941-67A578202332}" destId="{D4A0869F-09CB-4C11-B077-ABEF65FB9BD5}" srcOrd="0" destOrd="0" presId="urn:microsoft.com/office/officeart/2005/8/layout/hierarchy4"/>
    <dgm:cxn modelId="{69A15936-A271-437E-9F8C-B4E9FC378DB6}" type="presParOf" srcId="{4487A188-B374-4187-8941-67A578202332}" destId="{A11622DF-2664-464C-80DB-FA17FAFEFA66}" srcOrd="1" destOrd="0" presId="urn:microsoft.com/office/officeart/2005/8/layout/hierarchy4"/>
    <dgm:cxn modelId="{FE916017-2FA2-4571-863E-8764F0480E41}" type="presParOf" srcId="{B6D44CFA-E2B2-4564-AD71-799B7D485F49}" destId="{8E35D6B9-45D6-48A8-8603-B3F396B37265}" srcOrd="1" destOrd="0" presId="urn:microsoft.com/office/officeart/2005/8/layout/hierarchy4"/>
    <dgm:cxn modelId="{DA5DA9D8-1A85-4C43-A802-24113127F2EA}" type="presParOf" srcId="{B6D44CFA-E2B2-4564-AD71-799B7D485F49}" destId="{BF1D913A-008B-4C42-8821-F16FCA710B34}" srcOrd="2" destOrd="0" presId="urn:microsoft.com/office/officeart/2005/8/layout/hierarchy4"/>
    <dgm:cxn modelId="{316AF77F-4D69-4A9C-AF5E-3FD8B44ECA7E}" type="presParOf" srcId="{BF1D913A-008B-4C42-8821-F16FCA710B34}" destId="{028B74CF-044F-4A12-9912-6BD237C6E483}" srcOrd="0" destOrd="0" presId="urn:microsoft.com/office/officeart/2005/8/layout/hierarchy4"/>
    <dgm:cxn modelId="{CDB256EA-ACAE-4130-8E91-BFE50926AA07}" type="presParOf" srcId="{BF1D913A-008B-4C42-8821-F16FCA710B34}" destId="{1B15B2F1-E22C-47A3-BB59-944822654B40}" srcOrd="1" destOrd="0" presId="urn:microsoft.com/office/officeart/2005/8/layout/hierarchy4"/>
  </dgm:cxnLst>
  <dgm:bg/>
  <dgm:whole/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10ED40AF-DFB1-4943-B6DB-2A904FAA918A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0E2F2EA3-AF50-493F-96D5-C8FE05D91961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800" i="1" dirty="0" smtClean="0"/>
            <a:t>Francisco Correa De Ocampo</a:t>
          </a:r>
          <a:endParaRPr lang="es-CO" sz="2800" i="1" dirty="0"/>
        </a:p>
      </dgm:t>
    </dgm:pt>
    <dgm:pt modelId="{3E2ECE8B-E32F-46FE-887F-FE1FEF107BCF}" type="parTrans" cxnId="{1CBF75E6-ED81-4046-8F69-E5B543259884}">
      <dgm:prSet/>
      <dgm:spPr/>
      <dgm:t>
        <a:bodyPr/>
        <a:lstStyle/>
        <a:p>
          <a:endParaRPr lang="es-CO"/>
        </a:p>
      </dgm:t>
    </dgm:pt>
    <dgm:pt modelId="{67F9A2FF-B312-4463-9146-9A56402D2D09}" type="sibTrans" cxnId="{1CBF75E6-ED81-4046-8F69-E5B543259884}">
      <dgm:prSet/>
      <dgm:spPr/>
      <dgm:t>
        <a:bodyPr/>
        <a:lstStyle/>
        <a:p>
          <a:endParaRPr lang="es-CO"/>
        </a:p>
      </dgm:t>
    </dgm:pt>
    <dgm:pt modelId="{C8C64258-2857-48BC-A315-2275FF8A5EE9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Gonzalo Correa Barragán</a:t>
          </a:r>
          <a:endParaRPr lang="es-CO" sz="2000" dirty="0"/>
        </a:p>
      </dgm:t>
    </dgm:pt>
    <dgm:pt modelId="{9676106E-8FE1-4C47-89F8-47D2B20010D1}" type="parTrans" cxnId="{54BE3698-2776-4AE6-905F-849DF0C23305}">
      <dgm:prSet/>
      <dgm:spPr/>
      <dgm:t>
        <a:bodyPr/>
        <a:lstStyle/>
        <a:p>
          <a:endParaRPr lang="es-CO"/>
        </a:p>
      </dgm:t>
    </dgm:pt>
    <dgm:pt modelId="{2501C1B5-38E6-4E01-A3E0-C8203D890A50}" type="sibTrans" cxnId="{54BE3698-2776-4AE6-905F-849DF0C23305}">
      <dgm:prSet/>
      <dgm:spPr/>
      <dgm:t>
        <a:bodyPr/>
        <a:lstStyle/>
        <a:p>
          <a:endParaRPr lang="es-CO"/>
        </a:p>
      </dgm:t>
    </dgm:pt>
    <dgm:pt modelId="{FB8FD63B-CF6C-4591-922F-3D75940B89CC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Luisa                                          González De Ocampo</a:t>
          </a:r>
          <a:endParaRPr lang="es-CO" sz="2000" dirty="0"/>
        </a:p>
      </dgm:t>
    </dgm:pt>
    <dgm:pt modelId="{A74499A1-0CF5-4CBF-BFF1-1871679D027F}" type="parTrans" cxnId="{1E28B903-D444-427E-8319-0CA32057929C}">
      <dgm:prSet/>
      <dgm:spPr/>
      <dgm:t>
        <a:bodyPr/>
        <a:lstStyle/>
        <a:p>
          <a:endParaRPr lang="es-CO"/>
        </a:p>
      </dgm:t>
    </dgm:pt>
    <dgm:pt modelId="{34103589-DA85-4A74-95AA-3BF4D2478860}" type="sibTrans" cxnId="{1E28B903-D444-427E-8319-0CA32057929C}">
      <dgm:prSet/>
      <dgm:spPr/>
      <dgm:t>
        <a:bodyPr/>
        <a:lstStyle/>
        <a:p>
          <a:endParaRPr lang="es-CO"/>
        </a:p>
      </dgm:t>
    </dgm:pt>
    <dgm:pt modelId="{96791389-D089-4998-A8EF-4AB725FAF107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dirty="0" smtClean="0"/>
            <a:t>Juan Correa</a:t>
          </a:r>
          <a:endParaRPr lang="es-CO" sz="1800" dirty="0"/>
        </a:p>
      </dgm:t>
    </dgm:pt>
    <dgm:pt modelId="{19CC4382-411D-4984-9105-C7055DA10550}" type="parTrans" cxnId="{45048C29-40A2-4CF5-B03A-520DED4E493E}">
      <dgm:prSet/>
      <dgm:spPr/>
      <dgm:t>
        <a:bodyPr/>
        <a:lstStyle/>
        <a:p>
          <a:endParaRPr lang="es-CO"/>
        </a:p>
      </dgm:t>
    </dgm:pt>
    <dgm:pt modelId="{BE9AC62C-9336-4F1B-B537-FE3D4E6AC6CE}" type="sibTrans" cxnId="{45048C29-40A2-4CF5-B03A-520DED4E493E}">
      <dgm:prSet/>
      <dgm:spPr/>
      <dgm:t>
        <a:bodyPr/>
        <a:lstStyle/>
        <a:p>
          <a:endParaRPr lang="es-CO"/>
        </a:p>
      </dgm:t>
    </dgm:pt>
    <dgm:pt modelId="{F3FC2742-52CF-4913-BACD-0F7582321629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700" baseline="0" dirty="0" smtClean="0">
              <a:solidFill>
                <a:schemeClr val="tx1"/>
              </a:solidFill>
            </a:rPr>
            <a:t>María                               Hernández De La Vera Barragán</a:t>
          </a:r>
          <a:endParaRPr lang="es-CO" sz="1700" baseline="0" dirty="0">
            <a:solidFill>
              <a:schemeClr val="tx1"/>
            </a:solidFill>
          </a:endParaRPr>
        </a:p>
      </dgm:t>
    </dgm:pt>
    <dgm:pt modelId="{85CAE7DD-74B0-486C-B3F5-897E4A7240AC}" type="parTrans" cxnId="{ED4D76B7-538D-4422-85C2-7ACECD356602}">
      <dgm:prSet/>
      <dgm:spPr/>
      <dgm:t>
        <a:bodyPr/>
        <a:lstStyle/>
        <a:p>
          <a:endParaRPr lang="es-CO"/>
        </a:p>
      </dgm:t>
    </dgm:pt>
    <dgm:pt modelId="{7CB48DA3-29DE-4C5F-9614-6ED6EF5C4F5B}" type="sibTrans" cxnId="{ED4D76B7-538D-4422-85C2-7ACECD356602}">
      <dgm:prSet/>
      <dgm:spPr/>
      <dgm:t>
        <a:bodyPr/>
        <a:lstStyle/>
        <a:p>
          <a:endParaRPr lang="es-CO"/>
        </a:p>
      </dgm:t>
    </dgm:pt>
    <dgm:pt modelId="{333AFD83-49A8-455F-8C8C-8F82BE78FDD5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CO" sz="1700" baseline="0" dirty="0" smtClean="0"/>
            <a:t>Diego                      Martín Del Corral</a:t>
          </a:r>
          <a:endParaRPr lang="es-CO" sz="1700" baseline="0" dirty="0"/>
        </a:p>
      </dgm:t>
    </dgm:pt>
    <dgm:pt modelId="{DC0F5AF3-0D3D-4224-8703-90549B144AAA}" type="parTrans" cxnId="{94A0146C-ACAC-4B0B-B761-DD12F3D73C98}">
      <dgm:prSet/>
      <dgm:spPr/>
      <dgm:t>
        <a:bodyPr/>
        <a:lstStyle/>
        <a:p>
          <a:endParaRPr lang="es-CO"/>
        </a:p>
      </dgm:t>
    </dgm:pt>
    <dgm:pt modelId="{B8D3B3F3-C020-4B9B-9E6E-CA37E2B3B544}" type="sibTrans" cxnId="{94A0146C-ACAC-4B0B-B761-DD12F3D73C98}">
      <dgm:prSet/>
      <dgm:spPr/>
      <dgm:t>
        <a:bodyPr/>
        <a:lstStyle/>
        <a:p>
          <a:endParaRPr lang="es-CO"/>
        </a:p>
      </dgm:t>
    </dgm:pt>
    <dgm:pt modelId="{EF3B1C11-7EF3-4CBF-BE63-6423CB64301B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CO" sz="1700" baseline="0" dirty="0" smtClean="0"/>
            <a:t>Catalina                 González de Ocampo</a:t>
          </a:r>
          <a:endParaRPr lang="es-CO" sz="1700" baseline="0" dirty="0"/>
        </a:p>
      </dgm:t>
    </dgm:pt>
    <dgm:pt modelId="{EE44A2DB-0403-4CAE-8153-D4246EC12B4D}" type="parTrans" cxnId="{23D91174-9E6F-4BEB-90E3-A543FE806260}">
      <dgm:prSet/>
      <dgm:spPr/>
      <dgm:t>
        <a:bodyPr/>
        <a:lstStyle/>
        <a:p>
          <a:endParaRPr lang="es-CO"/>
        </a:p>
      </dgm:t>
    </dgm:pt>
    <dgm:pt modelId="{9533261D-D663-4470-8D84-946AABCAB46F}" type="sibTrans" cxnId="{23D91174-9E6F-4BEB-90E3-A543FE806260}">
      <dgm:prSet/>
      <dgm:spPr/>
      <dgm:t>
        <a:bodyPr/>
        <a:lstStyle/>
        <a:p>
          <a:endParaRPr lang="es-CO"/>
        </a:p>
      </dgm:t>
    </dgm:pt>
    <dgm:pt modelId="{E75BF49A-0BBD-418B-A465-D5C73CDDC862}" type="pres">
      <dgm:prSet presAssocID="{10ED40AF-DFB1-4943-B6DB-2A904FAA918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332A416F-3412-45B3-A51A-D6AD52D000EA}" type="pres">
      <dgm:prSet presAssocID="{0E2F2EA3-AF50-493F-96D5-C8FE05D91961}" presName="vertOne" presStyleCnt="0"/>
      <dgm:spPr/>
    </dgm:pt>
    <dgm:pt modelId="{482F4725-55FE-43D5-8C69-3ACAC4DEF2EF}" type="pres">
      <dgm:prSet presAssocID="{0E2F2EA3-AF50-493F-96D5-C8FE05D91961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1826E4B2-5508-4129-BDAE-4D9D31A70CC4}" type="pres">
      <dgm:prSet presAssocID="{0E2F2EA3-AF50-493F-96D5-C8FE05D91961}" presName="parTransOne" presStyleCnt="0"/>
      <dgm:spPr/>
    </dgm:pt>
    <dgm:pt modelId="{6C0937A4-C928-467A-A13B-3524F24BCE1D}" type="pres">
      <dgm:prSet presAssocID="{0E2F2EA3-AF50-493F-96D5-C8FE05D91961}" presName="horzOne" presStyleCnt="0"/>
      <dgm:spPr/>
    </dgm:pt>
    <dgm:pt modelId="{9E754F83-7382-42F5-A97A-A1EF70AE5D83}" type="pres">
      <dgm:prSet presAssocID="{C8C64258-2857-48BC-A315-2275FF8A5EE9}" presName="vertTwo" presStyleCnt="0"/>
      <dgm:spPr/>
    </dgm:pt>
    <dgm:pt modelId="{95F71E6D-6C17-46EC-9B92-92A6C5503580}" type="pres">
      <dgm:prSet presAssocID="{C8C64258-2857-48BC-A315-2275FF8A5EE9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CA64720F-97B3-4F03-BDB0-EB6FF84C8E92}" type="pres">
      <dgm:prSet presAssocID="{C8C64258-2857-48BC-A315-2275FF8A5EE9}" presName="parTransTwo" presStyleCnt="0"/>
      <dgm:spPr/>
    </dgm:pt>
    <dgm:pt modelId="{CD629791-2A77-4C14-9F2C-81CB443FE111}" type="pres">
      <dgm:prSet presAssocID="{C8C64258-2857-48BC-A315-2275FF8A5EE9}" presName="horzTwo" presStyleCnt="0"/>
      <dgm:spPr/>
    </dgm:pt>
    <dgm:pt modelId="{BFE8DFB3-5923-4C46-A23F-F7761AE90480}" type="pres">
      <dgm:prSet presAssocID="{96791389-D089-4998-A8EF-4AB725FAF107}" presName="vertThree" presStyleCnt="0"/>
      <dgm:spPr/>
    </dgm:pt>
    <dgm:pt modelId="{E03D9EAF-A591-4692-A65A-3641DFBA1A9A}" type="pres">
      <dgm:prSet presAssocID="{96791389-D089-4998-A8EF-4AB725FAF107}" presName="txThre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991F37C4-B1BC-4B89-AD32-AFC3AF194096}" type="pres">
      <dgm:prSet presAssocID="{96791389-D089-4998-A8EF-4AB725FAF107}" presName="horzThree" presStyleCnt="0"/>
      <dgm:spPr/>
    </dgm:pt>
    <dgm:pt modelId="{5D75DE02-5283-498D-BAA2-D2D87C00FBDF}" type="pres">
      <dgm:prSet presAssocID="{BE9AC62C-9336-4F1B-B537-FE3D4E6AC6CE}" presName="sibSpaceThree" presStyleCnt="0"/>
      <dgm:spPr/>
    </dgm:pt>
    <dgm:pt modelId="{08E9C441-61E3-4D11-BDFB-266E11D5E1B2}" type="pres">
      <dgm:prSet presAssocID="{F3FC2742-52CF-4913-BACD-0F7582321629}" presName="vertThree" presStyleCnt="0"/>
      <dgm:spPr/>
    </dgm:pt>
    <dgm:pt modelId="{F83BDE44-1835-4AEB-A850-D672A97BB2DA}" type="pres">
      <dgm:prSet presAssocID="{F3FC2742-52CF-4913-BACD-0F7582321629}" presName="txThre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77423308-2361-4D29-91C9-48E3B1243BCD}" type="pres">
      <dgm:prSet presAssocID="{F3FC2742-52CF-4913-BACD-0F7582321629}" presName="horzThree" presStyleCnt="0"/>
      <dgm:spPr/>
    </dgm:pt>
    <dgm:pt modelId="{6ABE6846-DD9C-4446-BB20-4FB4F29DD34F}" type="pres">
      <dgm:prSet presAssocID="{2501C1B5-38E6-4E01-A3E0-C8203D890A50}" presName="sibSpaceTwo" presStyleCnt="0"/>
      <dgm:spPr/>
    </dgm:pt>
    <dgm:pt modelId="{4AE6F55E-35CF-4CEF-910B-D1A589ED0758}" type="pres">
      <dgm:prSet presAssocID="{FB8FD63B-CF6C-4591-922F-3D75940B89CC}" presName="vertTwo" presStyleCnt="0"/>
      <dgm:spPr/>
    </dgm:pt>
    <dgm:pt modelId="{55A2B807-B9D8-4931-8CB3-5188FF1A3C23}" type="pres">
      <dgm:prSet presAssocID="{FB8FD63B-CF6C-4591-922F-3D75940B89CC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8CFC7CE5-EC4C-49CD-8C33-2C4AB5B739CB}" type="pres">
      <dgm:prSet presAssocID="{FB8FD63B-CF6C-4591-922F-3D75940B89CC}" presName="parTransTwo" presStyleCnt="0"/>
      <dgm:spPr/>
    </dgm:pt>
    <dgm:pt modelId="{F1F3C7D5-04EE-442A-A529-81B0DD4A94BD}" type="pres">
      <dgm:prSet presAssocID="{FB8FD63B-CF6C-4591-922F-3D75940B89CC}" presName="horzTwo" presStyleCnt="0"/>
      <dgm:spPr/>
    </dgm:pt>
    <dgm:pt modelId="{D074B32A-E02A-41C1-AB55-6C17A43F60E8}" type="pres">
      <dgm:prSet presAssocID="{333AFD83-49A8-455F-8C8C-8F82BE78FDD5}" presName="vertThree" presStyleCnt="0"/>
      <dgm:spPr/>
    </dgm:pt>
    <dgm:pt modelId="{8DAEC98D-150C-42EF-A035-27F45B668D4C}" type="pres">
      <dgm:prSet presAssocID="{333AFD83-49A8-455F-8C8C-8F82BE78FDD5}" presName="txThre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1D4C91F5-A88A-43DB-B3A5-80FA2A98A997}" type="pres">
      <dgm:prSet presAssocID="{333AFD83-49A8-455F-8C8C-8F82BE78FDD5}" presName="horzThree" presStyleCnt="0"/>
      <dgm:spPr/>
    </dgm:pt>
    <dgm:pt modelId="{BC80AE72-5E87-42C8-AF7B-2AA641CA6763}" type="pres">
      <dgm:prSet presAssocID="{B8D3B3F3-C020-4B9B-9E6E-CA37E2B3B544}" presName="sibSpaceThree" presStyleCnt="0"/>
      <dgm:spPr/>
    </dgm:pt>
    <dgm:pt modelId="{A6906B50-0B72-4F6A-AC9F-C99CC8792D58}" type="pres">
      <dgm:prSet presAssocID="{EF3B1C11-7EF3-4CBF-BE63-6423CB64301B}" presName="vertThree" presStyleCnt="0"/>
      <dgm:spPr/>
    </dgm:pt>
    <dgm:pt modelId="{F15F6137-3C39-4324-B668-A0707FDB4518}" type="pres">
      <dgm:prSet presAssocID="{EF3B1C11-7EF3-4CBF-BE63-6423CB64301B}" presName="txThre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A5B821A4-49FF-48D6-BA08-09204243124F}" type="pres">
      <dgm:prSet presAssocID="{EF3B1C11-7EF3-4CBF-BE63-6423CB64301B}" presName="horzThree" presStyleCnt="0"/>
      <dgm:spPr/>
    </dgm:pt>
  </dgm:ptLst>
  <dgm:cxnLst>
    <dgm:cxn modelId="{FEDA9404-4FC5-46CA-91B6-3AB1FA3B8CBF}" type="presOf" srcId="{0E2F2EA3-AF50-493F-96D5-C8FE05D91961}" destId="{482F4725-55FE-43D5-8C69-3ACAC4DEF2EF}" srcOrd="0" destOrd="0" presId="urn:microsoft.com/office/officeart/2005/8/layout/hierarchy4"/>
    <dgm:cxn modelId="{54BE3698-2776-4AE6-905F-849DF0C23305}" srcId="{0E2F2EA3-AF50-493F-96D5-C8FE05D91961}" destId="{C8C64258-2857-48BC-A315-2275FF8A5EE9}" srcOrd="0" destOrd="0" parTransId="{9676106E-8FE1-4C47-89F8-47D2B20010D1}" sibTransId="{2501C1B5-38E6-4E01-A3E0-C8203D890A50}"/>
    <dgm:cxn modelId="{01320B56-BE39-4112-A2A4-02A3DBD2BB09}" type="presOf" srcId="{333AFD83-49A8-455F-8C8C-8F82BE78FDD5}" destId="{8DAEC98D-150C-42EF-A035-27F45B668D4C}" srcOrd="0" destOrd="0" presId="urn:microsoft.com/office/officeart/2005/8/layout/hierarchy4"/>
    <dgm:cxn modelId="{CBD72E42-95FA-4A22-B166-65AF04B9A63A}" type="presOf" srcId="{C8C64258-2857-48BC-A315-2275FF8A5EE9}" destId="{95F71E6D-6C17-46EC-9B92-92A6C5503580}" srcOrd="0" destOrd="0" presId="urn:microsoft.com/office/officeart/2005/8/layout/hierarchy4"/>
    <dgm:cxn modelId="{1E28B903-D444-427E-8319-0CA32057929C}" srcId="{0E2F2EA3-AF50-493F-96D5-C8FE05D91961}" destId="{FB8FD63B-CF6C-4591-922F-3D75940B89CC}" srcOrd="1" destOrd="0" parTransId="{A74499A1-0CF5-4CBF-BFF1-1871679D027F}" sibTransId="{34103589-DA85-4A74-95AA-3BF4D2478860}"/>
    <dgm:cxn modelId="{94A0146C-ACAC-4B0B-B761-DD12F3D73C98}" srcId="{FB8FD63B-CF6C-4591-922F-3D75940B89CC}" destId="{333AFD83-49A8-455F-8C8C-8F82BE78FDD5}" srcOrd="0" destOrd="0" parTransId="{DC0F5AF3-0D3D-4224-8703-90549B144AAA}" sibTransId="{B8D3B3F3-C020-4B9B-9E6E-CA37E2B3B544}"/>
    <dgm:cxn modelId="{ED4D76B7-538D-4422-85C2-7ACECD356602}" srcId="{C8C64258-2857-48BC-A315-2275FF8A5EE9}" destId="{F3FC2742-52CF-4913-BACD-0F7582321629}" srcOrd="1" destOrd="0" parTransId="{85CAE7DD-74B0-486C-B3F5-897E4A7240AC}" sibTransId="{7CB48DA3-29DE-4C5F-9614-6ED6EF5C4F5B}"/>
    <dgm:cxn modelId="{E2BF65C9-1B3B-4C77-91DF-D0D5F5CE5DB4}" type="presOf" srcId="{EF3B1C11-7EF3-4CBF-BE63-6423CB64301B}" destId="{F15F6137-3C39-4324-B668-A0707FDB4518}" srcOrd="0" destOrd="0" presId="urn:microsoft.com/office/officeart/2005/8/layout/hierarchy4"/>
    <dgm:cxn modelId="{7BA28959-975C-49CF-BD11-59127E73DCC7}" type="presOf" srcId="{10ED40AF-DFB1-4943-B6DB-2A904FAA918A}" destId="{E75BF49A-0BBD-418B-A465-D5C73CDDC862}" srcOrd="0" destOrd="0" presId="urn:microsoft.com/office/officeart/2005/8/layout/hierarchy4"/>
    <dgm:cxn modelId="{3E725573-8844-4599-8ED5-360E866F84FA}" type="presOf" srcId="{F3FC2742-52CF-4913-BACD-0F7582321629}" destId="{F83BDE44-1835-4AEB-A850-D672A97BB2DA}" srcOrd="0" destOrd="0" presId="urn:microsoft.com/office/officeart/2005/8/layout/hierarchy4"/>
    <dgm:cxn modelId="{45048C29-40A2-4CF5-B03A-520DED4E493E}" srcId="{C8C64258-2857-48BC-A315-2275FF8A5EE9}" destId="{96791389-D089-4998-A8EF-4AB725FAF107}" srcOrd="0" destOrd="0" parTransId="{19CC4382-411D-4984-9105-C7055DA10550}" sibTransId="{BE9AC62C-9336-4F1B-B537-FE3D4E6AC6CE}"/>
    <dgm:cxn modelId="{91A1FE44-230B-43FB-98F1-EFDE06408021}" type="presOf" srcId="{96791389-D089-4998-A8EF-4AB725FAF107}" destId="{E03D9EAF-A591-4692-A65A-3641DFBA1A9A}" srcOrd="0" destOrd="0" presId="urn:microsoft.com/office/officeart/2005/8/layout/hierarchy4"/>
    <dgm:cxn modelId="{23D91174-9E6F-4BEB-90E3-A543FE806260}" srcId="{FB8FD63B-CF6C-4591-922F-3D75940B89CC}" destId="{EF3B1C11-7EF3-4CBF-BE63-6423CB64301B}" srcOrd="1" destOrd="0" parTransId="{EE44A2DB-0403-4CAE-8153-D4246EC12B4D}" sibTransId="{9533261D-D663-4470-8D84-946AABCAB46F}"/>
    <dgm:cxn modelId="{1CBF75E6-ED81-4046-8F69-E5B543259884}" srcId="{10ED40AF-DFB1-4943-B6DB-2A904FAA918A}" destId="{0E2F2EA3-AF50-493F-96D5-C8FE05D91961}" srcOrd="0" destOrd="0" parTransId="{3E2ECE8B-E32F-46FE-887F-FE1FEF107BCF}" sibTransId="{67F9A2FF-B312-4463-9146-9A56402D2D09}"/>
    <dgm:cxn modelId="{323AF4B8-C396-4C40-BA07-16A8201D779C}" type="presOf" srcId="{FB8FD63B-CF6C-4591-922F-3D75940B89CC}" destId="{55A2B807-B9D8-4931-8CB3-5188FF1A3C23}" srcOrd="0" destOrd="0" presId="urn:microsoft.com/office/officeart/2005/8/layout/hierarchy4"/>
    <dgm:cxn modelId="{53E83E90-1C86-45AC-8E05-4DE6F2A04458}" type="presParOf" srcId="{E75BF49A-0BBD-418B-A465-D5C73CDDC862}" destId="{332A416F-3412-45B3-A51A-D6AD52D000EA}" srcOrd="0" destOrd="0" presId="urn:microsoft.com/office/officeart/2005/8/layout/hierarchy4"/>
    <dgm:cxn modelId="{9C92EFDD-B9B5-4566-AEB3-6CB01F5323AD}" type="presParOf" srcId="{332A416F-3412-45B3-A51A-D6AD52D000EA}" destId="{482F4725-55FE-43D5-8C69-3ACAC4DEF2EF}" srcOrd="0" destOrd="0" presId="urn:microsoft.com/office/officeart/2005/8/layout/hierarchy4"/>
    <dgm:cxn modelId="{4BE0F3F9-B428-45E3-988A-73CF1E91120F}" type="presParOf" srcId="{332A416F-3412-45B3-A51A-D6AD52D000EA}" destId="{1826E4B2-5508-4129-BDAE-4D9D31A70CC4}" srcOrd="1" destOrd="0" presId="urn:microsoft.com/office/officeart/2005/8/layout/hierarchy4"/>
    <dgm:cxn modelId="{BBB2FA31-B48B-4005-9F1E-6C5A965C693D}" type="presParOf" srcId="{332A416F-3412-45B3-A51A-D6AD52D000EA}" destId="{6C0937A4-C928-467A-A13B-3524F24BCE1D}" srcOrd="2" destOrd="0" presId="urn:microsoft.com/office/officeart/2005/8/layout/hierarchy4"/>
    <dgm:cxn modelId="{B880080B-3E6D-4145-933E-2E8B748989AB}" type="presParOf" srcId="{6C0937A4-C928-467A-A13B-3524F24BCE1D}" destId="{9E754F83-7382-42F5-A97A-A1EF70AE5D83}" srcOrd="0" destOrd="0" presId="urn:microsoft.com/office/officeart/2005/8/layout/hierarchy4"/>
    <dgm:cxn modelId="{41383782-6094-479B-B12A-5E526067FFC6}" type="presParOf" srcId="{9E754F83-7382-42F5-A97A-A1EF70AE5D83}" destId="{95F71E6D-6C17-46EC-9B92-92A6C5503580}" srcOrd="0" destOrd="0" presId="urn:microsoft.com/office/officeart/2005/8/layout/hierarchy4"/>
    <dgm:cxn modelId="{1D25D2EF-A324-49BF-8022-11E92F96395C}" type="presParOf" srcId="{9E754F83-7382-42F5-A97A-A1EF70AE5D83}" destId="{CA64720F-97B3-4F03-BDB0-EB6FF84C8E92}" srcOrd="1" destOrd="0" presId="urn:microsoft.com/office/officeart/2005/8/layout/hierarchy4"/>
    <dgm:cxn modelId="{7353BB11-8258-4057-A970-16D204FEBCCB}" type="presParOf" srcId="{9E754F83-7382-42F5-A97A-A1EF70AE5D83}" destId="{CD629791-2A77-4C14-9F2C-81CB443FE111}" srcOrd="2" destOrd="0" presId="urn:microsoft.com/office/officeart/2005/8/layout/hierarchy4"/>
    <dgm:cxn modelId="{A477AB50-C089-473E-9F97-1E57CFF8EFEF}" type="presParOf" srcId="{CD629791-2A77-4C14-9F2C-81CB443FE111}" destId="{BFE8DFB3-5923-4C46-A23F-F7761AE90480}" srcOrd="0" destOrd="0" presId="urn:microsoft.com/office/officeart/2005/8/layout/hierarchy4"/>
    <dgm:cxn modelId="{DA38EB4F-D1D4-4AD9-B6F3-0C37AC2C3E88}" type="presParOf" srcId="{BFE8DFB3-5923-4C46-A23F-F7761AE90480}" destId="{E03D9EAF-A591-4692-A65A-3641DFBA1A9A}" srcOrd="0" destOrd="0" presId="urn:microsoft.com/office/officeart/2005/8/layout/hierarchy4"/>
    <dgm:cxn modelId="{2764F318-B927-48A5-88FA-D41D5CBA278E}" type="presParOf" srcId="{BFE8DFB3-5923-4C46-A23F-F7761AE90480}" destId="{991F37C4-B1BC-4B89-AD32-AFC3AF194096}" srcOrd="1" destOrd="0" presId="urn:microsoft.com/office/officeart/2005/8/layout/hierarchy4"/>
    <dgm:cxn modelId="{27F2624A-448D-4F48-8017-AA799CD03BC8}" type="presParOf" srcId="{CD629791-2A77-4C14-9F2C-81CB443FE111}" destId="{5D75DE02-5283-498D-BAA2-D2D87C00FBDF}" srcOrd="1" destOrd="0" presId="urn:microsoft.com/office/officeart/2005/8/layout/hierarchy4"/>
    <dgm:cxn modelId="{866D5356-7663-4C36-AEC4-5A1F5A83A5B7}" type="presParOf" srcId="{CD629791-2A77-4C14-9F2C-81CB443FE111}" destId="{08E9C441-61E3-4D11-BDFB-266E11D5E1B2}" srcOrd="2" destOrd="0" presId="urn:microsoft.com/office/officeart/2005/8/layout/hierarchy4"/>
    <dgm:cxn modelId="{A063E7C9-1C91-497C-B30D-10002B87EC38}" type="presParOf" srcId="{08E9C441-61E3-4D11-BDFB-266E11D5E1B2}" destId="{F83BDE44-1835-4AEB-A850-D672A97BB2DA}" srcOrd="0" destOrd="0" presId="urn:microsoft.com/office/officeart/2005/8/layout/hierarchy4"/>
    <dgm:cxn modelId="{DDED356D-B360-43CB-B14D-83951B49D10F}" type="presParOf" srcId="{08E9C441-61E3-4D11-BDFB-266E11D5E1B2}" destId="{77423308-2361-4D29-91C9-48E3B1243BCD}" srcOrd="1" destOrd="0" presId="urn:microsoft.com/office/officeart/2005/8/layout/hierarchy4"/>
    <dgm:cxn modelId="{0959F766-CEBD-4CAA-9706-C8137AAEBA6B}" type="presParOf" srcId="{6C0937A4-C928-467A-A13B-3524F24BCE1D}" destId="{6ABE6846-DD9C-4446-BB20-4FB4F29DD34F}" srcOrd="1" destOrd="0" presId="urn:microsoft.com/office/officeart/2005/8/layout/hierarchy4"/>
    <dgm:cxn modelId="{820E31A0-16D6-4A00-A0C3-397C14E40AEC}" type="presParOf" srcId="{6C0937A4-C928-467A-A13B-3524F24BCE1D}" destId="{4AE6F55E-35CF-4CEF-910B-D1A589ED0758}" srcOrd="2" destOrd="0" presId="urn:microsoft.com/office/officeart/2005/8/layout/hierarchy4"/>
    <dgm:cxn modelId="{8E1F1F1D-F65D-424D-9B32-E5B0BAABB80D}" type="presParOf" srcId="{4AE6F55E-35CF-4CEF-910B-D1A589ED0758}" destId="{55A2B807-B9D8-4931-8CB3-5188FF1A3C23}" srcOrd="0" destOrd="0" presId="urn:microsoft.com/office/officeart/2005/8/layout/hierarchy4"/>
    <dgm:cxn modelId="{0560695D-62C7-4809-9002-594EA5A7817B}" type="presParOf" srcId="{4AE6F55E-35CF-4CEF-910B-D1A589ED0758}" destId="{8CFC7CE5-EC4C-49CD-8C33-2C4AB5B739CB}" srcOrd="1" destOrd="0" presId="urn:microsoft.com/office/officeart/2005/8/layout/hierarchy4"/>
    <dgm:cxn modelId="{C3113167-70E3-4BE9-9205-E6C442DAFC65}" type="presParOf" srcId="{4AE6F55E-35CF-4CEF-910B-D1A589ED0758}" destId="{F1F3C7D5-04EE-442A-A529-81B0DD4A94BD}" srcOrd="2" destOrd="0" presId="urn:microsoft.com/office/officeart/2005/8/layout/hierarchy4"/>
    <dgm:cxn modelId="{184D6450-1988-45BA-B808-275CCEE29FB8}" type="presParOf" srcId="{F1F3C7D5-04EE-442A-A529-81B0DD4A94BD}" destId="{D074B32A-E02A-41C1-AB55-6C17A43F60E8}" srcOrd="0" destOrd="0" presId="urn:microsoft.com/office/officeart/2005/8/layout/hierarchy4"/>
    <dgm:cxn modelId="{58B7CF70-BF6F-4FFA-BE7C-AB708F4C7B02}" type="presParOf" srcId="{D074B32A-E02A-41C1-AB55-6C17A43F60E8}" destId="{8DAEC98D-150C-42EF-A035-27F45B668D4C}" srcOrd="0" destOrd="0" presId="urn:microsoft.com/office/officeart/2005/8/layout/hierarchy4"/>
    <dgm:cxn modelId="{3C7A04BD-32D1-4B56-A710-0D7785E0BEE4}" type="presParOf" srcId="{D074B32A-E02A-41C1-AB55-6C17A43F60E8}" destId="{1D4C91F5-A88A-43DB-B3A5-80FA2A98A997}" srcOrd="1" destOrd="0" presId="urn:microsoft.com/office/officeart/2005/8/layout/hierarchy4"/>
    <dgm:cxn modelId="{1B7CA6F7-F939-4FAC-8FE2-128675A1A025}" type="presParOf" srcId="{F1F3C7D5-04EE-442A-A529-81B0DD4A94BD}" destId="{BC80AE72-5E87-42C8-AF7B-2AA641CA6763}" srcOrd="1" destOrd="0" presId="urn:microsoft.com/office/officeart/2005/8/layout/hierarchy4"/>
    <dgm:cxn modelId="{B76A8705-1C1A-4D94-ABF1-A2C552302528}" type="presParOf" srcId="{F1F3C7D5-04EE-442A-A529-81B0DD4A94BD}" destId="{A6906B50-0B72-4F6A-AC9F-C99CC8792D58}" srcOrd="2" destOrd="0" presId="urn:microsoft.com/office/officeart/2005/8/layout/hierarchy4"/>
    <dgm:cxn modelId="{DDD04227-69EA-4525-A8E4-ABE7D866728C}" type="presParOf" srcId="{A6906B50-0B72-4F6A-AC9F-C99CC8792D58}" destId="{F15F6137-3C39-4324-B668-A0707FDB4518}" srcOrd="0" destOrd="0" presId="urn:microsoft.com/office/officeart/2005/8/layout/hierarchy4"/>
    <dgm:cxn modelId="{DC74055A-B8F4-4AEE-BBBB-075FC243EB78}" type="presParOf" srcId="{A6906B50-0B72-4F6A-AC9F-C99CC8792D58}" destId="{A5B821A4-49FF-48D6-BA08-09204243124F}" srcOrd="1" destOrd="0" presId="urn:microsoft.com/office/officeart/2005/8/layout/hierarchy4"/>
  </dgm:cxnLst>
  <dgm:bg/>
  <dgm:whole/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10ED40AF-DFB1-4943-B6DB-2A904FAA918A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224DFC69-98DC-492A-987A-165A8C398F9C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800" i="1" baseline="0" dirty="0" smtClean="0"/>
            <a:t>Margarita Ruiz De La Cámara</a:t>
          </a:r>
          <a:endParaRPr lang="es-CO" sz="2800" i="1" baseline="0" dirty="0"/>
        </a:p>
      </dgm:t>
    </dgm:pt>
    <dgm:pt modelId="{FAB482D3-BE6B-4C36-B4BA-0FAA7015E800}" type="parTrans" cxnId="{AEED5782-3D45-48B6-9FB7-560A9E0CE2EC}">
      <dgm:prSet/>
      <dgm:spPr/>
      <dgm:t>
        <a:bodyPr/>
        <a:lstStyle/>
        <a:p>
          <a:endParaRPr lang="es-CO"/>
        </a:p>
      </dgm:t>
    </dgm:pt>
    <dgm:pt modelId="{2A471521-3F41-4AD4-A41F-9977087E123F}" type="sibTrans" cxnId="{AEED5782-3D45-48B6-9FB7-560A9E0CE2EC}">
      <dgm:prSet/>
      <dgm:spPr/>
      <dgm:t>
        <a:bodyPr/>
        <a:lstStyle/>
        <a:p>
          <a:endParaRPr lang="es-CO"/>
        </a:p>
      </dgm:t>
    </dgm:pt>
    <dgm:pt modelId="{357B1FE2-5339-4287-AB9C-8CCBC31BE356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dirty="0" smtClean="0"/>
            <a:t>Diego                                  Ruiz De La Cámara</a:t>
          </a:r>
          <a:endParaRPr lang="es-CO" sz="1600" dirty="0"/>
        </a:p>
      </dgm:t>
    </dgm:pt>
    <dgm:pt modelId="{33866EA9-5FB0-4FED-946D-C67EC890E954}" type="parTrans" cxnId="{5E0E3E48-C52E-4E9A-B54B-487FE7CE13CD}">
      <dgm:prSet/>
      <dgm:spPr/>
      <dgm:t>
        <a:bodyPr/>
        <a:lstStyle/>
        <a:p>
          <a:endParaRPr lang="es-CO"/>
        </a:p>
      </dgm:t>
    </dgm:pt>
    <dgm:pt modelId="{536CCEDF-5771-4F92-8E71-B1E740FC647E}" type="sibTrans" cxnId="{5E0E3E48-C52E-4E9A-B54B-487FE7CE13CD}">
      <dgm:prSet/>
      <dgm:spPr/>
      <dgm:t>
        <a:bodyPr/>
        <a:lstStyle/>
        <a:p>
          <a:endParaRPr lang="es-CO"/>
        </a:p>
      </dgm:t>
    </dgm:pt>
    <dgm:pt modelId="{9FE257F2-9B70-44D7-9B1B-4B721ECA3A5F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Mencia De Carvajal Martínez</a:t>
          </a:r>
          <a:endParaRPr lang="es-CO" sz="2000" dirty="0"/>
        </a:p>
      </dgm:t>
    </dgm:pt>
    <dgm:pt modelId="{9D191BF7-DA85-4331-ACDE-2E02F0459172}" type="parTrans" cxnId="{4F5748F0-3264-424C-9462-8B5826021646}">
      <dgm:prSet/>
      <dgm:spPr/>
      <dgm:t>
        <a:bodyPr/>
        <a:lstStyle/>
        <a:p>
          <a:endParaRPr lang="es-CO"/>
        </a:p>
      </dgm:t>
    </dgm:pt>
    <dgm:pt modelId="{95683789-E649-4459-B88B-275EE37EF702}" type="sibTrans" cxnId="{4F5748F0-3264-424C-9462-8B5826021646}">
      <dgm:prSet/>
      <dgm:spPr/>
      <dgm:t>
        <a:bodyPr/>
        <a:lstStyle/>
        <a:p>
          <a:endParaRPr lang="es-CO"/>
        </a:p>
      </dgm:t>
    </dgm:pt>
    <dgm:pt modelId="{F91ADA0C-499F-466A-8012-8CCC303B0A6A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400" dirty="0" smtClean="0"/>
            <a:t>Juan             Ruiz De La Parra</a:t>
          </a:r>
          <a:endParaRPr lang="es-CO" sz="1400" dirty="0"/>
        </a:p>
      </dgm:t>
    </dgm:pt>
    <dgm:pt modelId="{E1C681BD-DFD1-473C-94D3-A329E7576413}" type="parTrans" cxnId="{00A2FF06-7FE7-4D31-9FAD-7D115E3C18FF}">
      <dgm:prSet/>
      <dgm:spPr/>
      <dgm:t>
        <a:bodyPr/>
        <a:lstStyle/>
        <a:p>
          <a:endParaRPr lang="es-CO"/>
        </a:p>
      </dgm:t>
    </dgm:pt>
    <dgm:pt modelId="{B19A2E82-E336-4B21-9712-3745397A4242}" type="sibTrans" cxnId="{00A2FF06-7FE7-4D31-9FAD-7D115E3C18FF}">
      <dgm:prSet/>
      <dgm:spPr/>
      <dgm:t>
        <a:bodyPr/>
        <a:lstStyle/>
        <a:p>
          <a:endParaRPr lang="es-CO"/>
        </a:p>
      </dgm:t>
    </dgm:pt>
    <dgm:pt modelId="{1B841326-BCC6-4BA6-B839-569A0D5A8B60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400" dirty="0" smtClean="0"/>
            <a:t>Elvira Martínez De Cárdena</a:t>
          </a:r>
          <a:endParaRPr lang="es-CO" sz="1400" dirty="0"/>
        </a:p>
      </dgm:t>
    </dgm:pt>
    <dgm:pt modelId="{B2B67E50-77BD-4B30-ABC1-4DD479905656}" type="parTrans" cxnId="{D8E1E436-4033-43D8-85C8-506481D86F0A}">
      <dgm:prSet/>
      <dgm:spPr/>
      <dgm:t>
        <a:bodyPr/>
        <a:lstStyle/>
        <a:p>
          <a:endParaRPr lang="es-CO"/>
        </a:p>
      </dgm:t>
    </dgm:pt>
    <dgm:pt modelId="{1F771416-DF5D-4ED3-8F90-3E48204AE887}" type="sibTrans" cxnId="{D8E1E436-4033-43D8-85C8-506481D86F0A}">
      <dgm:prSet/>
      <dgm:spPr/>
      <dgm:t>
        <a:bodyPr/>
        <a:lstStyle/>
        <a:p>
          <a:endParaRPr lang="es-CO"/>
        </a:p>
      </dgm:t>
    </dgm:pt>
    <dgm:pt modelId="{028EE9DF-073A-4334-B653-B33F2870554F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baseline="0" dirty="0" smtClean="0"/>
            <a:t>Rodrigo                                      Sánchez </a:t>
          </a:r>
          <a:r>
            <a:rPr lang="es-CO" sz="1600" baseline="0" dirty="0" err="1" smtClean="0"/>
            <a:t>Torreblanca</a:t>
          </a:r>
          <a:r>
            <a:rPr lang="es-CO" sz="1600" baseline="0" dirty="0" smtClean="0"/>
            <a:t> De Carvajal</a:t>
          </a:r>
          <a:endParaRPr lang="es-CO" sz="1600" baseline="0" dirty="0"/>
        </a:p>
      </dgm:t>
    </dgm:pt>
    <dgm:pt modelId="{B5337031-38F3-43CF-B6FE-24F7C306639B}" type="parTrans" cxnId="{0C48EF94-376A-4B0C-B643-DA559F2CCE11}">
      <dgm:prSet/>
      <dgm:spPr/>
      <dgm:t>
        <a:bodyPr/>
        <a:lstStyle/>
        <a:p>
          <a:endParaRPr lang="es-CO"/>
        </a:p>
      </dgm:t>
    </dgm:pt>
    <dgm:pt modelId="{F657FB25-49D0-4DD9-968B-C14419C8D5BA}" type="sibTrans" cxnId="{0C48EF94-376A-4B0C-B643-DA559F2CCE11}">
      <dgm:prSet/>
      <dgm:spPr/>
      <dgm:t>
        <a:bodyPr/>
        <a:lstStyle/>
        <a:p>
          <a:endParaRPr lang="es-CO"/>
        </a:p>
      </dgm:t>
    </dgm:pt>
    <dgm:pt modelId="{CEA55D84-02BF-4361-B216-BEEFDBBCB2CD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dirty="0" smtClean="0"/>
            <a:t>Juana Martínez</a:t>
          </a:r>
          <a:endParaRPr lang="es-CO" sz="1800" dirty="0"/>
        </a:p>
      </dgm:t>
    </dgm:pt>
    <dgm:pt modelId="{61627F73-F318-42C3-B131-E0C4B4934454}" type="parTrans" cxnId="{EE2608B7-954C-4CA4-ACC4-6A8421F6A603}">
      <dgm:prSet/>
      <dgm:spPr/>
      <dgm:t>
        <a:bodyPr/>
        <a:lstStyle/>
        <a:p>
          <a:endParaRPr lang="es-CO"/>
        </a:p>
      </dgm:t>
    </dgm:pt>
    <dgm:pt modelId="{7977F221-89D3-4500-B618-FF152778694A}" type="sibTrans" cxnId="{EE2608B7-954C-4CA4-ACC4-6A8421F6A603}">
      <dgm:prSet/>
      <dgm:spPr/>
      <dgm:t>
        <a:bodyPr/>
        <a:lstStyle/>
        <a:p>
          <a:endParaRPr lang="es-CO"/>
        </a:p>
      </dgm:t>
    </dgm:pt>
    <dgm:pt modelId="{8E81EEE7-B89D-41D5-B8B6-666C7126F208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400" baseline="0" dirty="0" smtClean="0"/>
            <a:t>Bartolomé      Sánchez </a:t>
          </a:r>
          <a:r>
            <a:rPr lang="es-CO" sz="1400" baseline="0" dirty="0" err="1" smtClean="0"/>
            <a:t>Torreblanca</a:t>
          </a:r>
          <a:endParaRPr lang="es-CO" sz="1400" baseline="0" dirty="0"/>
        </a:p>
      </dgm:t>
    </dgm:pt>
    <dgm:pt modelId="{4662011F-EA43-41CE-A944-15F62BBCB2D3}" type="parTrans" cxnId="{738CF049-A7D6-4B16-9091-605BD78E23FC}">
      <dgm:prSet/>
      <dgm:spPr/>
      <dgm:t>
        <a:bodyPr/>
        <a:lstStyle/>
        <a:p>
          <a:endParaRPr lang="es-CO"/>
        </a:p>
      </dgm:t>
    </dgm:pt>
    <dgm:pt modelId="{29260C65-5D0C-4D59-B3C5-338034849E17}" type="sibTrans" cxnId="{738CF049-A7D6-4B16-9091-605BD78E23FC}">
      <dgm:prSet/>
      <dgm:spPr/>
      <dgm:t>
        <a:bodyPr/>
        <a:lstStyle/>
        <a:p>
          <a:endParaRPr lang="es-CO"/>
        </a:p>
      </dgm:t>
    </dgm:pt>
    <dgm:pt modelId="{3F75DCED-A35E-4B8D-B6FA-5FBF81401AF7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400" baseline="0" dirty="0" smtClean="0"/>
            <a:t>Mencia              De Carvajal Vásquez</a:t>
          </a:r>
          <a:endParaRPr lang="es-CO" sz="1400" baseline="0" dirty="0"/>
        </a:p>
      </dgm:t>
    </dgm:pt>
    <dgm:pt modelId="{77D0F0A2-D180-45B1-9499-E54D85D39FC8}" type="parTrans" cxnId="{866FD990-89A9-4FE3-BF5A-C435793A719B}">
      <dgm:prSet/>
      <dgm:spPr/>
      <dgm:t>
        <a:bodyPr/>
        <a:lstStyle/>
        <a:p>
          <a:endParaRPr lang="es-CO"/>
        </a:p>
      </dgm:t>
    </dgm:pt>
    <dgm:pt modelId="{07DD266D-8D64-41EE-8EA9-843EABBEE3D1}" type="sibTrans" cxnId="{866FD990-89A9-4FE3-BF5A-C435793A719B}">
      <dgm:prSet/>
      <dgm:spPr/>
      <dgm:t>
        <a:bodyPr/>
        <a:lstStyle/>
        <a:p>
          <a:endParaRPr lang="es-CO"/>
        </a:p>
      </dgm:t>
    </dgm:pt>
    <dgm:pt modelId="{A98450EE-FDB0-4211-94EE-2834C667B841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dirty="0" smtClean="0"/>
            <a:t>Pedro                             Martín De Ávila</a:t>
          </a:r>
          <a:endParaRPr lang="es-CO" sz="1600" dirty="0"/>
        </a:p>
      </dgm:t>
    </dgm:pt>
    <dgm:pt modelId="{08565991-B153-4F15-8352-91C2BBAC7F86}" type="parTrans" cxnId="{69A19362-2F85-4E9C-88F1-3336A104D073}">
      <dgm:prSet/>
      <dgm:spPr/>
      <dgm:t>
        <a:bodyPr/>
        <a:lstStyle/>
        <a:p>
          <a:endParaRPr lang="es-CO"/>
        </a:p>
      </dgm:t>
    </dgm:pt>
    <dgm:pt modelId="{A9E405E3-CF6E-427A-BA6B-8D5FB3243739}" type="sibTrans" cxnId="{69A19362-2F85-4E9C-88F1-3336A104D073}">
      <dgm:prSet/>
      <dgm:spPr/>
      <dgm:t>
        <a:bodyPr/>
        <a:lstStyle/>
        <a:p>
          <a:endParaRPr lang="es-CO"/>
        </a:p>
      </dgm:t>
    </dgm:pt>
    <dgm:pt modelId="{C04F9368-AB8A-4614-A080-3CD3B58F4CA0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CO" sz="1400" dirty="0" smtClean="0"/>
            <a:t>Francisca Martínez</a:t>
          </a:r>
          <a:endParaRPr lang="es-CO" sz="1400" dirty="0"/>
        </a:p>
      </dgm:t>
    </dgm:pt>
    <dgm:pt modelId="{E9DD9627-BB34-40D5-ADC6-61104D9C29A2}" type="parTrans" cxnId="{B23210FC-6304-41ED-8320-AD3EBF24B4A1}">
      <dgm:prSet/>
      <dgm:spPr/>
      <dgm:t>
        <a:bodyPr/>
        <a:lstStyle/>
        <a:p>
          <a:endParaRPr lang="es-CO"/>
        </a:p>
      </dgm:t>
    </dgm:pt>
    <dgm:pt modelId="{CEB158B1-319A-4BA9-99AD-EBA08926D4E0}" type="sibTrans" cxnId="{B23210FC-6304-41ED-8320-AD3EBF24B4A1}">
      <dgm:prSet/>
      <dgm:spPr/>
      <dgm:t>
        <a:bodyPr/>
        <a:lstStyle/>
        <a:p>
          <a:endParaRPr lang="es-CO"/>
        </a:p>
      </dgm:t>
    </dgm:pt>
    <dgm:pt modelId="{A00685AE-74BB-4F4D-9DEF-5CF1B4CA664C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400" dirty="0" smtClean="0"/>
            <a:t>Pedro Martín Hernández</a:t>
          </a:r>
          <a:endParaRPr lang="es-CO" sz="1400" dirty="0"/>
        </a:p>
      </dgm:t>
    </dgm:pt>
    <dgm:pt modelId="{72624657-FD0F-4864-AA1B-DDCB5C6EE967}" type="parTrans" cxnId="{43BB70BC-6FFE-4C4E-8CBD-F25664A3D71B}">
      <dgm:prSet/>
      <dgm:spPr/>
      <dgm:t>
        <a:bodyPr/>
        <a:lstStyle/>
        <a:p>
          <a:endParaRPr lang="es-CO"/>
        </a:p>
      </dgm:t>
    </dgm:pt>
    <dgm:pt modelId="{14C5BCA6-E3DC-4D37-8CE7-1642239407BE}" type="sibTrans" cxnId="{43BB70BC-6FFE-4C4E-8CBD-F25664A3D71B}">
      <dgm:prSet/>
      <dgm:spPr/>
      <dgm:t>
        <a:bodyPr/>
        <a:lstStyle/>
        <a:p>
          <a:endParaRPr lang="es-CO"/>
        </a:p>
      </dgm:t>
    </dgm:pt>
    <dgm:pt modelId="{70973E69-E559-44DC-8ECA-38A3979C881A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rgbClr val="FFFFD1"/>
        </a:solidFill>
      </dgm:spPr>
      <dgm:t>
        <a:bodyPr/>
        <a:lstStyle/>
        <a:p>
          <a:r>
            <a:rPr lang="es-CO" sz="1400" dirty="0" smtClean="0"/>
            <a:t>N. N. 1</a:t>
          </a:r>
          <a:endParaRPr lang="es-CO" sz="1400" dirty="0"/>
        </a:p>
      </dgm:t>
    </dgm:pt>
    <dgm:pt modelId="{C5563EF3-6564-492E-AB30-66117003A2D2}" type="parTrans" cxnId="{8217ED9D-5A5E-4F89-AB77-B996F9BAB683}">
      <dgm:prSet/>
      <dgm:spPr/>
      <dgm:t>
        <a:bodyPr/>
        <a:lstStyle/>
        <a:p>
          <a:endParaRPr lang="es-CO"/>
        </a:p>
      </dgm:t>
    </dgm:pt>
    <dgm:pt modelId="{3D76A0CC-01EB-4E37-8C61-820F26F05CF0}" type="sibTrans" cxnId="{8217ED9D-5A5E-4F89-AB77-B996F9BAB683}">
      <dgm:prSet/>
      <dgm:spPr/>
      <dgm:t>
        <a:bodyPr/>
        <a:lstStyle/>
        <a:p>
          <a:endParaRPr lang="es-CO"/>
        </a:p>
      </dgm:t>
    </dgm:pt>
    <dgm:pt modelId="{E75BF49A-0BBD-418B-A465-D5C73CDDC862}" type="pres">
      <dgm:prSet presAssocID="{10ED40AF-DFB1-4943-B6DB-2A904FAA918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B2B14297-00EC-4DE9-9F12-84F8A498FDA2}" type="pres">
      <dgm:prSet presAssocID="{224DFC69-98DC-492A-987A-165A8C398F9C}" presName="vertOne" presStyleCnt="0"/>
      <dgm:spPr/>
    </dgm:pt>
    <dgm:pt modelId="{002F55CE-1913-4F3F-AA6F-C819F8F648CF}" type="pres">
      <dgm:prSet presAssocID="{224DFC69-98DC-492A-987A-165A8C398F9C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A44F7502-E779-4A3D-9B93-C5ECA6B59C7C}" type="pres">
      <dgm:prSet presAssocID="{224DFC69-98DC-492A-987A-165A8C398F9C}" presName="parTransOne" presStyleCnt="0"/>
      <dgm:spPr/>
    </dgm:pt>
    <dgm:pt modelId="{3CE57FF6-FBA2-48D8-8049-49F705B51DFC}" type="pres">
      <dgm:prSet presAssocID="{224DFC69-98DC-492A-987A-165A8C398F9C}" presName="horzOne" presStyleCnt="0"/>
      <dgm:spPr/>
    </dgm:pt>
    <dgm:pt modelId="{75CFA4D5-EB26-4CFD-BFC1-C9FB112D6F12}" type="pres">
      <dgm:prSet presAssocID="{357B1FE2-5339-4287-AB9C-8CCBC31BE356}" presName="vertTwo" presStyleCnt="0"/>
      <dgm:spPr/>
    </dgm:pt>
    <dgm:pt modelId="{5ECD5F51-535C-41C3-8B53-BF1EF629859D}" type="pres">
      <dgm:prSet presAssocID="{357B1FE2-5339-4287-AB9C-8CCBC31BE356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813E7C8E-3755-4E92-8A65-9A2D82BC9A77}" type="pres">
      <dgm:prSet presAssocID="{357B1FE2-5339-4287-AB9C-8CCBC31BE356}" presName="parTransTwo" presStyleCnt="0"/>
      <dgm:spPr/>
    </dgm:pt>
    <dgm:pt modelId="{BAC4E885-7649-4868-8480-5D85C8310AF4}" type="pres">
      <dgm:prSet presAssocID="{357B1FE2-5339-4287-AB9C-8CCBC31BE356}" presName="horzTwo" presStyleCnt="0"/>
      <dgm:spPr/>
    </dgm:pt>
    <dgm:pt modelId="{BF53D83A-D5AA-4B2C-BFDB-5AA72308D198}" type="pres">
      <dgm:prSet presAssocID="{F91ADA0C-499F-466A-8012-8CCC303B0A6A}" presName="vertThree" presStyleCnt="0"/>
      <dgm:spPr/>
    </dgm:pt>
    <dgm:pt modelId="{234D320C-1D2E-4A46-9DEC-8ECAB8F8A172}" type="pres">
      <dgm:prSet presAssocID="{F91ADA0C-499F-466A-8012-8CCC303B0A6A}" presName="txThre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D44385DC-D114-4479-A676-415B6A91A8AD}" type="pres">
      <dgm:prSet presAssocID="{F91ADA0C-499F-466A-8012-8CCC303B0A6A}" presName="horzThree" presStyleCnt="0"/>
      <dgm:spPr/>
    </dgm:pt>
    <dgm:pt modelId="{293F5044-82CA-49C5-BBCB-9B2A332CC006}" type="pres">
      <dgm:prSet presAssocID="{B19A2E82-E336-4B21-9712-3745397A4242}" presName="sibSpaceThree" presStyleCnt="0"/>
      <dgm:spPr/>
    </dgm:pt>
    <dgm:pt modelId="{FDD0CAA1-6E01-4710-9446-2740C5EAEABF}" type="pres">
      <dgm:prSet presAssocID="{1B841326-BCC6-4BA6-B839-569A0D5A8B60}" presName="vertThree" presStyleCnt="0"/>
      <dgm:spPr/>
    </dgm:pt>
    <dgm:pt modelId="{81ACA734-3E6E-4315-AA18-967A06F4FB8F}" type="pres">
      <dgm:prSet presAssocID="{1B841326-BCC6-4BA6-B839-569A0D5A8B60}" presName="txThre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EB3B9E86-A9A9-480D-A2D4-8536094CEBC8}" type="pres">
      <dgm:prSet presAssocID="{1B841326-BCC6-4BA6-B839-569A0D5A8B60}" presName="horzThree" presStyleCnt="0"/>
      <dgm:spPr/>
    </dgm:pt>
    <dgm:pt modelId="{22A85E5B-55F7-4DAB-B235-88C6F756B28F}" type="pres">
      <dgm:prSet presAssocID="{536CCEDF-5771-4F92-8E71-B1E740FC647E}" presName="sibSpaceTwo" presStyleCnt="0"/>
      <dgm:spPr/>
    </dgm:pt>
    <dgm:pt modelId="{4438EBED-A435-42AC-AA1F-C9755A0FE824}" type="pres">
      <dgm:prSet presAssocID="{9FE257F2-9B70-44D7-9B1B-4B721ECA3A5F}" presName="vertTwo" presStyleCnt="0"/>
      <dgm:spPr/>
    </dgm:pt>
    <dgm:pt modelId="{20E91E60-6C92-4AF4-A934-46B4DE9CB791}" type="pres">
      <dgm:prSet presAssocID="{9FE257F2-9B70-44D7-9B1B-4B721ECA3A5F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36223B38-A2D0-4388-BB92-F9AEEE2C85DC}" type="pres">
      <dgm:prSet presAssocID="{9FE257F2-9B70-44D7-9B1B-4B721ECA3A5F}" presName="parTransTwo" presStyleCnt="0"/>
      <dgm:spPr/>
    </dgm:pt>
    <dgm:pt modelId="{1C08672B-71CD-428E-A148-7E7DFE8B2C75}" type="pres">
      <dgm:prSet presAssocID="{9FE257F2-9B70-44D7-9B1B-4B721ECA3A5F}" presName="horzTwo" presStyleCnt="0"/>
      <dgm:spPr/>
    </dgm:pt>
    <dgm:pt modelId="{5A6CCB77-69F5-40DC-8D37-53A06960D8A9}" type="pres">
      <dgm:prSet presAssocID="{028EE9DF-073A-4334-B653-B33F2870554F}" presName="vertThree" presStyleCnt="0"/>
      <dgm:spPr/>
    </dgm:pt>
    <dgm:pt modelId="{C3F1B4F3-B326-488F-B81A-6F0B7C265A35}" type="pres">
      <dgm:prSet presAssocID="{028EE9DF-073A-4334-B653-B33F2870554F}" presName="txThre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0FE4431A-0B10-4E1F-9524-6ED771E4B146}" type="pres">
      <dgm:prSet presAssocID="{028EE9DF-073A-4334-B653-B33F2870554F}" presName="parTransThree" presStyleCnt="0"/>
      <dgm:spPr/>
    </dgm:pt>
    <dgm:pt modelId="{9EBBCB89-FE22-4EBF-80B8-D7F7EF275E05}" type="pres">
      <dgm:prSet presAssocID="{028EE9DF-073A-4334-B653-B33F2870554F}" presName="horzThree" presStyleCnt="0"/>
      <dgm:spPr/>
    </dgm:pt>
    <dgm:pt modelId="{10E15F04-933A-4CEA-B44C-5A5AFF2DBA0F}" type="pres">
      <dgm:prSet presAssocID="{8E81EEE7-B89D-41D5-B8B6-666C7126F208}" presName="vertFour" presStyleCnt="0">
        <dgm:presLayoutVars>
          <dgm:chPref val="3"/>
        </dgm:presLayoutVars>
      </dgm:prSet>
      <dgm:spPr/>
    </dgm:pt>
    <dgm:pt modelId="{55D75852-D7E6-4876-A1E4-E714207FB9F1}" type="pres">
      <dgm:prSet presAssocID="{8E81EEE7-B89D-41D5-B8B6-666C7126F208}" presName="txFour" presStyleLbl="node4" presStyleIdx="0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4B3AC6C8-C30A-4448-A8C8-B10B685135D0}" type="pres">
      <dgm:prSet presAssocID="{8E81EEE7-B89D-41D5-B8B6-666C7126F208}" presName="horzFour" presStyleCnt="0"/>
      <dgm:spPr/>
    </dgm:pt>
    <dgm:pt modelId="{B1FA060F-FA05-42FE-AF06-2B7DE5962EA1}" type="pres">
      <dgm:prSet presAssocID="{29260C65-5D0C-4D59-B3C5-338034849E17}" presName="sibSpaceFour" presStyleCnt="0"/>
      <dgm:spPr/>
    </dgm:pt>
    <dgm:pt modelId="{176D2290-0E4F-4767-A984-6CEC2A183A42}" type="pres">
      <dgm:prSet presAssocID="{3F75DCED-A35E-4B8D-B6FA-5FBF81401AF7}" presName="vertFour" presStyleCnt="0">
        <dgm:presLayoutVars>
          <dgm:chPref val="3"/>
        </dgm:presLayoutVars>
      </dgm:prSet>
      <dgm:spPr/>
    </dgm:pt>
    <dgm:pt modelId="{64A8139B-5073-4F13-8138-2CF4C4037F3D}" type="pres">
      <dgm:prSet presAssocID="{3F75DCED-A35E-4B8D-B6FA-5FBF81401AF7}" presName="txFour" presStyleLbl="node4" presStyleIdx="1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B1893DA2-7F3F-404B-A804-EB888C7F56FD}" type="pres">
      <dgm:prSet presAssocID="{3F75DCED-A35E-4B8D-B6FA-5FBF81401AF7}" presName="horzFour" presStyleCnt="0"/>
      <dgm:spPr/>
    </dgm:pt>
    <dgm:pt modelId="{75F13D38-6611-4FD3-8948-ED5F1F44EA46}" type="pres">
      <dgm:prSet presAssocID="{F657FB25-49D0-4DD9-968B-C14419C8D5BA}" presName="sibSpaceThree" presStyleCnt="0"/>
      <dgm:spPr/>
    </dgm:pt>
    <dgm:pt modelId="{1165945A-2A36-4750-AB71-D5880C87A5EB}" type="pres">
      <dgm:prSet presAssocID="{CEA55D84-02BF-4361-B216-BEEFDBBCB2CD}" presName="vertThree" presStyleCnt="0"/>
      <dgm:spPr/>
    </dgm:pt>
    <dgm:pt modelId="{5C992913-3F2E-46A3-A4A8-5D68407929D2}" type="pres">
      <dgm:prSet presAssocID="{CEA55D84-02BF-4361-B216-BEEFDBBCB2CD}" presName="txThre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13D9CA24-7E33-437D-BA61-B9CBBCD75446}" type="pres">
      <dgm:prSet presAssocID="{CEA55D84-02BF-4361-B216-BEEFDBBCB2CD}" presName="parTransThree" presStyleCnt="0"/>
      <dgm:spPr/>
    </dgm:pt>
    <dgm:pt modelId="{40310D31-9873-48D9-AD88-4ADC07BE279E}" type="pres">
      <dgm:prSet presAssocID="{CEA55D84-02BF-4361-B216-BEEFDBBCB2CD}" presName="horzThree" presStyleCnt="0"/>
      <dgm:spPr/>
    </dgm:pt>
    <dgm:pt modelId="{90CCB713-025F-483D-A33F-4577939C9724}" type="pres">
      <dgm:prSet presAssocID="{A98450EE-FDB0-4211-94EE-2834C667B841}" presName="vertFour" presStyleCnt="0">
        <dgm:presLayoutVars>
          <dgm:chPref val="3"/>
        </dgm:presLayoutVars>
      </dgm:prSet>
      <dgm:spPr/>
    </dgm:pt>
    <dgm:pt modelId="{AFF06952-3CB4-41FB-B025-C37600DCB5F7}" type="pres">
      <dgm:prSet presAssocID="{A98450EE-FDB0-4211-94EE-2834C667B841}" presName="txFour" presStyleLbl="node4" presStyleIdx="2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C2078119-8967-4DD7-976F-316765E7F057}" type="pres">
      <dgm:prSet presAssocID="{A98450EE-FDB0-4211-94EE-2834C667B841}" presName="parTransFour" presStyleCnt="0"/>
      <dgm:spPr/>
    </dgm:pt>
    <dgm:pt modelId="{F2CAD88A-352C-4410-B563-81EFD17BC43A}" type="pres">
      <dgm:prSet presAssocID="{A98450EE-FDB0-4211-94EE-2834C667B841}" presName="horzFour" presStyleCnt="0"/>
      <dgm:spPr/>
    </dgm:pt>
    <dgm:pt modelId="{77973A59-DF19-4A34-A0E7-154A755ADBC2}" type="pres">
      <dgm:prSet presAssocID="{A00685AE-74BB-4F4D-9DEF-5CF1B4CA664C}" presName="vertFour" presStyleCnt="0">
        <dgm:presLayoutVars>
          <dgm:chPref val="3"/>
        </dgm:presLayoutVars>
      </dgm:prSet>
      <dgm:spPr/>
    </dgm:pt>
    <dgm:pt modelId="{2A8E4110-0E6F-4BF3-B66C-1B5D0CBA9C74}" type="pres">
      <dgm:prSet presAssocID="{A00685AE-74BB-4F4D-9DEF-5CF1B4CA664C}" presName="txFour" presStyleLbl="node4" presStyleIdx="3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8A844517-2AC0-489F-8793-DF99950000EE}" type="pres">
      <dgm:prSet presAssocID="{A00685AE-74BB-4F4D-9DEF-5CF1B4CA664C}" presName="horzFour" presStyleCnt="0"/>
      <dgm:spPr/>
    </dgm:pt>
    <dgm:pt modelId="{5AFAAAD8-19F7-4E41-BF3A-87A4F4E7A49C}" type="pres">
      <dgm:prSet presAssocID="{14C5BCA6-E3DC-4D37-8CE7-1642239407BE}" presName="sibSpaceFour" presStyleCnt="0"/>
      <dgm:spPr/>
    </dgm:pt>
    <dgm:pt modelId="{178093D6-5739-495A-B900-47D4CA4CA3D5}" type="pres">
      <dgm:prSet presAssocID="{70973E69-E559-44DC-8ECA-38A3979C881A}" presName="vertFour" presStyleCnt="0">
        <dgm:presLayoutVars>
          <dgm:chPref val="3"/>
        </dgm:presLayoutVars>
      </dgm:prSet>
      <dgm:spPr/>
    </dgm:pt>
    <dgm:pt modelId="{DB1737F7-4AF3-4EF4-ACF0-0475BEFB69F8}" type="pres">
      <dgm:prSet presAssocID="{70973E69-E559-44DC-8ECA-38A3979C881A}" presName="txFour" presStyleLbl="node4" presStyleIdx="4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1D33F52D-E13D-463F-939B-5C18FEBDDCA8}" type="pres">
      <dgm:prSet presAssocID="{70973E69-E559-44DC-8ECA-38A3979C881A}" presName="horzFour" presStyleCnt="0"/>
      <dgm:spPr/>
    </dgm:pt>
    <dgm:pt modelId="{3DE5CBB9-B9C8-4CDE-B953-F5B3B01DCB19}" type="pres">
      <dgm:prSet presAssocID="{A9E405E3-CF6E-427A-BA6B-8D5FB3243739}" presName="sibSpaceFour" presStyleCnt="0"/>
      <dgm:spPr/>
    </dgm:pt>
    <dgm:pt modelId="{9178A8F1-B4F4-46D6-A119-E72C8A782693}" type="pres">
      <dgm:prSet presAssocID="{C04F9368-AB8A-4614-A080-3CD3B58F4CA0}" presName="vertFour" presStyleCnt="0">
        <dgm:presLayoutVars>
          <dgm:chPref val="3"/>
        </dgm:presLayoutVars>
      </dgm:prSet>
      <dgm:spPr/>
    </dgm:pt>
    <dgm:pt modelId="{9BDA27A9-6305-4110-BB11-80F23B23EAD2}" type="pres">
      <dgm:prSet presAssocID="{C04F9368-AB8A-4614-A080-3CD3B58F4CA0}" presName="txFour" presStyleLbl="node4" presStyleIdx="5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152ACE1A-4746-4E2B-A349-6BE8B5E1E59D}" type="pres">
      <dgm:prSet presAssocID="{C04F9368-AB8A-4614-A080-3CD3B58F4CA0}" presName="horzFour" presStyleCnt="0"/>
      <dgm:spPr/>
    </dgm:pt>
  </dgm:ptLst>
  <dgm:cxnLst>
    <dgm:cxn modelId="{738CF049-A7D6-4B16-9091-605BD78E23FC}" srcId="{028EE9DF-073A-4334-B653-B33F2870554F}" destId="{8E81EEE7-B89D-41D5-B8B6-666C7126F208}" srcOrd="0" destOrd="0" parTransId="{4662011F-EA43-41CE-A944-15F62BBCB2D3}" sibTransId="{29260C65-5D0C-4D59-B3C5-338034849E17}"/>
    <dgm:cxn modelId="{0C48EF94-376A-4B0C-B643-DA559F2CCE11}" srcId="{9FE257F2-9B70-44D7-9B1B-4B721ECA3A5F}" destId="{028EE9DF-073A-4334-B653-B33F2870554F}" srcOrd="0" destOrd="0" parTransId="{B5337031-38F3-43CF-B6FE-24F7C306639B}" sibTransId="{F657FB25-49D0-4DD9-968B-C14419C8D5BA}"/>
    <dgm:cxn modelId="{A9DD0A75-A16D-483C-94F5-B1A12692E225}" type="presOf" srcId="{028EE9DF-073A-4334-B653-B33F2870554F}" destId="{C3F1B4F3-B326-488F-B81A-6F0B7C265A35}" srcOrd="0" destOrd="0" presId="urn:microsoft.com/office/officeart/2005/8/layout/hierarchy4"/>
    <dgm:cxn modelId="{4A6E0891-DE4D-4D7F-B401-5F6447A94762}" type="presOf" srcId="{1B841326-BCC6-4BA6-B839-569A0D5A8B60}" destId="{81ACA734-3E6E-4315-AA18-967A06F4FB8F}" srcOrd="0" destOrd="0" presId="urn:microsoft.com/office/officeart/2005/8/layout/hierarchy4"/>
    <dgm:cxn modelId="{00A2FF06-7FE7-4D31-9FAD-7D115E3C18FF}" srcId="{357B1FE2-5339-4287-AB9C-8CCBC31BE356}" destId="{F91ADA0C-499F-466A-8012-8CCC303B0A6A}" srcOrd="0" destOrd="0" parTransId="{E1C681BD-DFD1-473C-94D3-A329E7576413}" sibTransId="{B19A2E82-E336-4B21-9712-3745397A4242}"/>
    <dgm:cxn modelId="{239EE26F-1CEF-4717-ACC3-571F69D9F4A0}" type="presOf" srcId="{F91ADA0C-499F-466A-8012-8CCC303B0A6A}" destId="{234D320C-1D2E-4A46-9DEC-8ECAB8F8A172}" srcOrd="0" destOrd="0" presId="urn:microsoft.com/office/officeart/2005/8/layout/hierarchy4"/>
    <dgm:cxn modelId="{866FD990-89A9-4FE3-BF5A-C435793A719B}" srcId="{028EE9DF-073A-4334-B653-B33F2870554F}" destId="{3F75DCED-A35E-4B8D-B6FA-5FBF81401AF7}" srcOrd="1" destOrd="0" parTransId="{77D0F0A2-D180-45B1-9499-E54D85D39FC8}" sibTransId="{07DD266D-8D64-41EE-8EA9-843EABBEE3D1}"/>
    <dgm:cxn modelId="{D8E1E436-4033-43D8-85C8-506481D86F0A}" srcId="{357B1FE2-5339-4287-AB9C-8CCBC31BE356}" destId="{1B841326-BCC6-4BA6-B839-569A0D5A8B60}" srcOrd="1" destOrd="0" parTransId="{B2B67E50-77BD-4B30-ABC1-4DD479905656}" sibTransId="{1F771416-DF5D-4ED3-8F90-3E48204AE887}"/>
    <dgm:cxn modelId="{3FF06259-0DBE-405D-B8CA-FEC78651E411}" type="presOf" srcId="{A00685AE-74BB-4F4D-9DEF-5CF1B4CA664C}" destId="{2A8E4110-0E6F-4BF3-B66C-1B5D0CBA9C74}" srcOrd="0" destOrd="0" presId="urn:microsoft.com/office/officeart/2005/8/layout/hierarchy4"/>
    <dgm:cxn modelId="{F61889FD-9CDF-439A-AFB8-802B22C5CC01}" type="presOf" srcId="{224DFC69-98DC-492A-987A-165A8C398F9C}" destId="{002F55CE-1913-4F3F-AA6F-C819F8F648CF}" srcOrd="0" destOrd="0" presId="urn:microsoft.com/office/officeart/2005/8/layout/hierarchy4"/>
    <dgm:cxn modelId="{726F0091-B611-4C80-A43F-A67CA524206E}" type="presOf" srcId="{3F75DCED-A35E-4B8D-B6FA-5FBF81401AF7}" destId="{64A8139B-5073-4F13-8138-2CF4C4037F3D}" srcOrd="0" destOrd="0" presId="urn:microsoft.com/office/officeart/2005/8/layout/hierarchy4"/>
    <dgm:cxn modelId="{239EE8A1-EB85-4F80-8921-C41416F83359}" type="presOf" srcId="{357B1FE2-5339-4287-AB9C-8CCBC31BE356}" destId="{5ECD5F51-535C-41C3-8B53-BF1EF629859D}" srcOrd="0" destOrd="0" presId="urn:microsoft.com/office/officeart/2005/8/layout/hierarchy4"/>
    <dgm:cxn modelId="{A63EC757-57CF-4DE4-AA38-41FC473BD6EE}" type="presOf" srcId="{70973E69-E559-44DC-8ECA-38A3979C881A}" destId="{DB1737F7-4AF3-4EF4-ACF0-0475BEFB69F8}" srcOrd="0" destOrd="0" presId="urn:microsoft.com/office/officeart/2005/8/layout/hierarchy4"/>
    <dgm:cxn modelId="{8AC0524D-D4FA-4DD5-BFB5-408DFC7C8452}" type="presOf" srcId="{A98450EE-FDB0-4211-94EE-2834C667B841}" destId="{AFF06952-3CB4-41FB-B025-C37600DCB5F7}" srcOrd="0" destOrd="0" presId="urn:microsoft.com/office/officeart/2005/8/layout/hierarchy4"/>
    <dgm:cxn modelId="{B23210FC-6304-41ED-8320-AD3EBF24B4A1}" srcId="{CEA55D84-02BF-4361-B216-BEEFDBBCB2CD}" destId="{C04F9368-AB8A-4614-A080-3CD3B58F4CA0}" srcOrd="1" destOrd="0" parTransId="{E9DD9627-BB34-40D5-ADC6-61104D9C29A2}" sibTransId="{CEB158B1-319A-4BA9-99AD-EBA08926D4E0}"/>
    <dgm:cxn modelId="{69A19362-2F85-4E9C-88F1-3336A104D073}" srcId="{CEA55D84-02BF-4361-B216-BEEFDBBCB2CD}" destId="{A98450EE-FDB0-4211-94EE-2834C667B841}" srcOrd="0" destOrd="0" parTransId="{08565991-B153-4F15-8352-91C2BBAC7F86}" sibTransId="{A9E405E3-CF6E-427A-BA6B-8D5FB3243739}"/>
    <dgm:cxn modelId="{4E5383B9-5A8A-4B78-A826-853258149ABB}" type="presOf" srcId="{8E81EEE7-B89D-41D5-B8B6-666C7126F208}" destId="{55D75852-D7E6-4876-A1E4-E714207FB9F1}" srcOrd="0" destOrd="0" presId="urn:microsoft.com/office/officeart/2005/8/layout/hierarchy4"/>
    <dgm:cxn modelId="{8217ED9D-5A5E-4F89-AB77-B996F9BAB683}" srcId="{A98450EE-FDB0-4211-94EE-2834C667B841}" destId="{70973E69-E559-44DC-8ECA-38A3979C881A}" srcOrd="1" destOrd="0" parTransId="{C5563EF3-6564-492E-AB30-66117003A2D2}" sibTransId="{3D76A0CC-01EB-4E37-8C61-820F26F05CF0}"/>
    <dgm:cxn modelId="{9E6E5100-0F11-4BFE-BB5E-BB7E09325CCC}" type="presOf" srcId="{10ED40AF-DFB1-4943-B6DB-2A904FAA918A}" destId="{E75BF49A-0BBD-418B-A465-D5C73CDDC862}" srcOrd="0" destOrd="0" presId="urn:microsoft.com/office/officeart/2005/8/layout/hierarchy4"/>
    <dgm:cxn modelId="{4F5748F0-3264-424C-9462-8B5826021646}" srcId="{224DFC69-98DC-492A-987A-165A8C398F9C}" destId="{9FE257F2-9B70-44D7-9B1B-4B721ECA3A5F}" srcOrd="1" destOrd="0" parTransId="{9D191BF7-DA85-4331-ACDE-2E02F0459172}" sibTransId="{95683789-E649-4459-B88B-275EE37EF702}"/>
    <dgm:cxn modelId="{5E0E3E48-C52E-4E9A-B54B-487FE7CE13CD}" srcId="{224DFC69-98DC-492A-987A-165A8C398F9C}" destId="{357B1FE2-5339-4287-AB9C-8CCBC31BE356}" srcOrd="0" destOrd="0" parTransId="{33866EA9-5FB0-4FED-946D-C67EC890E954}" sibTransId="{536CCEDF-5771-4F92-8E71-B1E740FC647E}"/>
    <dgm:cxn modelId="{78B2DF56-19DC-4B5A-87CD-D7D286D7505A}" type="presOf" srcId="{9FE257F2-9B70-44D7-9B1B-4B721ECA3A5F}" destId="{20E91E60-6C92-4AF4-A934-46B4DE9CB791}" srcOrd="0" destOrd="0" presId="urn:microsoft.com/office/officeart/2005/8/layout/hierarchy4"/>
    <dgm:cxn modelId="{EE2608B7-954C-4CA4-ACC4-6A8421F6A603}" srcId="{9FE257F2-9B70-44D7-9B1B-4B721ECA3A5F}" destId="{CEA55D84-02BF-4361-B216-BEEFDBBCB2CD}" srcOrd="1" destOrd="0" parTransId="{61627F73-F318-42C3-B131-E0C4B4934454}" sibTransId="{7977F221-89D3-4500-B618-FF152778694A}"/>
    <dgm:cxn modelId="{AEED5782-3D45-48B6-9FB7-560A9E0CE2EC}" srcId="{10ED40AF-DFB1-4943-B6DB-2A904FAA918A}" destId="{224DFC69-98DC-492A-987A-165A8C398F9C}" srcOrd="0" destOrd="0" parTransId="{FAB482D3-BE6B-4C36-B4BA-0FAA7015E800}" sibTransId="{2A471521-3F41-4AD4-A41F-9977087E123F}"/>
    <dgm:cxn modelId="{AF98DA33-7DD7-47FF-8521-772A19A2204D}" type="presOf" srcId="{C04F9368-AB8A-4614-A080-3CD3B58F4CA0}" destId="{9BDA27A9-6305-4110-BB11-80F23B23EAD2}" srcOrd="0" destOrd="0" presId="urn:microsoft.com/office/officeart/2005/8/layout/hierarchy4"/>
    <dgm:cxn modelId="{90233CB4-8B3B-46A5-AD32-7D5591E17EC5}" type="presOf" srcId="{CEA55D84-02BF-4361-B216-BEEFDBBCB2CD}" destId="{5C992913-3F2E-46A3-A4A8-5D68407929D2}" srcOrd="0" destOrd="0" presId="urn:microsoft.com/office/officeart/2005/8/layout/hierarchy4"/>
    <dgm:cxn modelId="{43BB70BC-6FFE-4C4E-8CBD-F25664A3D71B}" srcId="{A98450EE-FDB0-4211-94EE-2834C667B841}" destId="{A00685AE-74BB-4F4D-9DEF-5CF1B4CA664C}" srcOrd="0" destOrd="0" parTransId="{72624657-FD0F-4864-AA1B-DDCB5C6EE967}" sibTransId="{14C5BCA6-E3DC-4D37-8CE7-1642239407BE}"/>
    <dgm:cxn modelId="{6DA1F88D-D2CE-4BC9-9C11-5A6B036E7491}" type="presParOf" srcId="{E75BF49A-0BBD-418B-A465-D5C73CDDC862}" destId="{B2B14297-00EC-4DE9-9F12-84F8A498FDA2}" srcOrd="0" destOrd="0" presId="urn:microsoft.com/office/officeart/2005/8/layout/hierarchy4"/>
    <dgm:cxn modelId="{4553F9C6-D871-41A3-9A7F-874E5BFA7443}" type="presParOf" srcId="{B2B14297-00EC-4DE9-9F12-84F8A498FDA2}" destId="{002F55CE-1913-4F3F-AA6F-C819F8F648CF}" srcOrd="0" destOrd="0" presId="urn:microsoft.com/office/officeart/2005/8/layout/hierarchy4"/>
    <dgm:cxn modelId="{BAC4F158-7A60-40C3-8C48-156D812FBF26}" type="presParOf" srcId="{B2B14297-00EC-4DE9-9F12-84F8A498FDA2}" destId="{A44F7502-E779-4A3D-9B93-C5ECA6B59C7C}" srcOrd="1" destOrd="0" presId="urn:microsoft.com/office/officeart/2005/8/layout/hierarchy4"/>
    <dgm:cxn modelId="{019A9E5F-22EF-4FF4-BE22-77B9431AFD74}" type="presParOf" srcId="{B2B14297-00EC-4DE9-9F12-84F8A498FDA2}" destId="{3CE57FF6-FBA2-48D8-8049-49F705B51DFC}" srcOrd="2" destOrd="0" presId="urn:microsoft.com/office/officeart/2005/8/layout/hierarchy4"/>
    <dgm:cxn modelId="{A00D4416-7612-4F4E-AEDB-04BE02C0F757}" type="presParOf" srcId="{3CE57FF6-FBA2-48D8-8049-49F705B51DFC}" destId="{75CFA4D5-EB26-4CFD-BFC1-C9FB112D6F12}" srcOrd="0" destOrd="0" presId="urn:microsoft.com/office/officeart/2005/8/layout/hierarchy4"/>
    <dgm:cxn modelId="{F8C1B29C-6C34-4B2D-BEAB-A2DE72359495}" type="presParOf" srcId="{75CFA4D5-EB26-4CFD-BFC1-C9FB112D6F12}" destId="{5ECD5F51-535C-41C3-8B53-BF1EF629859D}" srcOrd="0" destOrd="0" presId="urn:microsoft.com/office/officeart/2005/8/layout/hierarchy4"/>
    <dgm:cxn modelId="{537A3AF1-8D58-4AFB-AC48-442F9BE18399}" type="presParOf" srcId="{75CFA4D5-EB26-4CFD-BFC1-C9FB112D6F12}" destId="{813E7C8E-3755-4E92-8A65-9A2D82BC9A77}" srcOrd="1" destOrd="0" presId="urn:microsoft.com/office/officeart/2005/8/layout/hierarchy4"/>
    <dgm:cxn modelId="{7C1FDB70-115D-4B2A-A2A4-81DB8E1A40A9}" type="presParOf" srcId="{75CFA4D5-EB26-4CFD-BFC1-C9FB112D6F12}" destId="{BAC4E885-7649-4868-8480-5D85C8310AF4}" srcOrd="2" destOrd="0" presId="urn:microsoft.com/office/officeart/2005/8/layout/hierarchy4"/>
    <dgm:cxn modelId="{C165D548-6E29-4913-A41B-556B927A5A95}" type="presParOf" srcId="{BAC4E885-7649-4868-8480-5D85C8310AF4}" destId="{BF53D83A-D5AA-4B2C-BFDB-5AA72308D198}" srcOrd="0" destOrd="0" presId="urn:microsoft.com/office/officeart/2005/8/layout/hierarchy4"/>
    <dgm:cxn modelId="{8C48B874-A9D3-4048-A49A-B825D3EF7D7B}" type="presParOf" srcId="{BF53D83A-D5AA-4B2C-BFDB-5AA72308D198}" destId="{234D320C-1D2E-4A46-9DEC-8ECAB8F8A172}" srcOrd="0" destOrd="0" presId="urn:microsoft.com/office/officeart/2005/8/layout/hierarchy4"/>
    <dgm:cxn modelId="{CB91B1CA-196F-4C79-A584-69E66294156D}" type="presParOf" srcId="{BF53D83A-D5AA-4B2C-BFDB-5AA72308D198}" destId="{D44385DC-D114-4479-A676-415B6A91A8AD}" srcOrd="1" destOrd="0" presId="urn:microsoft.com/office/officeart/2005/8/layout/hierarchy4"/>
    <dgm:cxn modelId="{74DA0707-6308-43D9-9E5E-ACF1BD8FA2F4}" type="presParOf" srcId="{BAC4E885-7649-4868-8480-5D85C8310AF4}" destId="{293F5044-82CA-49C5-BBCB-9B2A332CC006}" srcOrd="1" destOrd="0" presId="urn:microsoft.com/office/officeart/2005/8/layout/hierarchy4"/>
    <dgm:cxn modelId="{71F77C2B-D0CF-41B4-AFB8-69833E42E145}" type="presParOf" srcId="{BAC4E885-7649-4868-8480-5D85C8310AF4}" destId="{FDD0CAA1-6E01-4710-9446-2740C5EAEABF}" srcOrd="2" destOrd="0" presId="urn:microsoft.com/office/officeart/2005/8/layout/hierarchy4"/>
    <dgm:cxn modelId="{2A5666B4-DE79-4D14-8908-D7FC8BE91972}" type="presParOf" srcId="{FDD0CAA1-6E01-4710-9446-2740C5EAEABF}" destId="{81ACA734-3E6E-4315-AA18-967A06F4FB8F}" srcOrd="0" destOrd="0" presId="urn:microsoft.com/office/officeart/2005/8/layout/hierarchy4"/>
    <dgm:cxn modelId="{E683065A-C1F2-4CD9-A099-E08964A02890}" type="presParOf" srcId="{FDD0CAA1-6E01-4710-9446-2740C5EAEABF}" destId="{EB3B9E86-A9A9-480D-A2D4-8536094CEBC8}" srcOrd="1" destOrd="0" presId="urn:microsoft.com/office/officeart/2005/8/layout/hierarchy4"/>
    <dgm:cxn modelId="{002593CC-4A52-4BC7-8CA2-B753B88073F5}" type="presParOf" srcId="{3CE57FF6-FBA2-48D8-8049-49F705B51DFC}" destId="{22A85E5B-55F7-4DAB-B235-88C6F756B28F}" srcOrd="1" destOrd="0" presId="urn:microsoft.com/office/officeart/2005/8/layout/hierarchy4"/>
    <dgm:cxn modelId="{B1807F50-CEF7-4A74-BEE9-C946712E31E1}" type="presParOf" srcId="{3CE57FF6-FBA2-48D8-8049-49F705B51DFC}" destId="{4438EBED-A435-42AC-AA1F-C9755A0FE824}" srcOrd="2" destOrd="0" presId="urn:microsoft.com/office/officeart/2005/8/layout/hierarchy4"/>
    <dgm:cxn modelId="{F8D2B4CA-1F5B-4C04-9AC0-98D29CD3CBD9}" type="presParOf" srcId="{4438EBED-A435-42AC-AA1F-C9755A0FE824}" destId="{20E91E60-6C92-4AF4-A934-46B4DE9CB791}" srcOrd="0" destOrd="0" presId="urn:microsoft.com/office/officeart/2005/8/layout/hierarchy4"/>
    <dgm:cxn modelId="{FB001995-1E91-466C-84B6-2769F9F555F0}" type="presParOf" srcId="{4438EBED-A435-42AC-AA1F-C9755A0FE824}" destId="{36223B38-A2D0-4388-BB92-F9AEEE2C85DC}" srcOrd="1" destOrd="0" presId="urn:microsoft.com/office/officeart/2005/8/layout/hierarchy4"/>
    <dgm:cxn modelId="{6E525DD2-64A6-41C6-8DBD-287052EEE9C3}" type="presParOf" srcId="{4438EBED-A435-42AC-AA1F-C9755A0FE824}" destId="{1C08672B-71CD-428E-A148-7E7DFE8B2C75}" srcOrd="2" destOrd="0" presId="urn:microsoft.com/office/officeart/2005/8/layout/hierarchy4"/>
    <dgm:cxn modelId="{1D6A2A29-E209-46C6-B469-6811C4FE1789}" type="presParOf" srcId="{1C08672B-71CD-428E-A148-7E7DFE8B2C75}" destId="{5A6CCB77-69F5-40DC-8D37-53A06960D8A9}" srcOrd="0" destOrd="0" presId="urn:microsoft.com/office/officeart/2005/8/layout/hierarchy4"/>
    <dgm:cxn modelId="{C8FFD014-258A-40BE-8E4F-BDC76893F734}" type="presParOf" srcId="{5A6CCB77-69F5-40DC-8D37-53A06960D8A9}" destId="{C3F1B4F3-B326-488F-B81A-6F0B7C265A35}" srcOrd="0" destOrd="0" presId="urn:microsoft.com/office/officeart/2005/8/layout/hierarchy4"/>
    <dgm:cxn modelId="{F0492647-704F-4D4B-BD89-D187D8F8D7D4}" type="presParOf" srcId="{5A6CCB77-69F5-40DC-8D37-53A06960D8A9}" destId="{0FE4431A-0B10-4E1F-9524-6ED771E4B146}" srcOrd="1" destOrd="0" presId="urn:microsoft.com/office/officeart/2005/8/layout/hierarchy4"/>
    <dgm:cxn modelId="{1F7C9067-8EC6-41BC-8033-D3DEE8FF46B0}" type="presParOf" srcId="{5A6CCB77-69F5-40DC-8D37-53A06960D8A9}" destId="{9EBBCB89-FE22-4EBF-80B8-D7F7EF275E05}" srcOrd="2" destOrd="0" presId="urn:microsoft.com/office/officeart/2005/8/layout/hierarchy4"/>
    <dgm:cxn modelId="{A2684301-98D7-4436-9E0F-DC3060CE6EB3}" type="presParOf" srcId="{9EBBCB89-FE22-4EBF-80B8-D7F7EF275E05}" destId="{10E15F04-933A-4CEA-B44C-5A5AFF2DBA0F}" srcOrd="0" destOrd="0" presId="urn:microsoft.com/office/officeart/2005/8/layout/hierarchy4"/>
    <dgm:cxn modelId="{8A5AD3CA-89CD-41D8-BF01-DD0F8C9153BC}" type="presParOf" srcId="{10E15F04-933A-4CEA-B44C-5A5AFF2DBA0F}" destId="{55D75852-D7E6-4876-A1E4-E714207FB9F1}" srcOrd="0" destOrd="0" presId="urn:microsoft.com/office/officeart/2005/8/layout/hierarchy4"/>
    <dgm:cxn modelId="{B23B2219-A211-47D5-B92C-30EBBFD46308}" type="presParOf" srcId="{10E15F04-933A-4CEA-B44C-5A5AFF2DBA0F}" destId="{4B3AC6C8-C30A-4448-A8C8-B10B685135D0}" srcOrd="1" destOrd="0" presId="urn:microsoft.com/office/officeart/2005/8/layout/hierarchy4"/>
    <dgm:cxn modelId="{8A4D4A5D-4A30-4DFC-86F0-6C8A6F045E41}" type="presParOf" srcId="{9EBBCB89-FE22-4EBF-80B8-D7F7EF275E05}" destId="{B1FA060F-FA05-42FE-AF06-2B7DE5962EA1}" srcOrd="1" destOrd="0" presId="urn:microsoft.com/office/officeart/2005/8/layout/hierarchy4"/>
    <dgm:cxn modelId="{B894F7C1-9322-43EE-987D-34D2941B47EF}" type="presParOf" srcId="{9EBBCB89-FE22-4EBF-80B8-D7F7EF275E05}" destId="{176D2290-0E4F-4767-A984-6CEC2A183A42}" srcOrd="2" destOrd="0" presId="urn:microsoft.com/office/officeart/2005/8/layout/hierarchy4"/>
    <dgm:cxn modelId="{54E03A7A-831F-443B-B93D-40D4BF8B0F03}" type="presParOf" srcId="{176D2290-0E4F-4767-A984-6CEC2A183A42}" destId="{64A8139B-5073-4F13-8138-2CF4C4037F3D}" srcOrd="0" destOrd="0" presId="urn:microsoft.com/office/officeart/2005/8/layout/hierarchy4"/>
    <dgm:cxn modelId="{F7B24D1B-4A69-4CA0-AF01-29E2106256BA}" type="presParOf" srcId="{176D2290-0E4F-4767-A984-6CEC2A183A42}" destId="{B1893DA2-7F3F-404B-A804-EB888C7F56FD}" srcOrd="1" destOrd="0" presId="urn:microsoft.com/office/officeart/2005/8/layout/hierarchy4"/>
    <dgm:cxn modelId="{3F544184-313E-499E-9624-D932640DD823}" type="presParOf" srcId="{1C08672B-71CD-428E-A148-7E7DFE8B2C75}" destId="{75F13D38-6611-4FD3-8948-ED5F1F44EA46}" srcOrd="1" destOrd="0" presId="urn:microsoft.com/office/officeart/2005/8/layout/hierarchy4"/>
    <dgm:cxn modelId="{7168D119-1CC6-43D2-BF3D-E4BA3EEBD221}" type="presParOf" srcId="{1C08672B-71CD-428E-A148-7E7DFE8B2C75}" destId="{1165945A-2A36-4750-AB71-D5880C87A5EB}" srcOrd="2" destOrd="0" presId="urn:microsoft.com/office/officeart/2005/8/layout/hierarchy4"/>
    <dgm:cxn modelId="{44D07329-51EA-46ED-A4E8-6659BB2BE0E1}" type="presParOf" srcId="{1165945A-2A36-4750-AB71-D5880C87A5EB}" destId="{5C992913-3F2E-46A3-A4A8-5D68407929D2}" srcOrd="0" destOrd="0" presId="urn:microsoft.com/office/officeart/2005/8/layout/hierarchy4"/>
    <dgm:cxn modelId="{8EE30C54-920A-43D0-AE5E-5191A906C2F8}" type="presParOf" srcId="{1165945A-2A36-4750-AB71-D5880C87A5EB}" destId="{13D9CA24-7E33-437D-BA61-B9CBBCD75446}" srcOrd="1" destOrd="0" presId="urn:microsoft.com/office/officeart/2005/8/layout/hierarchy4"/>
    <dgm:cxn modelId="{079D30DF-F9EC-48B0-90A6-7A7643FD7ED8}" type="presParOf" srcId="{1165945A-2A36-4750-AB71-D5880C87A5EB}" destId="{40310D31-9873-48D9-AD88-4ADC07BE279E}" srcOrd="2" destOrd="0" presId="urn:microsoft.com/office/officeart/2005/8/layout/hierarchy4"/>
    <dgm:cxn modelId="{AD5DE699-1B05-470B-BF6F-4E56314B8E84}" type="presParOf" srcId="{40310D31-9873-48D9-AD88-4ADC07BE279E}" destId="{90CCB713-025F-483D-A33F-4577939C9724}" srcOrd="0" destOrd="0" presId="urn:microsoft.com/office/officeart/2005/8/layout/hierarchy4"/>
    <dgm:cxn modelId="{2910AFE9-7D53-472E-B6C6-6572005DBF7A}" type="presParOf" srcId="{90CCB713-025F-483D-A33F-4577939C9724}" destId="{AFF06952-3CB4-41FB-B025-C37600DCB5F7}" srcOrd="0" destOrd="0" presId="urn:microsoft.com/office/officeart/2005/8/layout/hierarchy4"/>
    <dgm:cxn modelId="{50094215-BD2A-4633-840E-9FDC71CE4970}" type="presParOf" srcId="{90CCB713-025F-483D-A33F-4577939C9724}" destId="{C2078119-8967-4DD7-976F-316765E7F057}" srcOrd="1" destOrd="0" presId="urn:microsoft.com/office/officeart/2005/8/layout/hierarchy4"/>
    <dgm:cxn modelId="{1EE3CBCD-C926-4CD5-A2C4-526A881089F0}" type="presParOf" srcId="{90CCB713-025F-483D-A33F-4577939C9724}" destId="{F2CAD88A-352C-4410-B563-81EFD17BC43A}" srcOrd="2" destOrd="0" presId="urn:microsoft.com/office/officeart/2005/8/layout/hierarchy4"/>
    <dgm:cxn modelId="{045F7260-37F6-4ACF-8648-0A793BA80392}" type="presParOf" srcId="{F2CAD88A-352C-4410-B563-81EFD17BC43A}" destId="{77973A59-DF19-4A34-A0E7-154A755ADBC2}" srcOrd="0" destOrd="0" presId="urn:microsoft.com/office/officeart/2005/8/layout/hierarchy4"/>
    <dgm:cxn modelId="{BB4D9881-094A-4727-A1D1-4CB2E9B61977}" type="presParOf" srcId="{77973A59-DF19-4A34-A0E7-154A755ADBC2}" destId="{2A8E4110-0E6F-4BF3-B66C-1B5D0CBA9C74}" srcOrd="0" destOrd="0" presId="urn:microsoft.com/office/officeart/2005/8/layout/hierarchy4"/>
    <dgm:cxn modelId="{DEA0F023-A906-4B59-9A98-EE1ADC95DEAA}" type="presParOf" srcId="{77973A59-DF19-4A34-A0E7-154A755ADBC2}" destId="{8A844517-2AC0-489F-8793-DF99950000EE}" srcOrd="1" destOrd="0" presId="urn:microsoft.com/office/officeart/2005/8/layout/hierarchy4"/>
    <dgm:cxn modelId="{FB5E2524-C479-416A-B1E3-1607EC1D033A}" type="presParOf" srcId="{F2CAD88A-352C-4410-B563-81EFD17BC43A}" destId="{5AFAAAD8-19F7-4E41-BF3A-87A4F4E7A49C}" srcOrd="1" destOrd="0" presId="urn:microsoft.com/office/officeart/2005/8/layout/hierarchy4"/>
    <dgm:cxn modelId="{6E00CC63-077C-479D-82D7-B85BA7C8B78D}" type="presParOf" srcId="{F2CAD88A-352C-4410-B563-81EFD17BC43A}" destId="{178093D6-5739-495A-B900-47D4CA4CA3D5}" srcOrd="2" destOrd="0" presId="urn:microsoft.com/office/officeart/2005/8/layout/hierarchy4"/>
    <dgm:cxn modelId="{3D0C61E4-A8C6-42DF-A4F9-3B6F6F91CA41}" type="presParOf" srcId="{178093D6-5739-495A-B900-47D4CA4CA3D5}" destId="{DB1737F7-4AF3-4EF4-ACF0-0475BEFB69F8}" srcOrd="0" destOrd="0" presId="urn:microsoft.com/office/officeart/2005/8/layout/hierarchy4"/>
    <dgm:cxn modelId="{F91A3D89-58C6-45DA-8B9A-4F387F88B5D9}" type="presParOf" srcId="{178093D6-5739-495A-B900-47D4CA4CA3D5}" destId="{1D33F52D-E13D-463F-939B-5C18FEBDDCA8}" srcOrd="1" destOrd="0" presId="urn:microsoft.com/office/officeart/2005/8/layout/hierarchy4"/>
    <dgm:cxn modelId="{F318C13F-81E3-42F4-96BA-5C97A3049020}" type="presParOf" srcId="{40310D31-9873-48D9-AD88-4ADC07BE279E}" destId="{3DE5CBB9-B9C8-4CDE-B953-F5B3B01DCB19}" srcOrd="1" destOrd="0" presId="urn:microsoft.com/office/officeart/2005/8/layout/hierarchy4"/>
    <dgm:cxn modelId="{8CC287EF-A4C9-471E-94CC-5299DE7EE929}" type="presParOf" srcId="{40310D31-9873-48D9-AD88-4ADC07BE279E}" destId="{9178A8F1-B4F4-46D6-A119-E72C8A782693}" srcOrd="2" destOrd="0" presId="urn:microsoft.com/office/officeart/2005/8/layout/hierarchy4"/>
    <dgm:cxn modelId="{1A30EF99-A232-44A0-B3FD-CE05671CF386}" type="presParOf" srcId="{9178A8F1-B4F4-46D6-A119-E72C8A782693}" destId="{9BDA27A9-6305-4110-BB11-80F23B23EAD2}" srcOrd="0" destOrd="0" presId="urn:microsoft.com/office/officeart/2005/8/layout/hierarchy4"/>
    <dgm:cxn modelId="{DF31A551-7235-4E61-B9DD-3A0E28B6BC3B}" type="presParOf" srcId="{9178A8F1-B4F4-46D6-A119-E72C8A782693}" destId="{152ACE1A-4746-4E2B-A349-6BE8B5E1E59D}" srcOrd="1" destOrd="0" presId="urn:microsoft.com/office/officeart/2005/8/layout/hierarchy4"/>
  </dgm:cxnLst>
  <dgm:bg>
    <a:solidFill>
      <a:schemeClr val="bg2"/>
    </a:solidFill>
  </dgm:bg>
  <dgm:whole/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7204AD3B-DEFE-463D-8AAE-00069E8899FB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934F3B5F-E5C4-44DC-843B-FA517C90F226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800" i="1" dirty="0" smtClean="0"/>
            <a:t>Sebastián José De </a:t>
          </a:r>
          <a:r>
            <a:rPr lang="es-CO" sz="2800" i="1" dirty="0" err="1" smtClean="0"/>
            <a:t>Saldarriaga</a:t>
          </a:r>
          <a:r>
            <a:rPr lang="es-CO" sz="2800" i="1" dirty="0" smtClean="0"/>
            <a:t> Pérez                                                   </a:t>
          </a:r>
          <a:r>
            <a:rPr lang="es-CO" sz="2400" i="1" dirty="0" smtClean="0"/>
            <a:t>- </a:t>
          </a:r>
          <a:r>
            <a:rPr lang="es-CO" sz="1800" i="1" dirty="0" smtClean="0"/>
            <a:t>Tatarabuelo de José Vicente González Arango - (5 de 16)</a:t>
          </a:r>
          <a:endParaRPr lang="es-CO" sz="1800" i="1" dirty="0"/>
        </a:p>
      </dgm:t>
    </dgm:pt>
    <dgm:pt modelId="{2B0FA4D4-76C4-42FC-9B24-F7D9A0D6E586}" type="parTrans" cxnId="{F0629A04-F9EF-4DCA-AAAA-4DFED869771B}">
      <dgm:prSet/>
      <dgm:spPr/>
      <dgm:t>
        <a:bodyPr/>
        <a:lstStyle/>
        <a:p>
          <a:endParaRPr lang="es-CO"/>
        </a:p>
      </dgm:t>
    </dgm:pt>
    <dgm:pt modelId="{FBFBD1F5-9614-4E1F-8DA4-C0C6DB5CCCC5}" type="sibTrans" cxnId="{F0629A04-F9EF-4DCA-AAAA-4DFED869771B}">
      <dgm:prSet/>
      <dgm:spPr/>
      <dgm:t>
        <a:bodyPr/>
        <a:lstStyle/>
        <a:p>
          <a:endParaRPr lang="es-CO"/>
        </a:p>
      </dgm:t>
    </dgm:pt>
    <dgm:pt modelId="{7BEA05C2-E63F-4E7C-A0BC-406BADDB7DF4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José De </a:t>
          </a:r>
          <a:r>
            <a:rPr lang="es-CO" sz="2000" dirty="0" err="1" smtClean="0"/>
            <a:t>Saldarriaga</a:t>
          </a:r>
          <a:r>
            <a:rPr lang="es-CO" sz="2000" dirty="0" smtClean="0"/>
            <a:t> Castrillón</a:t>
          </a:r>
          <a:endParaRPr lang="es-CO" sz="2000" dirty="0"/>
        </a:p>
      </dgm:t>
    </dgm:pt>
    <dgm:pt modelId="{2A40F6EB-AAF7-48F1-A60E-6214694D22AB}" type="parTrans" cxnId="{BC3A28AF-7005-4DCB-B256-25C56625106D}">
      <dgm:prSet/>
      <dgm:spPr/>
      <dgm:t>
        <a:bodyPr/>
        <a:lstStyle/>
        <a:p>
          <a:endParaRPr lang="es-CO"/>
        </a:p>
      </dgm:t>
    </dgm:pt>
    <dgm:pt modelId="{498334AE-579C-4863-A3EE-19C54B06DE94}" type="sibTrans" cxnId="{BC3A28AF-7005-4DCB-B256-25C56625106D}">
      <dgm:prSet/>
      <dgm:spPr/>
      <dgm:t>
        <a:bodyPr/>
        <a:lstStyle/>
        <a:p>
          <a:endParaRPr lang="es-CO"/>
        </a:p>
      </dgm:t>
    </dgm:pt>
    <dgm:pt modelId="{1F530688-494D-4C6D-A5B9-3D10190BD0C4}">
      <dgm:prSet phldrT="[Texto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dirty="0" smtClean="0"/>
            <a:t>Francisco  De </a:t>
          </a:r>
          <a:r>
            <a:rPr lang="es-CO" dirty="0" err="1" smtClean="0"/>
            <a:t>Saldarriaga</a:t>
          </a:r>
          <a:r>
            <a:rPr lang="es-CO" dirty="0" smtClean="0"/>
            <a:t> e Irigoyen</a:t>
          </a:r>
          <a:endParaRPr lang="es-CO" dirty="0"/>
        </a:p>
      </dgm:t>
    </dgm:pt>
    <dgm:pt modelId="{470C4083-0C15-4776-B93C-7988F38EEC5B}" type="parTrans" cxnId="{16FF24F0-53BA-4837-890A-7A7F5D6226FE}">
      <dgm:prSet/>
      <dgm:spPr/>
      <dgm:t>
        <a:bodyPr/>
        <a:lstStyle/>
        <a:p>
          <a:endParaRPr lang="es-CO"/>
        </a:p>
      </dgm:t>
    </dgm:pt>
    <dgm:pt modelId="{7381C998-5B08-4245-A2EF-F1358CE7C86D}" type="sibTrans" cxnId="{16FF24F0-53BA-4837-890A-7A7F5D6226FE}">
      <dgm:prSet/>
      <dgm:spPr/>
      <dgm:t>
        <a:bodyPr/>
        <a:lstStyle/>
        <a:p>
          <a:endParaRPr lang="es-CO"/>
        </a:p>
      </dgm:t>
    </dgm:pt>
    <dgm:pt modelId="{A4A0F636-4CC5-4949-91D8-3D4BD0250745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dirty="0" smtClean="0"/>
            <a:t>Catalina de Castrillón Vásquez</a:t>
          </a:r>
          <a:endParaRPr lang="es-CO" sz="1600" dirty="0"/>
        </a:p>
      </dgm:t>
    </dgm:pt>
    <dgm:pt modelId="{1EF23445-5DE5-4FE4-AA74-F1B414A9C756}" type="parTrans" cxnId="{95849052-C7D4-4228-97C7-93D9E89C46C2}">
      <dgm:prSet/>
      <dgm:spPr/>
      <dgm:t>
        <a:bodyPr/>
        <a:lstStyle/>
        <a:p>
          <a:endParaRPr lang="es-CO"/>
        </a:p>
      </dgm:t>
    </dgm:pt>
    <dgm:pt modelId="{9C9886F4-DE64-43DE-8FD8-7538384F3752}" type="sibTrans" cxnId="{95849052-C7D4-4228-97C7-93D9E89C46C2}">
      <dgm:prSet/>
      <dgm:spPr/>
      <dgm:t>
        <a:bodyPr/>
        <a:lstStyle/>
        <a:p>
          <a:endParaRPr lang="es-CO"/>
        </a:p>
      </dgm:t>
    </dgm:pt>
    <dgm:pt modelId="{A2AB093D-0A0A-4095-BEA4-2D31E56CB7D7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Lucía María Pérez Acevedo</a:t>
          </a:r>
          <a:endParaRPr lang="es-CO" sz="2000" dirty="0"/>
        </a:p>
      </dgm:t>
    </dgm:pt>
    <dgm:pt modelId="{9C130AFC-990E-4955-A2DC-0080D8D8F87C}" type="parTrans" cxnId="{8384B664-D17D-48E2-B5BB-1D890E6D205A}">
      <dgm:prSet/>
      <dgm:spPr/>
      <dgm:t>
        <a:bodyPr/>
        <a:lstStyle/>
        <a:p>
          <a:endParaRPr lang="es-CO"/>
        </a:p>
      </dgm:t>
    </dgm:pt>
    <dgm:pt modelId="{FAC95171-1BCF-41C8-835A-74419D523245}" type="sibTrans" cxnId="{8384B664-D17D-48E2-B5BB-1D890E6D205A}">
      <dgm:prSet/>
      <dgm:spPr/>
      <dgm:t>
        <a:bodyPr/>
        <a:lstStyle/>
        <a:p>
          <a:endParaRPr lang="es-CO"/>
        </a:p>
      </dgm:t>
    </dgm:pt>
    <dgm:pt modelId="{38FCF61C-7C57-4DA9-A6E2-BDC8EAA1EDC8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dirty="0" smtClean="0"/>
            <a:t>Sebastián Pérez Palacio</a:t>
          </a:r>
          <a:endParaRPr lang="es-CO" sz="1600" dirty="0"/>
        </a:p>
      </dgm:t>
    </dgm:pt>
    <dgm:pt modelId="{A8FD9E72-7406-4C6D-924A-3E6F665EB6E2}" type="parTrans" cxnId="{A635D00A-6C97-4270-9ED1-91807E898297}">
      <dgm:prSet/>
      <dgm:spPr/>
      <dgm:t>
        <a:bodyPr/>
        <a:lstStyle/>
        <a:p>
          <a:endParaRPr lang="es-CO"/>
        </a:p>
      </dgm:t>
    </dgm:pt>
    <dgm:pt modelId="{49BB484F-DF9C-4945-B338-CF20C5E5CE56}" type="sibTrans" cxnId="{A635D00A-6C97-4270-9ED1-91807E898297}">
      <dgm:prSet/>
      <dgm:spPr/>
      <dgm:t>
        <a:bodyPr/>
        <a:lstStyle/>
        <a:p>
          <a:endParaRPr lang="es-CO"/>
        </a:p>
      </dgm:t>
    </dgm:pt>
    <dgm:pt modelId="{31BE56FA-B00D-4551-90EB-3B9E552E1AC1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dirty="0" smtClean="0"/>
            <a:t>Teresa Acevedo Sánchez</a:t>
          </a:r>
          <a:endParaRPr lang="es-CO" sz="1600" dirty="0"/>
        </a:p>
      </dgm:t>
    </dgm:pt>
    <dgm:pt modelId="{E653E1B0-05F9-4730-8488-03B91DA23EB1}" type="parTrans" cxnId="{70B4EBD6-72DF-473A-9399-0BC8B42002C2}">
      <dgm:prSet/>
      <dgm:spPr/>
      <dgm:t>
        <a:bodyPr/>
        <a:lstStyle/>
        <a:p>
          <a:endParaRPr lang="es-CO"/>
        </a:p>
      </dgm:t>
    </dgm:pt>
    <dgm:pt modelId="{B564D7C8-51AB-46CD-8804-BEA63F6518B9}" type="sibTrans" cxnId="{70B4EBD6-72DF-473A-9399-0BC8B42002C2}">
      <dgm:prSet/>
      <dgm:spPr/>
      <dgm:t>
        <a:bodyPr/>
        <a:lstStyle/>
        <a:p>
          <a:endParaRPr lang="es-CO"/>
        </a:p>
      </dgm:t>
    </dgm:pt>
    <dgm:pt modelId="{6E0DB7FC-20FB-4432-AB85-6E85A8E273F8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500" dirty="0" smtClean="0"/>
            <a:t>Mateo Castrillón Heredia                </a:t>
          </a:r>
          <a:r>
            <a:rPr lang="es-CO" sz="1200" dirty="0" smtClean="0">
              <a:sym typeface="Wingdings" pitchFamily="2" charset="2"/>
            </a:rPr>
            <a:t> 48</a:t>
          </a:r>
          <a:endParaRPr lang="es-CO" sz="1200" dirty="0"/>
        </a:p>
      </dgm:t>
    </dgm:pt>
    <dgm:pt modelId="{2022BBF6-6038-4C84-BA06-76505589CBC5}" type="parTrans" cxnId="{AA46CF4C-2EB9-4217-946D-E2F7EB46101E}">
      <dgm:prSet/>
      <dgm:spPr/>
      <dgm:t>
        <a:bodyPr/>
        <a:lstStyle/>
        <a:p>
          <a:endParaRPr lang="es-CO"/>
        </a:p>
      </dgm:t>
    </dgm:pt>
    <dgm:pt modelId="{66338DEA-828D-4F6A-BF2F-BEA30E2EA49E}" type="sibTrans" cxnId="{AA46CF4C-2EB9-4217-946D-E2F7EB46101E}">
      <dgm:prSet/>
      <dgm:spPr/>
      <dgm:t>
        <a:bodyPr/>
        <a:lstStyle/>
        <a:p>
          <a:endParaRPr lang="es-CO"/>
        </a:p>
      </dgm:t>
    </dgm:pt>
    <dgm:pt modelId="{439216A1-30D2-490E-8B56-AD23680E174D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500" dirty="0" smtClean="0"/>
            <a:t>María Vásquez Espinosa          </a:t>
          </a:r>
          <a:r>
            <a:rPr lang="es-CO" sz="1200" dirty="0" smtClean="0">
              <a:sym typeface="Wingdings" pitchFamily="2" charset="2"/>
            </a:rPr>
            <a:t> 49</a:t>
          </a:r>
          <a:endParaRPr lang="es-CO" sz="1200" dirty="0"/>
        </a:p>
      </dgm:t>
    </dgm:pt>
    <dgm:pt modelId="{FAEC63C1-8AEA-4FB2-8FC2-80376EBCE52F}" type="parTrans" cxnId="{A7026CCE-DCA4-42B1-83FD-8EC7190A3420}">
      <dgm:prSet/>
      <dgm:spPr/>
      <dgm:t>
        <a:bodyPr/>
        <a:lstStyle/>
        <a:p>
          <a:endParaRPr lang="es-CO"/>
        </a:p>
      </dgm:t>
    </dgm:pt>
    <dgm:pt modelId="{DA101EF2-275F-4A93-93AC-B3780480A3E1}" type="sibTrans" cxnId="{A7026CCE-DCA4-42B1-83FD-8EC7190A3420}">
      <dgm:prSet/>
      <dgm:spPr/>
      <dgm:t>
        <a:bodyPr/>
        <a:lstStyle/>
        <a:p>
          <a:endParaRPr lang="es-CO"/>
        </a:p>
      </dgm:t>
    </dgm:pt>
    <dgm:pt modelId="{0E75856E-2162-468E-B8D8-CC2163D360AB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dirty="0" smtClean="0"/>
            <a:t>Sebastián Pérez Moreno</a:t>
          </a:r>
          <a:endParaRPr lang="es-CO" sz="1600" dirty="0"/>
        </a:p>
      </dgm:t>
    </dgm:pt>
    <dgm:pt modelId="{2D9DF08D-EDEE-40DB-93D8-7BA58FE186D4}" type="parTrans" cxnId="{8B6EEF43-2A8B-4E9C-AF85-35392493C319}">
      <dgm:prSet/>
      <dgm:spPr/>
      <dgm:t>
        <a:bodyPr/>
        <a:lstStyle/>
        <a:p>
          <a:endParaRPr lang="es-CO"/>
        </a:p>
      </dgm:t>
    </dgm:pt>
    <dgm:pt modelId="{B3C39B2F-3051-4879-8046-DF17B9C4EEA6}" type="sibTrans" cxnId="{8B6EEF43-2A8B-4E9C-AF85-35392493C319}">
      <dgm:prSet/>
      <dgm:spPr/>
      <dgm:t>
        <a:bodyPr/>
        <a:lstStyle/>
        <a:p>
          <a:endParaRPr lang="es-CO"/>
        </a:p>
      </dgm:t>
    </dgm:pt>
    <dgm:pt modelId="{10BBC149-B3A7-4021-AAF8-AFAC4B133B47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500" baseline="0" dirty="0" smtClean="0"/>
            <a:t>Jerónima Josefa Palacio Mejía </a:t>
          </a:r>
          <a:r>
            <a:rPr lang="es-CO" sz="1400" dirty="0" smtClean="0"/>
            <a:t>            </a:t>
          </a:r>
          <a:r>
            <a:rPr lang="es-CO" sz="1200" dirty="0" smtClean="0">
              <a:sym typeface="Wingdings" pitchFamily="2" charset="2"/>
            </a:rPr>
            <a:t></a:t>
          </a:r>
          <a:r>
            <a:rPr lang="es-CO" sz="1200" dirty="0" smtClean="0"/>
            <a:t>50</a:t>
          </a:r>
          <a:endParaRPr lang="es-CO" sz="1200" dirty="0"/>
        </a:p>
      </dgm:t>
    </dgm:pt>
    <dgm:pt modelId="{D5A22D08-455D-4EC8-A5E9-C526CB7D3541}" type="parTrans" cxnId="{0CAB0C7E-F6D5-4A46-98E7-041331FB274D}">
      <dgm:prSet/>
      <dgm:spPr/>
      <dgm:t>
        <a:bodyPr/>
        <a:lstStyle/>
        <a:p>
          <a:endParaRPr lang="es-CO"/>
        </a:p>
      </dgm:t>
    </dgm:pt>
    <dgm:pt modelId="{66A3EC98-4289-4415-856D-946A451486AC}" type="sibTrans" cxnId="{0CAB0C7E-F6D5-4A46-98E7-041331FB274D}">
      <dgm:prSet/>
      <dgm:spPr/>
      <dgm:t>
        <a:bodyPr/>
        <a:lstStyle/>
        <a:p>
          <a:endParaRPr lang="es-CO"/>
        </a:p>
      </dgm:t>
    </dgm:pt>
    <dgm:pt modelId="{165F9A28-6C95-49B0-A415-70B1277C500F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500" baseline="0" dirty="0" smtClean="0"/>
            <a:t>Ambrosio de Acevedo</a:t>
          </a:r>
          <a:endParaRPr lang="es-CO" sz="1500" baseline="0" dirty="0"/>
        </a:p>
      </dgm:t>
    </dgm:pt>
    <dgm:pt modelId="{3CF5CE55-591B-46A6-8F33-806F478B3815}" type="parTrans" cxnId="{45C5F8B8-CF9C-4000-B73B-E133D2620C35}">
      <dgm:prSet/>
      <dgm:spPr/>
      <dgm:t>
        <a:bodyPr/>
        <a:lstStyle/>
        <a:p>
          <a:endParaRPr lang="es-CO"/>
        </a:p>
      </dgm:t>
    </dgm:pt>
    <dgm:pt modelId="{3A958B49-42E6-422F-870E-9E33F8257421}" type="sibTrans" cxnId="{45C5F8B8-CF9C-4000-B73B-E133D2620C35}">
      <dgm:prSet/>
      <dgm:spPr/>
      <dgm:t>
        <a:bodyPr/>
        <a:lstStyle/>
        <a:p>
          <a:endParaRPr lang="es-CO"/>
        </a:p>
      </dgm:t>
    </dgm:pt>
    <dgm:pt modelId="{EF82063C-723B-441B-BE10-1EEEB020DBE6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500" baseline="0" dirty="0" smtClean="0"/>
            <a:t>Isabel Sánchez Paladines           </a:t>
          </a:r>
          <a:r>
            <a:rPr lang="es-CO" sz="1200" dirty="0" smtClean="0">
              <a:sym typeface="Wingdings" pitchFamily="2" charset="2"/>
            </a:rPr>
            <a:t> 51</a:t>
          </a:r>
          <a:endParaRPr lang="es-CO" sz="1200" dirty="0"/>
        </a:p>
      </dgm:t>
    </dgm:pt>
    <dgm:pt modelId="{58708FAE-0582-4C75-AEDA-21ABBE8DDE07}" type="parTrans" cxnId="{F20F8C98-5691-4EC2-AD20-7B6CFD526BE1}">
      <dgm:prSet/>
      <dgm:spPr/>
      <dgm:t>
        <a:bodyPr/>
        <a:lstStyle/>
        <a:p>
          <a:endParaRPr lang="es-CO"/>
        </a:p>
      </dgm:t>
    </dgm:pt>
    <dgm:pt modelId="{2D7495D2-5644-4B08-AE07-7D35A3C0F413}" type="sibTrans" cxnId="{F20F8C98-5691-4EC2-AD20-7B6CFD526BE1}">
      <dgm:prSet/>
      <dgm:spPr/>
      <dgm:t>
        <a:bodyPr/>
        <a:lstStyle/>
        <a:p>
          <a:endParaRPr lang="es-CO"/>
        </a:p>
      </dgm:t>
    </dgm:pt>
    <dgm:pt modelId="{75949EF7-136D-4FB6-946D-A7B75EE4B3D6}" type="pres">
      <dgm:prSet presAssocID="{7204AD3B-DEFE-463D-8AAE-00069E8899FB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1CACDF78-DD33-4A8F-BFCB-6D0C75B1FD91}" type="pres">
      <dgm:prSet presAssocID="{934F3B5F-E5C4-44DC-843B-FA517C90F226}" presName="vertOne" presStyleCnt="0"/>
      <dgm:spPr/>
    </dgm:pt>
    <dgm:pt modelId="{6D75B6EA-28FB-4A21-BB5B-6353B7479C1B}" type="pres">
      <dgm:prSet presAssocID="{934F3B5F-E5C4-44DC-843B-FA517C90F226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A1EEE9C6-B5F6-4D7C-BA04-DE8C4F235AF8}" type="pres">
      <dgm:prSet presAssocID="{934F3B5F-E5C4-44DC-843B-FA517C90F226}" presName="parTransOne" presStyleCnt="0"/>
      <dgm:spPr/>
    </dgm:pt>
    <dgm:pt modelId="{D900102A-D727-4944-B2F4-C8F90D710757}" type="pres">
      <dgm:prSet presAssocID="{934F3B5F-E5C4-44DC-843B-FA517C90F226}" presName="horzOne" presStyleCnt="0"/>
      <dgm:spPr/>
    </dgm:pt>
    <dgm:pt modelId="{12FB5165-CDC5-47B0-B83C-0977DB53FEFF}" type="pres">
      <dgm:prSet presAssocID="{7BEA05C2-E63F-4E7C-A0BC-406BADDB7DF4}" presName="vertTwo" presStyleCnt="0"/>
      <dgm:spPr/>
    </dgm:pt>
    <dgm:pt modelId="{BD5CB6D2-C6A7-4C96-97A0-702D53A0618D}" type="pres">
      <dgm:prSet presAssocID="{7BEA05C2-E63F-4E7C-A0BC-406BADDB7DF4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0EE8925B-B7D1-467E-B08F-FBA5053F7D4F}" type="pres">
      <dgm:prSet presAssocID="{7BEA05C2-E63F-4E7C-A0BC-406BADDB7DF4}" presName="parTransTwo" presStyleCnt="0"/>
      <dgm:spPr/>
    </dgm:pt>
    <dgm:pt modelId="{C25A1E4E-44E5-417E-80F5-684884FA7668}" type="pres">
      <dgm:prSet presAssocID="{7BEA05C2-E63F-4E7C-A0BC-406BADDB7DF4}" presName="horzTwo" presStyleCnt="0"/>
      <dgm:spPr/>
    </dgm:pt>
    <dgm:pt modelId="{89B04F59-D52A-457A-AB9B-213FCE4CE22C}" type="pres">
      <dgm:prSet presAssocID="{1F530688-494D-4C6D-A5B9-3D10190BD0C4}" presName="vertThree" presStyleCnt="0"/>
      <dgm:spPr/>
    </dgm:pt>
    <dgm:pt modelId="{2D4C44F1-CEDC-40D8-9278-41B6387182BE}" type="pres">
      <dgm:prSet presAssocID="{1F530688-494D-4C6D-A5B9-3D10190BD0C4}" presName="txThre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E80B8DD1-4459-4C83-8E98-0D4DD8DD9A85}" type="pres">
      <dgm:prSet presAssocID="{1F530688-494D-4C6D-A5B9-3D10190BD0C4}" presName="horzThree" presStyleCnt="0"/>
      <dgm:spPr/>
    </dgm:pt>
    <dgm:pt modelId="{BA04A1B2-387C-4C55-82AC-8D70DECED469}" type="pres">
      <dgm:prSet presAssocID="{7381C998-5B08-4245-A2EF-F1358CE7C86D}" presName="sibSpaceThree" presStyleCnt="0"/>
      <dgm:spPr/>
    </dgm:pt>
    <dgm:pt modelId="{1CEE61B5-A7C5-453B-899A-59FECACBAAB3}" type="pres">
      <dgm:prSet presAssocID="{A4A0F636-4CC5-4949-91D8-3D4BD0250745}" presName="vertThree" presStyleCnt="0"/>
      <dgm:spPr/>
    </dgm:pt>
    <dgm:pt modelId="{10EEB2DE-E11B-46DC-A429-8CAC0A8FAA0E}" type="pres">
      <dgm:prSet presAssocID="{A4A0F636-4CC5-4949-91D8-3D4BD0250745}" presName="txThre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4D53E5FE-178D-418E-904E-884CFEC8FB16}" type="pres">
      <dgm:prSet presAssocID="{A4A0F636-4CC5-4949-91D8-3D4BD0250745}" presName="parTransThree" presStyleCnt="0"/>
      <dgm:spPr/>
    </dgm:pt>
    <dgm:pt modelId="{6F713068-A04B-4988-8F2A-7BEF6BE6574C}" type="pres">
      <dgm:prSet presAssocID="{A4A0F636-4CC5-4949-91D8-3D4BD0250745}" presName="horzThree" presStyleCnt="0"/>
      <dgm:spPr/>
    </dgm:pt>
    <dgm:pt modelId="{F0F23085-B57A-4E3E-9581-5FC1F4E077CD}" type="pres">
      <dgm:prSet presAssocID="{6E0DB7FC-20FB-4432-AB85-6E85A8E273F8}" presName="vertFour" presStyleCnt="0">
        <dgm:presLayoutVars>
          <dgm:chPref val="3"/>
        </dgm:presLayoutVars>
      </dgm:prSet>
      <dgm:spPr/>
    </dgm:pt>
    <dgm:pt modelId="{00E00623-9CE5-48B0-B5B3-35574A7D4E58}" type="pres">
      <dgm:prSet presAssocID="{6E0DB7FC-20FB-4432-AB85-6E85A8E273F8}" presName="txFour" presStyleLbl="node4" presStyleIdx="0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CAAC674A-87A5-4154-A524-4816131E0209}" type="pres">
      <dgm:prSet presAssocID="{6E0DB7FC-20FB-4432-AB85-6E85A8E273F8}" presName="horzFour" presStyleCnt="0"/>
      <dgm:spPr/>
    </dgm:pt>
    <dgm:pt modelId="{1BFE6BA8-0EF0-4DFE-9F55-1E4E3F70E2C5}" type="pres">
      <dgm:prSet presAssocID="{66338DEA-828D-4F6A-BF2F-BEA30E2EA49E}" presName="sibSpaceFour" presStyleCnt="0"/>
      <dgm:spPr/>
    </dgm:pt>
    <dgm:pt modelId="{317B8938-6358-4E8C-8D2A-88CC7F877B2C}" type="pres">
      <dgm:prSet presAssocID="{439216A1-30D2-490E-8B56-AD23680E174D}" presName="vertFour" presStyleCnt="0">
        <dgm:presLayoutVars>
          <dgm:chPref val="3"/>
        </dgm:presLayoutVars>
      </dgm:prSet>
      <dgm:spPr/>
    </dgm:pt>
    <dgm:pt modelId="{A6CE911D-EAB5-4ED8-BA1D-ECD4864E27C0}" type="pres">
      <dgm:prSet presAssocID="{439216A1-30D2-490E-8B56-AD23680E174D}" presName="txFour" presStyleLbl="node4" presStyleIdx="1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29503DE9-1BC2-4D61-9E88-03E104EACBC0}" type="pres">
      <dgm:prSet presAssocID="{439216A1-30D2-490E-8B56-AD23680E174D}" presName="horzFour" presStyleCnt="0"/>
      <dgm:spPr/>
    </dgm:pt>
    <dgm:pt modelId="{DCDB9F2F-99F8-483E-A299-773EFE9D6F63}" type="pres">
      <dgm:prSet presAssocID="{498334AE-579C-4863-A3EE-19C54B06DE94}" presName="sibSpaceTwo" presStyleCnt="0"/>
      <dgm:spPr/>
    </dgm:pt>
    <dgm:pt modelId="{E10B81EF-D482-40F0-B91D-B682F032E4D0}" type="pres">
      <dgm:prSet presAssocID="{A2AB093D-0A0A-4095-BEA4-2D31E56CB7D7}" presName="vertTwo" presStyleCnt="0"/>
      <dgm:spPr/>
    </dgm:pt>
    <dgm:pt modelId="{3D6F3589-07DB-4447-9A47-5B5FD705DE10}" type="pres">
      <dgm:prSet presAssocID="{A2AB093D-0A0A-4095-BEA4-2D31E56CB7D7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E338862F-190E-4B56-AC9C-88C396FD288C}" type="pres">
      <dgm:prSet presAssocID="{A2AB093D-0A0A-4095-BEA4-2D31E56CB7D7}" presName="parTransTwo" presStyleCnt="0"/>
      <dgm:spPr/>
    </dgm:pt>
    <dgm:pt modelId="{272619F2-FC11-45EE-A6FE-7F44279A8499}" type="pres">
      <dgm:prSet presAssocID="{A2AB093D-0A0A-4095-BEA4-2D31E56CB7D7}" presName="horzTwo" presStyleCnt="0"/>
      <dgm:spPr/>
    </dgm:pt>
    <dgm:pt modelId="{0D7FBBF9-29F5-42E6-A2B7-76C27EB09970}" type="pres">
      <dgm:prSet presAssocID="{38FCF61C-7C57-4DA9-A6E2-BDC8EAA1EDC8}" presName="vertThree" presStyleCnt="0"/>
      <dgm:spPr/>
    </dgm:pt>
    <dgm:pt modelId="{C099F426-BC6B-4C0A-A2D5-15D00FF0CAC1}" type="pres">
      <dgm:prSet presAssocID="{38FCF61C-7C57-4DA9-A6E2-BDC8EAA1EDC8}" presName="txThre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E78A5933-6FC6-48C6-939B-CBB46AA01947}" type="pres">
      <dgm:prSet presAssocID="{38FCF61C-7C57-4DA9-A6E2-BDC8EAA1EDC8}" presName="parTransThree" presStyleCnt="0"/>
      <dgm:spPr/>
    </dgm:pt>
    <dgm:pt modelId="{02B567AA-82F1-47D7-8619-FD16543077F2}" type="pres">
      <dgm:prSet presAssocID="{38FCF61C-7C57-4DA9-A6E2-BDC8EAA1EDC8}" presName="horzThree" presStyleCnt="0"/>
      <dgm:spPr/>
    </dgm:pt>
    <dgm:pt modelId="{E5D920F7-1624-4D38-B131-D3F162541F9E}" type="pres">
      <dgm:prSet presAssocID="{0E75856E-2162-468E-B8D8-CC2163D360AB}" presName="vertFour" presStyleCnt="0">
        <dgm:presLayoutVars>
          <dgm:chPref val="3"/>
        </dgm:presLayoutVars>
      </dgm:prSet>
      <dgm:spPr/>
    </dgm:pt>
    <dgm:pt modelId="{51EB3008-4CB7-4AA6-AFCB-6F9715A47279}" type="pres">
      <dgm:prSet presAssocID="{0E75856E-2162-468E-B8D8-CC2163D360AB}" presName="txFour" presStyleLbl="node4" presStyleIdx="2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F319F370-2E83-4B25-B1C9-027712358F1F}" type="pres">
      <dgm:prSet presAssocID="{0E75856E-2162-468E-B8D8-CC2163D360AB}" presName="horzFour" presStyleCnt="0"/>
      <dgm:spPr/>
    </dgm:pt>
    <dgm:pt modelId="{36E11E1C-2B77-43BF-BD89-0D67617BEC0B}" type="pres">
      <dgm:prSet presAssocID="{B3C39B2F-3051-4879-8046-DF17B9C4EEA6}" presName="sibSpaceFour" presStyleCnt="0"/>
      <dgm:spPr/>
    </dgm:pt>
    <dgm:pt modelId="{92F4CB7A-A429-4257-B14B-9C25215CDAD3}" type="pres">
      <dgm:prSet presAssocID="{10BBC149-B3A7-4021-AAF8-AFAC4B133B47}" presName="vertFour" presStyleCnt="0">
        <dgm:presLayoutVars>
          <dgm:chPref val="3"/>
        </dgm:presLayoutVars>
      </dgm:prSet>
      <dgm:spPr/>
    </dgm:pt>
    <dgm:pt modelId="{853C661D-243B-451A-8A61-7408393B83F3}" type="pres">
      <dgm:prSet presAssocID="{10BBC149-B3A7-4021-AAF8-AFAC4B133B47}" presName="txFour" presStyleLbl="node4" presStyleIdx="3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D32BC3B1-0728-46FF-BE01-0D4C2C1FFE19}" type="pres">
      <dgm:prSet presAssocID="{10BBC149-B3A7-4021-AAF8-AFAC4B133B47}" presName="horzFour" presStyleCnt="0"/>
      <dgm:spPr/>
    </dgm:pt>
    <dgm:pt modelId="{C391989D-FEDF-4322-A14D-61A5ED4BFB1A}" type="pres">
      <dgm:prSet presAssocID="{49BB484F-DF9C-4945-B338-CF20C5E5CE56}" presName="sibSpaceThree" presStyleCnt="0"/>
      <dgm:spPr/>
    </dgm:pt>
    <dgm:pt modelId="{86A00C80-74DC-4D43-B7DB-FCAB1CFBB5B2}" type="pres">
      <dgm:prSet presAssocID="{31BE56FA-B00D-4551-90EB-3B9E552E1AC1}" presName="vertThree" presStyleCnt="0"/>
      <dgm:spPr/>
    </dgm:pt>
    <dgm:pt modelId="{8C8B1DF2-0A8F-4C07-8D28-47D88B80AC02}" type="pres">
      <dgm:prSet presAssocID="{31BE56FA-B00D-4551-90EB-3B9E552E1AC1}" presName="txThre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68E7A982-8732-4CE2-87E7-12972513E1D9}" type="pres">
      <dgm:prSet presAssocID="{31BE56FA-B00D-4551-90EB-3B9E552E1AC1}" presName="parTransThree" presStyleCnt="0"/>
      <dgm:spPr/>
    </dgm:pt>
    <dgm:pt modelId="{F7E139F4-C8BA-4A56-8684-E50532884A2E}" type="pres">
      <dgm:prSet presAssocID="{31BE56FA-B00D-4551-90EB-3B9E552E1AC1}" presName="horzThree" presStyleCnt="0"/>
      <dgm:spPr/>
    </dgm:pt>
    <dgm:pt modelId="{7A70791A-7D5D-442A-B55D-29CE7385D981}" type="pres">
      <dgm:prSet presAssocID="{165F9A28-6C95-49B0-A415-70B1277C500F}" presName="vertFour" presStyleCnt="0">
        <dgm:presLayoutVars>
          <dgm:chPref val="3"/>
        </dgm:presLayoutVars>
      </dgm:prSet>
      <dgm:spPr/>
    </dgm:pt>
    <dgm:pt modelId="{3CFA38EB-F045-41A2-AE9E-503C0CA378F2}" type="pres">
      <dgm:prSet presAssocID="{165F9A28-6C95-49B0-A415-70B1277C500F}" presName="txFour" presStyleLbl="node4" presStyleIdx="4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182ECE11-A974-4B4A-8EB2-7864D2BDBDB6}" type="pres">
      <dgm:prSet presAssocID="{165F9A28-6C95-49B0-A415-70B1277C500F}" presName="horzFour" presStyleCnt="0"/>
      <dgm:spPr/>
    </dgm:pt>
    <dgm:pt modelId="{523B41B4-19AA-4C47-8AD3-693BFB2D7182}" type="pres">
      <dgm:prSet presAssocID="{3A958B49-42E6-422F-870E-9E33F8257421}" presName="sibSpaceFour" presStyleCnt="0"/>
      <dgm:spPr/>
    </dgm:pt>
    <dgm:pt modelId="{7E251455-FD50-41B3-A9A3-36B595595B87}" type="pres">
      <dgm:prSet presAssocID="{EF82063C-723B-441B-BE10-1EEEB020DBE6}" presName="vertFour" presStyleCnt="0">
        <dgm:presLayoutVars>
          <dgm:chPref val="3"/>
        </dgm:presLayoutVars>
      </dgm:prSet>
      <dgm:spPr/>
    </dgm:pt>
    <dgm:pt modelId="{7B0DEA17-7FF0-4CDF-B19E-41809344231D}" type="pres">
      <dgm:prSet presAssocID="{EF82063C-723B-441B-BE10-1EEEB020DBE6}" presName="txFour" presStyleLbl="node4" presStyleIdx="5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8C0194D8-983A-4CFC-A13A-22A82A8C9F05}" type="pres">
      <dgm:prSet presAssocID="{EF82063C-723B-441B-BE10-1EEEB020DBE6}" presName="horzFour" presStyleCnt="0"/>
      <dgm:spPr/>
    </dgm:pt>
  </dgm:ptLst>
  <dgm:cxnLst>
    <dgm:cxn modelId="{E9E15085-A785-430A-85F7-9C4891C46B60}" type="presOf" srcId="{A4A0F636-4CC5-4949-91D8-3D4BD0250745}" destId="{10EEB2DE-E11B-46DC-A429-8CAC0A8FAA0E}" srcOrd="0" destOrd="0" presId="urn:microsoft.com/office/officeart/2005/8/layout/hierarchy4"/>
    <dgm:cxn modelId="{0CAB0C7E-F6D5-4A46-98E7-041331FB274D}" srcId="{38FCF61C-7C57-4DA9-A6E2-BDC8EAA1EDC8}" destId="{10BBC149-B3A7-4021-AAF8-AFAC4B133B47}" srcOrd="1" destOrd="0" parTransId="{D5A22D08-455D-4EC8-A5E9-C526CB7D3541}" sibTransId="{66A3EC98-4289-4415-856D-946A451486AC}"/>
    <dgm:cxn modelId="{63B0825B-223B-4B4A-98AE-9D56BECF9A1A}" type="presOf" srcId="{7204AD3B-DEFE-463D-8AAE-00069E8899FB}" destId="{75949EF7-136D-4FB6-946D-A7B75EE4B3D6}" srcOrd="0" destOrd="0" presId="urn:microsoft.com/office/officeart/2005/8/layout/hierarchy4"/>
    <dgm:cxn modelId="{FAE2B7B0-6E4D-43D7-83A6-F9D86E97CFB3}" type="presOf" srcId="{A2AB093D-0A0A-4095-BEA4-2D31E56CB7D7}" destId="{3D6F3589-07DB-4447-9A47-5B5FD705DE10}" srcOrd="0" destOrd="0" presId="urn:microsoft.com/office/officeart/2005/8/layout/hierarchy4"/>
    <dgm:cxn modelId="{B460FB24-4CFE-4345-8ED1-5FC8566F9223}" type="presOf" srcId="{7BEA05C2-E63F-4E7C-A0BC-406BADDB7DF4}" destId="{BD5CB6D2-C6A7-4C96-97A0-702D53A0618D}" srcOrd="0" destOrd="0" presId="urn:microsoft.com/office/officeart/2005/8/layout/hierarchy4"/>
    <dgm:cxn modelId="{6D50021A-01D5-4C85-9178-54BE7257B8E5}" type="presOf" srcId="{38FCF61C-7C57-4DA9-A6E2-BDC8EAA1EDC8}" destId="{C099F426-BC6B-4C0A-A2D5-15D00FF0CAC1}" srcOrd="0" destOrd="0" presId="urn:microsoft.com/office/officeart/2005/8/layout/hierarchy4"/>
    <dgm:cxn modelId="{E8BA6129-459E-4120-9BAB-3600BDC17170}" type="presOf" srcId="{934F3B5F-E5C4-44DC-843B-FA517C90F226}" destId="{6D75B6EA-28FB-4A21-BB5B-6353B7479C1B}" srcOrd="0" destOrd="0" presId="urn:microsoft.com/office/officeart/2005/8/layout/hierarchy4"/>
    <dgm:cxn modelId="{AA46CF4C-2EB9-4217-946D-E2F7EB46101E}" srcId="{A4A0F636-4CC5-4949-91D8-3D4BD0250745}" destId="{6E0DB7FC-20FB-4432-AB85-6E85A8E273F8}" srcOrd="0" destOrd="0" parTransId="{2022BBF6-6038-4C84-BA06-76505589CBC5}" sibTransId="{66338DEA-828D-4F6A-BF2F-BEA30E2EA49E}"/>
    <dgm:cxn modelId="{3C9C2F65-5B8A-4DCC-8632-6C792D5E5A17}" type="presOf" srcId="{0E75856E-2162-468E-B8D8-CC2163D360AB}" destId="{51EB3008-4CB7-4AA6-AFCB-6F9715A47279}" srcOrd="0" destOrd="0" presId="urn:microsoft.com/office/officeart/2005/8/layout/hierarchy4"/>
    <dgm:cxn modelId="{8B6EEF43-2A8B-4E9C-AF85-35392493C319}" srcId="{38FCF61C-7C57-4DA9-A6E2-BDC8EAA1EDC8}" destId="{0E75856E-2162-468E-B8D8-CC2163D360AB}" srcOrd="0" destOrd="0" parTransId="{2D9DF08D-EDEE-40DB-93D8-7BA58FE186D4}" sibTransId="{B3C39B2F-3051-4879-8046-DF17B9C4EEA6}"/>
    <dgm:cxn modelId="{444B0534-F724-405F-93A5-9B71F8C89C1B}" type="presOf" srcId="{6E0DB7FC-20FB-4432-AB85-6E85A8E273F8}" destId="{00E00623-9CE5-48B0-B5B3-35574A7D4E58}" srcOrd="0" destOrd="0" presId="urn:microsoft.com/office/officeart/2005/8/layout/hierarchy4"/>
    <dgm:cxn modelId="{62B151FC-7476-4F22-8590-F28608346DF5}" type="presOf" srcId="{1F530688-494D-4C6D-A5B9-3D10190BD0C4}" destId="{2D4C44F1-CEDC-40D8-9278-41B6387182BE}" srcOrd="0" destOrd="0" presId="urn:microsoft.com/office/officeart/2005/8/layout/hierarchy4"/>
    <dgm:cxn modelId="{16FF24F0-53BA-4837-890A-7A7F5D6226FE}" srcId="{7BEA05C2-E63F-4E7C-A0BC-406BADDB7DF4}" destId="{1F530688-494D-4C6D-A5B9-3D10190BD0C4}" srcOrd="0" destOrd="0" parTransId="{470C4083-0C15-4776-B93C-7988F38EEC5B}" sibTransId="{7381C998-5B08-4245-A2EF-F1358CE7C86D}"/>
    <dgm:cxn modelId="{8692C739-6FA3-4109-93F3-FDDBD09E4F9D}" type="presOf" srcId="{EF82063C-723B-441B-BE10-1EEEB020DBE6}" destId="{7B0DEA17-7FF0-4CDF-B19E-41809344231D}" srcOrd="0" destOrd="0" presId="urn:microsoft.com/office/officeart/2005/8/layout/hierarchy4"/>
    <dgm:cxn modelId="{1E6F2A20-E523-4BF0-8EF0-344B805F694D}" type="presOf" srcId="{10BBC149-B3A7-4021-AAF8-AFAC4B133B47}" destId="{853C661D-243B-451A-8A61-7408393B83F3}" srcOrd="0" destOrd="0" presId="urn:microsoft.com/office/officeart/2005/8/layout/hierarchy4"/>
    <dgm:cxn modelId="{81583C1B-AA39-4F1C-81E1-9CC74918DED4}" type="presOf" srcId="{31BE56FA-B00D-4551-90EB-3B9E552E1AC1}" destId="{8C8B1DF2-0A8F-4C07-8D28-47D88B80AC02}" srcOrd="0" destOrd="0" presId="urn:microsoft.com/office/officeart/2005/8/layout/hierarchy4"/>
    <dgm:cxn modelId="{70B4EBD6-72DF-473A-9399-0BC8B42002C2}" srcId="{A2AB093D-0A0A-4095-BEA4-2D31E56CB7D7}" destId="{31BE56FA-B00D-4551-90EB-3B9E552E1AC1}" srcOrd="1" destOrd="0" parTransId="{E653E1B0-05F9-4730-8488-03B91DA23EB1}" sibTransId="{B564D7C8-51AB-46CD-8804-BEA63F6518B9}"/>
    <dgm:cxn modelId="{19DED60A-E259-4E77-817A-9E50711E2759}" type="presOf" srcId="{165F9A28-6C95-49B0-A415-70B1277C500F}" destId="{3CFA38EB-F045-41A2-AE9E-503C0CA378F2}" srcOrd="0" destOrd="0" presId="urn:microsoft.com/office/officeart/2005/8/layout/hierarchy4"/>
    <dgm:cxn modelId="{F20F8C98-5691-4EC2-AD20-7B6CFD526BE1}" srcId="{31BE56FA-B00D-4551-90EB-3B9E552E1AC1}" destId="{EF82063C-723B-441B-BE10-1EEEB020DBE6}" srcOrd="1" destOrd="0" parTransId="{58708FAE-0582-4C75-AEDA-21ABBE8DDE07}" sibTransId="{2D7495D2-5644-4B08-AE07-7D35A3C0F413}"/>
    <dgm:cxn modelId="{45C5F8B8-CF9C-4000-B73B-E133D2620C35}" srcId="{31BE56FA-B00D-4551-90EB-3B9E552E1AC1}" destId="{165F9A28-6C95-49B0-A415-70B1277C500F}" srcOrd="0" destOrd="0" parTransId="{3CF5CE55-591B-46A6-8F33-806F478B3815}" sibTransId="{3A958B49-42E6-422F-870E-9E33F8257421}"/>
    <dgm:cxn modelId="{BC3A28AF-7005-4DCB-B256-25C56625106D}" srcId="{934F3B5F-E5C4-44DC-843B-FA517C90F226}" destId="{7BEA05C2-E63F-4E7C-A0BC-406BADDB7DF4}" srcOrd="0" destOrd="0" parTransId="{2A40F6EB-AAF7-48F1-A60E-6214694D22AB}" sibTransId="{498334AE-579C-4863-A3EE-19C54B06DE94}"/>
    <dgm:cxn modelId="{F0629A04-F9EF-4DCA-AAAA-4DFED869771B}" srcId="{7204AD3B-DEFE-463D-8AAE-00069E8899FB}" destId="{934F3B5F-E5C4-44DC-843B-FA517C90F226}" srcOrd="0" destOrd="0" parTransId="{2B0FA4D4-76C4-42FC-9B24-F7D9A0D6E586}" sibTransId="{FBFBD1F5-9614-4E1F-8DA4-C0C6DB5CCCC5}"/>
    <dgm:cxn modelId="{95849052-C7D4-4228-97C7-93D9E89C46C2}" srcId="{7BEA05C2-E63F-4E7C-A0BC-406BADDB7DF4}" destId="{A4A0F636-4CC5-4949-91D8-3D4BD0250745}" srcOrd="1" destOrd="0" parTransId="{1EF23445-5DE5-4FE4-AA74-F1B414A9C756}" sibTransId="{9C9886F4-DE64-43DE-8FD8-7538384F3752}"/>
    <dgm:cxn modelId="{8384B664-D17D-48E2-B5BB-1D890E6D205A}" srcId="{934F3B5F-E5C4-44DC-843B-FA517C90F226}" destId="{A2AB093D-0A0A-4095-BEA4-2D31E56CB7D7}" srcOrd="1" destOrd="0" parTransId="{9C130AFC-990E-4955-A2DC-0080D8D8F87C}" sibTransId="{FAC95171-1BCF-41C8-835A-74419D523245}"/>
    <dgm:cxn modelId="{A7026CCE-DCA4-42B1-83FD-8EC7190A3420}" srcId="{A4A0F636-4CC5-4949-91D8-3D4BD0250745}" destId="{439216A1-30D2-490E-8B56-AD23680E174D}" srcOrd="1" destOrd="0" parTransId="{FAEC63C1-8AEA-4FB2-8FC2-80376EBCE52F}" sibTransId="{DA101EF2-275F-4A93-93AC-B3780480A3E1}"/>
    <dgm:cxn modelId="{A4B8D533-AFEB-49BF-A78C-7DD0A50D7D71}" type="presOf" srcId="{439216A1-30D2-490E-8B56-AD23680E174D}" destId="{A6CE911D-EAB5-4ED8-BA1D-ECD4864E27C0}" srcOrd="0" destOrd="0" presId="urn:microsoft.com/office/officeart/2005/8/layout/hierarchy4"/>
    <dgm:cxn modelId="{A635D00A-6C97-4270-9ED1-91807E898297}" srcId="{A2AB093D-0A0A-4095-BEA4-2D31E56CB7D7}" destId="{38FCF61C-7C57-4DA9-A6E2-BDC8EAA1EDC8}" srcOrd="0" destOrd="0" parTransId="{A8FD9E72-7406-4C6D-924A-3E6F665EB6E2}" sibTransId="{49BB484F-DF9C-4945-B338-CF20C5E5CE56}"/>
    <dgm:cxn modelId="{27B2D956-A58B-4D2E-8C18-17217F45D131}" type="presParOf" srcId="{75949EF7-136D-4FB6-946D-A7B75EE4B3D6}" destId="{1CACDF78-DD33-4A8F-BFCB-6D0C75B1FD91}" srcOrd="0" destOrd="0" presId="urn:microsoft.com/office/officeart/2005/8/layout/hierarchy4"/>
    <dgm:cxn modelId="{5085BD39-B252-40D5-88E8-558F773E97F6}" type="presParOf" srcId="{1CACDF78-DD33-4A8F-BFCB-6D0C75B1FD91}" destId="{6D75B6EA-28FB-4A21-BB5B-6353B7479C1B}" srcOrd="0" destOrd="0" presId="urn:microsoft.com/office/officeart/2005/8/layout/hierarchy4"/>
    <dgm:cxn modelId="{CFE233B5-9396-49C1-8B0B-1B507534E4EC}" type="presParOf" srcId="{1CACDF78-DD33-4A8F-BFCB-6D0C75B1FD91}" destId="{A1EEE9C6-B5F6-4D7C-BA04-DE8C4F235AF8}" srcOrd="1" destOrd="0" presId="urn:microsoft.com/office/officeart/2005/8/layout/hierarchy4"/>
    <dgm:cxn modelId="{780F0C0A-F99E-45EE-AB3B-2EC5864BC3F2}" type="presParOf" srcId="{1CACDF78-DD33-4A8F-BFCB-6D0C75B1FD91}" destId="{D900102A-D727-4944-B2F4-C8F90D710757}" srcOrd="2" destOrd="0" presId="urn:microsoft.com/office/officeart/2005/8/layout/hierarchy4"/>
    <dgm:cxn modelId="{4F5353F0-EF9B-4521-B4D6-5F4326D03613}" type="presParOf" srcId="{D900102A-D727-4944-B2F4-C8F90D710757}" destId="{12FB5165-CDC5-47B0-B83C-0977DB53FEFF}" srcOrd="0" destOrd="0" presId="urn:microsoft.com/office/officeart/2005/8/layout/hierarchy4"/>
    <dgm:cxn modelId="{944ED9CB-5FA2-4056-B039-21F55D3A37D7}" type="presParOf" srcId="{12FB5165-CDC5-47B0-B83C-0977DB53FEFF}" destId="{BD5CB6D2-C6A7-4C96-97A0-702D53A0618D}" srcOrd="0" destOrd="0" presId="urn:microsoft.com/office/officeart/2005/8/layout/hierarchy4"/>
    <dgm:cxn modelId="{5D02A53C-AE25-4350-A744-71E24D6D89E3}" type="presParOf" srcId="{12FB5165-CDC5-47B0-B83C-0977DB53FEFF}" destId="{0EE8925B-B7D1-467E-B08F-FBA5053F7D4F}" srcOrd="1" destOrd="0" presId="urn:microsoft.com/office/officeart/2005/8/layout/hierarchy4"/>
    <dgm:cxn modelId="{4AB4489C-C00D-46EE-9EF0-1B39EE746ED1}" type="presParOf" srcId="{12FB5165-CDC5-47B0-B83C-0977DB53FEFF}" destId="{C25A1E4E-44E5-417E-80F5-684884FA7668}" srcOrd="2" destOrd="0" presId="urn:microsoft.com/office/officeart/2005/8/layout/hierarchy4"/>
    <dgm:cxn modelId="{64AA7332-DEFE-4C11-95BE-E7240D608676}" type="presParOf" srcId="{C25A1E4E-44E5-417E-80F5-684884FA7668}" destId="{89B04F59-D52A-457A-AB9B-213FCE4CE22C}" srcOrd="0" destOrd="0" presId="urn:microsoft.com/office/officeart/2005/8/layout/hierarchy4"/>
    <dgm:cxn modelId="{47B899EE-171B-4A7D-9AD5-69B28131E1C2}" type="presParOf" srcId="{89B04F59-D52A-457A-AB9B-213FCE4CE22C}" destId="{2D4C44F1-CEDC-40D8-9278-41B6387182BE}" srcOrd="0" destOrd="0" presId="urn:microsoft.com/office/officeart/2005/8/layout/hierarchy4"/>
    <dgm:cxn modelId="{1E70CBBE-E04A-4457-AB9D-B497D8384E9D}" type="presParOf" srcId="{89B04F59-D52A-457A-AB9B-213FCE4CE22C}" destId="{E80B8DD1-4459-4C83-8E98-0D4DD8DD9A85}" srcOrd="1" destOrd="0" presId="urn:microsoft.com/office/officeart/2005/8/layout/hierarchy4"/>
    <dgm:cxn modelId="{CF3A3679-82FC-49DF-8186-E79111664F65}" type="presParOf" srcId="{C25A1E4E-44E5-417E-80F5-684884FA7668}" destId="{BA04A1B2-387C-4C55-82AC-8D70DECED469}" srcOrd="1" destOrd="0" presId="urn:microsoft.com/office/officeart/2005/8/layout/hierarchy4"/>
    <dgm:cxn modelId="{0E69A894-0DCF-4316-A91B-991D29662C49}" type="presParOf" srcId="{C25A1E4E-44E5-417E-80F5-684884FA7668}" destId="{1CEE61B5-A7C5-453B-899A-59FECACBAAB3}" srcOrd="2" destOrd="0" presId="urn:microsoft.com/office/officeart/2005/8/layout/hierarchy4"/>
    <dgm:cxn modelId="{989D6F1D-7F89-4683-9E55-3E82E12238FD}" type="presParOf" srcId="{1CEE61B5-A7C5-453B-899A-59FECACBAAB3}" destId="{10EEB2DE-E11B-46DC-A429-8CAC0A8FAA0E}" srcOrd="0" destOrd="0" presId="urn:microsoft.com/office/officeart/2005/8/layout/hierarchy4"/>
    <dgm:cxn modelId="{BFB77F27-7CDD-42F3-B07D-82E26752F031}" type="presParOf" srcId="{1CEE61B5-A7C5-453B-899A-59FECACBAAB3}" destId="{4D53E5FE-178D-418E-904E-884CFEC8FB16}" srcOrd="1" destOrd="0" presId="urn:microsoft.com/office/officeart/2005/8/layout/hierarchy4"/>
    <dgm:cxn modelId="{B5608B28-75AC-4D1C-B396-346F430A4341}" type="presParOf" srcId="{1CEE61B5-A7C5-453B-899A-59FECACBAAB3}" destId="{6F713068-A04B-4988-8F2A-7BEF6BE6574C}" srcOrd="2" destOrd="0" presId="urn:microsoft.com/office/officeart/2005/8/layout/hierarchy4"/>
    <dgm:cxn modelId="{6816BDAF-FEDD-4AA9-88B4-B6EF0F23ECD4}" type="presParOf" srcId="{6F713068-A04B-4988-8F2A-7BEF6BE6574C}" destId="{F0F23085-B57A-4E3E-9581-5FC1F4E077CD}" srcOrd="0" destOrd="0" presId="urn:microsoft.com/office/officeart/2005/8/layout/hierarchy4"/>
    <dgm:cxn modelId="{18A1B330-7D6B-4257-A6A1-91164CF8D973}" type="presParOf" srcId="{F0F23085-B57A-4E3E-9581-5FC1F4E077CD}" destId="{00E00623-9CE5-48B0-B5B3-35574A7D4E58}" srcOrd="0" destOrd="0" presId="urn:microsoft.com/office/officeart/2005/8/layout/hierarchy4"/>
    <dgm:cxn modelId="{F04B6089-A11B-4C27-BDD6-B2B65B007558}" type="presParOf" srcId="{F0F23085-B57A-4E3E-9581-5FC1F4E077CD}" destId="{CAAC674A-87A5-4154-A524-4816131E0209}" srcOrd="1" destOrd="0" presId="urn:microsoft.com/office/officeart/2005/8/layout/hierarchy4"/>
    <dgm:cxn modelId="{34A1360D-7BD9-4CF4-8BFC-31405601224C}" type="presParOf" srcId="{6F713068-A04B-4988-8F2A-7BEF6BE6574C}" destId="{1BFE6BA8-0EF0-4DFE-9F55-1E4E3F70E2C5}" srcOrd="1" destOrd="0" presId="urn:microsoft.com/office/officeart/2005/8/layout/hierarchy4"/>
    <dgm:cxn modelId="{4FEFBEF4-C382-42FA-B5B9-EA7A3D327B7E}" type="presParOf" srcId="{6F713068-A04B-4988-8F2A-7BEF6BE6574C}" destId="{317B8938-6358-4E8C-8D2A-88CC7F877B2C}" srcOrd="2" destOrd="0" presId="urn:microsoft.com/office/officeart/2005/8/layout/hierarchy4"/>
    <dgm:cxn modelId="{5D787E3E-4E12-4D3F-80C0-3447996C58FB}" type="presParOf" srcId="{317B8938-6358-4E8C-8D2A-88CC7F877B2C}" destId="{A6CE911D-EAB5-4ED8-BA1D-ECD4864E27C0}" srcOrd="0" destOrd="0" presId="urn:microsoft.com/office/officeart/2005/8/layout/hierarchy4"/>
    <dgm:cxn modelId="{B78AC775-BE93-4BBF-956F-AF5BAA09A513}" type="presParOf" srcId="{317B8938-6358-4E8C-8D2A-88CC7F877B2C}" destId="{29503DE9-1BC2-4D61-9E88-03E104EACBC0}" srcOrd="1" destOrd="0" presId="urn:microsoft.com/office/officeart/2005/8/layout/hierarchy4"/>
    <dgm:cxn modelId="{6D22467A-57A8-43FB-937A-80C2DECFEC1E}" type="presParOf" srcId="{D900102A-D727-4944-B2F4-C8F90D710757}" destId="{DCDB9F2F-99F8-483E-A299-773EFE9D6F63}" srcOrd="1" destOrd="0" presId="urn:microsoft.com/office/officeart/2005/8/layout/hierarchy4"/>
    <dgm:cxn modelId="{DB640388-3D06-428B-A15A-621E19839385}" type="presParOf" srcId="{D900102A-D727-4944-B2F4-C8F90D710757}" destId="{E10B81EF-D482-40F0-B91D-B682F032E4D0}" srcOrd="2" destOrd="0" presId="urn:microsoft.com/office/officeart/2005/8/layout/hierarchy4"/>
    <dgm:cxn modelId="{FE7F353E-0F3E-4BEA-B2A7-412D8204E6F2}" type="presParOf" srcId="{E10B81EF-D482-40F0-B91D-B682F032E4D0}" destId="{3D6F3589-07DB-4447-9A47-5B5FD705DE10}" srcOrd="0" destOrd="0" presId="urn:microsoft.com/office/officeart/2005/8/layout/hierarchy4"/>
    <dgm:cxn modelId="{16C35B48-960F-401C-B7B9-82BCAFCDE16F}" type="presParOf" srcId="{E10B81EF-D482-40F0-B91D-B682F032E4D0}" destId="{E338862F-190E-4B56-AC9C-88C396FD288C}" srcOrd="1" destOrd="0" presId="urn:microsoft.com/office/officeart/2005/8/layout/hierarchy4"/>
    <dgm:cxn modelId="{8B1B4FEF-D5A8-4CF5-9EA7-491D2503F8A3}" type="presParOf" srcId="{E10B81EF-D482-40F0-B91D-B682F032E4D0}" destId="{272619F2-FC11-45EE-A6FE-7F44279A8499}" srcOrd="2" destOrd="0" presId="urn:microsoft.com/office/officeart/2005/8/layout/hierarchy4"/>
    <dgm:cxn modelId="{2B49DE5C-1C4E-4FDB-85B1-5B220DCDA4E4}" type="presParOf" srcId="{272619F2-FC11-45EE-A6FE-7F44279A8499}" destId="{0D7FBBF9-29F5-42E6-A2B7-76C27EB09970}" srcOrd="0" destOrd="0" presId="urn:microsoft.com/office/officeart/2005/8/layout/hierarchy4"/>
    <dgm:cxn modelId="{368E60CF-AED7-429A-81DC-29183B356A0E}" type="presParOf" srcId="{0D7FBBF9-29F5-42E6-A2B7-76C27EB09970}" destId="{C099F426-BC6B-4C0A-A2D5-15D00FF0CAC1}" srcOrd="0" destOrd="0" presId="urn:microsoft.com/office/officeart/2005/8/layout/hierarchy4"/>
    <dgm:cxn modelId="{B90CFBEB-BF0B-47C7-AF13-F15F32BB3C3A}" type="presParOf" srcId="{0D7FBBF9-29F5-42E6-A2B7-76C27EB09970}" destId="{E78A5933-6FC6-48C6-939B-CBB46AA01947}" srcOrd="1" destOrd="0" presId="urn:microsoft.com/office/officeart/2005/8/layout/hierarchy4"/>
    <dgm:cxn modelId="{68E2FFA1-5F28-4B35-B6E3-1F9EB8DE8C03}" type="presParOf" srcId="{0D7FBBF9-29F5-42E6-A2B7-76C27EB09970}" destId="{02B567AA-82F1-47D7-8619-FD16543077F2}" srcOrd="2" destOrd="0" presId="urn:microsoft.com/office/officeart/2005/8/layout/hierarchy4"/>
    <dgm:cxn modelId="{9DBD3C4D-1167-45D8-85FD-4FECB7A0BBE9}" type="presParOf" srcId="{02B567AA-82F1-47D7-8619-FD16543077F2}" destId="{E5D920F7-1624-4D38-B131-D3F162541F9E}" srcOrd="0" destOrd="0" presId="urn:microsoft.com/office/officeart/2005/8/layout/hierarchy4"/>
    <dgm:cxn modelId="{977E8E1D-B41B-4D19-BA62-6728673ACEAF}" type="presParOf" srcId="{E5D920F7-1624-4D38-B131-D3F162541F9E}" destId="{51EB3008-4CB7-4AA6-AFCB-6F9715A47279}" srcOrd="0" destOrd="0" presId="urn:microsoft.com/office/officeart/2005/8/layout/hierarchy4"/>
    <dgm:cxn modelId="{7D0D0CD7-1A20-41C5-971A-AD43138994C3}" type="presParOf" srcId="{E5D920F7-1624-4D38-B131-D3F162541F9E}" destId="{F319F370-2E83-4B25-B1C9-027712358F1F}" srcOrd="1" destOrd="0" presId="urn:microsoft.com/office/officeart/2005/8/layout/hierarchy4"/>
    <dgm:cxn modelId="{3C7CB15E-E0E0-4F43-9777-C57D4A353817}" type="presParOf" srcId="{02B567AA-82F1-47D7-8619-FD16543077F2}" destId="{36E11E1C-2B77-43BF-BD89-0D67617BEC0B}" srcOrd="1" destOrd="0" presId="urn:microsoft.com/office/officeart/2005/8/layout/hierarchy4"/>
    <dgm:cxn modelId="{C3DF6276-7259-4272-8560-8EAC60044E03}" type="presParOf" srcId="{02B567AA-82F1-47D7-8619-FD16543077F2}" destId="{92F4CB7A-A429-4257-B14B-9C25215CDAD3}" srcOrd="2" destOrd="0" presId="urn:microsoft.com/office/officeart/2005/8/layout/hierarchy4"/>
    <dgm:cxn modelId="{3EB0110A-A85F-4695-8B96-284DDA40B056}" type="presParOf" srcId="{92F4CB7A-A429-4257-B14B-9C25215CDAD3}" destId="{853C661D-243B-451A-8A61-7408393B83F3}" srcOrd="0" destOrd="0" presId="urn:microsoft.com/office/officeart/2005/8/layout/hierarchy4"/>
    <dgm:cxn modelId="{AC23E42E-2CCB-49EA-B9F1-BEF742F7C17A}" type="presParOf" srcId="{92F4CB7A-A429-4257-B14B-9C25215CDAD3}" destId="{D32BC3B1-0728-46FF-BE01-0D4C2C1FFE19}" srcOrd="1" destOrd="0" presId="urn:microsoft.com/office/officeart/2005/8/layout/hierarchy4"/>
    <dgm:cxn modelId="{88FB0ACC-8B47-428C-8F49-CDEDBDB1D1E8}" type="presParOf" srcId="{272619F2-FC11-45EE-A6FE-7F44279A8499}" destId="{C391989D-FEDF-4322-A14D-61A5ED4BFB1A}" srcOrd="1" destOrd="0" presId="urn:microsoft.com/office/officeart/2005/8/layout/hierarchy4"/>
    <dgm:cxn modelId="{CB6C5F63-54DB-4098-8A4E-ADBFEA65755F}" type="presParOf" srcId="{272619F2-FC11-45EE-A6FE-7F44279A8499}" destId="{86A00C80-74DC-4D43-B7DB-FCAB1CFBB5B2}" srcOrd="2" destOrd="0" presId="urn:microsoft.com/office/officeart/2005/8/layout/hierarchy4"/>
    <dgm:cxn modelId="{B2AA6BF8-858F-462C-9F3B-1DFAA672F203}" type="presParOf" srcId="{86A00C80-74DC-4D43-B7DB-FCAB1CFBB5B2}" destId="{8C8B1DF2-0A8F-4C07-8D28-47D88B80AC02}" srcOrd="0" destOrd="0" presId="urn:microsoft.com/office/officeart/2005/8/layout/hierarchy4"/>
    <dgm:cxn modelId="{0EB311E2-E16E-4750-ABD7-A819A3FA559B}" type="presParOf" srcId="{86A00C80-74DC-4D43-B7DB-FCAB1CFBB5B2}" destId="{68E7A982-8732-4CE2-87E7-12972513E1D9}" srcOrd="1" destOrd="0" presId="urn:microsoft.com/office/officeart/2005/8/layout/hierarchy4"/>
    <dgm:cxn modelId="{A5C46C98-D2B6-4C96-A422-966C630C6102}" type="presParOf" srcId="{86A00C80-74DC-4D43-B7DB-FCAB1CFBB5B2}" destId="{F7E139F4-C8BA-4A56-8684-E50532884A2E}" srcOrd="2" destOrd="0" presId="urn:microsoft.com/office/officeart/2005/8/layout/hierarchy4"/>
    <dgm:cxn modelId="{4298020E-DD09-47E7-A3C9-A09AFFB062C1}" type="presParOf" srcId="{F7E139F4-C8BA-4A56-8684-E50532884A2E}" destId="{7A70791A-7D5D-442A-B55D-29CE7385D981}" srcOrd="0" destOrd="0" presId="urn:microsoft.com/office/officeart/2005/8/layout/hierarchy4"/>
    <dgm:cxn modelId="{06531225-EE5B-4526-9561-159B01B94897}" type="presParOf" srcId="{7A70791A-7D5D-442A-B55D-29CE7385D981}" destId="{3CFA38EB-F045-41A2-AE9E-503C0CA378F2}" srcOrd="0" destOrd="0" presId="urn:microsoft.com/office/officeart/2005/8/layout/hierarchy4"/>
    <dgm:cxn modelId="{C113FEFF-9A9B-4B9A-9486-662CC9681BB2}" type="presParOf" srcId="{7A70791A-7D5D-442A-B55D-29CE7385D981}" destId="{182ECE11-A974-4B4A-8EB2-7864D2BDBDB6}" srcOrd="1" destOrd="0" presId="urn:microsoft.com/office/officeart/2005/8/layout/hierarchy4"/>
    <dgm:cxn modelId="{F364226B-543A-43F2-9ED1-4B858548DFF0}" type="presParOf" srcId="{F7E139F4-C8BA-4A56-8684-E50532884A2E}" destId="{523B41B4-19AA-4C47-8AD3-693BFB2D7182}" srcOrd="1" destOrd="0" presId="urn:microsoft.com/office/officeart/2005/8/layout/hierarchy4"/>
    <dgm:cxn modelId="{D1C46C10-0681-4797-9AC3-439D299F49A3}" type="presParOf" srcId="{F7E139F4-C8BA-4A56-8684-E50532884A2E}" destId="{7E251455-FD50-41B3-A9A3-36B595595B87}" srcOrd="2" destOrd="0" presId="urn:microsoft.com/office/officeart/2005/8/layout/hierarchy4"/>
    <dgm:cxn modelId="{6362F253-9B6E-497A-8986-1A0572067A24}" type="presParOf" srcId="{7E251455-FD50-41B3-A9A3-36B595595B87}" destId="{7B0DEA17-7FF0-4CDF-B19E-41809344231D}" srcOrd="0" destOrd="0" presId="urn:microsoft.com/office/officeart/2005/8/layout/hierarchy4"/>
    <dgm:cxn modelId="{440A616E-CE0A-456D-9FCE-7E1A1A30F1B9}" type="presParOf" srcId="{7E251455-FD50-41B3-A9A3-36B595595B87}" destId="{8C0194D8-983A-4CFC-A13A-22A82A8C9F05}" srcOrd="1" destOrd="0" presId="urn:microsoft.com/office/officeart/2005/8/layout/hierarchy4"/>
  </dgm:cxnLst>
  <dgm:bg/>
  <dgm:whole/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E3592906-0A57-4AE4-AF90-C959665C40B4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945458B5-BB73-4CE7-B64E-23307EA4D144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800" i="1" dirty="0" smtClean="0"/>
            <a:t>Mateo Castrillón Heredia</a:t>
          </a:r>
          <a:endParaRPr lang="es-CO" sz="2800" i="1" dirty="0"/>
        </a:p>
      </dgm:t>
    </dgm:pt>
    <dgm:pt modelId="{9ED90756-F5FA-4629-9200-98777A896104}" type="parTrans" cxnId="{71EF31DB-8B7E-48FD-9802-D0BAFA82920B}">
      <dgm:prSet/>
      <dgm:spPr/>
      <dgm:t>
        <a:bodyPr/>
        <a:lstStyle/>
        <a:p>
          <a:endParaRPr lang="es-CO"/>
        </a:p>
      </dgm:t>
    </dgm:pt>
    <dgm:pt modelId="{13008008-B550-473B-AA8B-531E50C43EBA}" type="sibTrans" cxnId="{71EF31DB-8B7E-48FD-9802-D0BAFA82920B}">
      <dgm:prSet/>
      <dgm:spPr/>
      <dgm:t>
        <a:bodyPr/>
        <a:lstStyle/>
        <a:p>
          <a:endParaRPr lang="es-CO"/>
        </a:p>
      </dgm:t>
    </dgm:pt>
    <dgm:pt modelId="{9BEF0667-5517-4383-973B-4512E240B581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dirty="0" smtClean="0"/>
            <a:t>Diego                 Álvarez De Castrillón</a:t>
          </a:r>
          <a:endParaRPr lang="es-CO" sz="1800" dirty="0"/>
        </a:p>
      </dgm:t>
    </dgm:pt>
    <dgm:pt modelId="{62BF4EE8-2F3B-4467-BDB3-F358270E07D4}" type="parTrans" cxnId="{56A7CA67-A3F0-46AD-848B-082572810DCB}">
      <dgm:prSet/>
      <dgm:spPr/>
      <dgm:t>
        <a:bodyPr/>
        <a:lstStyle/>
        <a:p>
          <a:endParaRPr lang="es-CO"/>
        </a:p>
      </dgm:t>
    </dgm:pt>
    <dgm:pt modelId="{7708DB5A-6EE0-472F-B932-D66B00CDD58E}" type="sibTrans" cxnId="{56A7CA67-A3F0-46AD-848B-082572810DCB}">
      <dgm:prSet/>
      <dgm:spPr/>
      <dgm:t>
        <a:bodyPr/>
        <a:lstStyle/>
        <a:p>
          <a:endParaRPr lang="es-CO"/>
        </a:p>
      </dgm:t>
    </dgm:pt>
    <dgm:pt modelId="{D6EFB177-3B83-4ED1-A9C0-446EEA4AD626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Catalina Blandón Heredia</a:t>
          </a:r>
          <a:endParaRPr lang="es-CO" sz="2000" dirty="0"/>
        </a:p>
      </dgm:t>
    </dgm:pt>
    <dgm:pt modelId="{4257DB2C-18A6-41E5-9116-C222447AD341}" type="parTrans" cxnId="{1AE082CE-04CE-4A8E-AC99-C971D7D2CA8D}">
      <dgm:prSet/>
      <dgm:spPr/>
      <dgm:t>
        <a:bodyPr/>
        <a:lstStyle/>
        <a:p>
          <a:endParaRPr lang="es-CO"/>
        </a:p>
      </dgm:t>
    </dgm:pt>
    <dgm:pt modelId="{63C44E8C-B992-4FDE-A41E-179482F6F6EB}" type="sibTrans" cxnId="{1AE082CE-04CE-4A8E-AC99-C971D7D2CA8D}">
      <dgm:prSet/>
      <dgm:spPr/>
      <dgm:t>
        <a:bodyPr/>
        <a:lstStyle/>
        <a:p>
          <a:endParaRPr lang="es-CO"/>
        </a:p>
      </dgm:t>
    </dgm:pt>
    <dgm:pt modelId="{F0840F06-F1D1-49A0-AFB3-EAD289BE773C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dirty="0" smtClean="0"/>
            <a:t>Nicolás Blandón</a:t>
          </a:r>
          <a:endParaRPr lang="es-CO" sz="1800" dirty="0"/>
        </a:p>
      </dgm:t>
    </dgm:pt>
    <dgm:pt modelId="{3EAFF5AB-CB3B-429B-A4C6-5A1073B64B70}" type="parTrans" cxnId="{D72F2020-93AD-4898-87C5-892DE5F16237}">
      <dgm:prSet/>
      <dgm:spPr/>
      <dgm:t>
        <a:bodyPr/>
        <a:lstStyle/>
        <a:p>
          <a:endParaRPr lang="es-CO"/>
        </a:p>
      </dgm:t>
    </dgm:pt>
    <dgm:pt modelId="{8D510481-37FB-492A-AD0C-68EFA863FA82}" type="sibTrans" cxnId="{D72F2020-93AD-4898-87C5-892DE5F16237}">
      <dgm:prSet/>
      <dgm:spPr/>
      <dgm:t>
        <a:bodyPr/>
        <a:lstStyle/>
        <a:p>
          <a:endParaRPr lang="es-CO"/>
        </a:p>
      </dgm:t>
    </dgm:pt>
    <dgm:pt modelId="{0C58B5A7-5904-4B39-B44E-CC7BF58E98AC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900" baseline="0" dirty="0" smtClean="0"/>
            <a:t>Catalina De Heredia</a:t>
          </a:r>
          <a:endParaRPr lang="es-CO" sz="1900" baseline="0" dirty="0"/>
        </a:p>
      </dgm:t>
    </dgm:pt>
    <dgm:pt modelId="{CE7D8CD7-BFC2-4502-B537-2D57A28B491F}" type="parTrans" cxnId="{982F5A5B-CA37-46C7-8898-97AF4E05FA87}">
      <dgm:prSet/>
      <dgm:spPr/>
      <dgm:t>
        <a:bodyPr/>
        <a:lstStyle/>
        <a:p>
          <a:endParaRPr lang="es-CO"/>
        </a:p>
      </dgm:t>
    </dgm:pt>
    <dgm:pt modelId="{573CE34F-764A-401B-970D-F89BA233A167}" type="sibTrans" cxnId="{982F5A5B-CA37-46C7-8898-97AF4E05FA87}">
      <dgm:prSet/>
      <dgm:spPr/>
      <dgm:t>
        <a:bodyPr/>
        <a:lstStyle/>
        <a:p>
          <a:endParaRPr lang="es-CO"/>
        </a:p>
      </dgm:t>
    </dgm:pt>
    <dgm:pt modelId="{AEC323D7-F81A-4D1E-AEEF-AA5A91F5F757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CO" sz="1800" dirty="0" smtClean="0"/>
            <a:t>Juan Ruiz</a:t>
          </a:r>
          <a:endParaRPr lang="es-CO" sz="1800" dirty="0"/>
        </a:p>
      </dgm:t>
    </dgm:pt>
    <dgm:pt modelId="{50CE9C06-CF97-4F94-9A9B-0E798C06A7EC}" type="parTrans" cxnId="{ACBA919B-3C8B-44E4-ACEA-BE72D35FDD64}">
      <dgm:prSet/>
      <dgm:spPr/>
      <dgm:t>
        <a:bodyPr/>
        <a:lstStyle/>
        <a:p>
          <a:endParaRPr lang="es-CO"/>
        </a:p>
      </dgm:t>
    </dgm:pt>
    <dgm:pt modelId="{84D17AF5-CF3E-4CD9-9C69-1E1116E6055E}" type="sibTrans" cxnId="{ACBA919B-3C8B-44E4-ACEA-BE72D35FDD64}">
      <dgm:prSet/>
      <dgm:spPr/>
      <dgm:t>
        <a:bodyPr/>
        <a:lstStyle/>
        <a:p>
          <a:endParaRPr lang="es-CO"/>
        </a:p>
      </dgm:t>
    </dgm:pt>
    <dgm:pt modelId="{9287E060-B013-4A5C-B117-BD9B98808045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tx1"/>
        </a:solidFill>
      </dgm:spPr>
      <dgm:t>
        <a:bodyPr/>
        <a:lstStyle/>
        <a:p>
          <a:endParaRPr lang="es-CO" dirty="0"/>
        </a:p>
      </dgm:t>
    </dgm:pt>
    <dgm:pt modelId="{996CB699-81D8-4E09-A50B-75C07DA1A93B}" type="parTrans" cxnId="{EBBF5D17-E8BD-4701-B714-4083ECAE96F7}">
      <dgm:prSet/>
      <dgm:spPr/>
      <dgm:t>
        <a:bodyPr/>
        <a:lstStyle/>
        <a:p>
          <a:endParaRPr lang="es-CO"/>
        </a:p>
      </dgm:t>
    </dgm:pt>
    <dgm:pt modelId="{D1E93277-C01C-4340-90F5-9B59A1C0C815}" type="sibTrans" cxnId="{EBBF5D17-E8BD-4701-B714-4083ECAE96F7}">
      <dgm:prSet/>
      <dgm:spPr/>
      <dgm:t>
        <a:bodyPr/>
        <a:lstStyle/>
        <a:p>
          <a:endParaRPr lang="es-CO"/>
        </a:p>
      </dgm:t>
    </dgm:pt>
    <dgm:pt modelId="{F09CF7AD-0122-4212-AEFF-301118B91E8B}" type="pres">
      <dgm:prSet presAssocID="{E3592906-0A57-4AE4-AF90-C959665C40B4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11CD659E-AB3E-45C7-A8D8-367788333116}" type="pres">
      <dgm:prSet presAssocID="{945458B5-BB73-4CE7-B64E-23307EA4D144}" presName="vertOne" presStyleCnt="0"/>
      <dgm:spPr/>
    </dgm:pt>
    <dgm:pt modelId="{BE669C5C-3AD7-4430-876F-129700934147}" type="pres">
      <dgm:prSet presAssocID="{945458B5-BB73-4CE7-B64E-23307EA4D144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EF195A5B-DB62-42C1-99B2-56CE8EF5EC58}" type="pres">
      <dgm:prSet presAssocID="{945458B5-BB73-4CE7-B64E-23307EA4D144}" presName="parTransOne" presStyleCnt="0"/>
      <dgm:spPr/>
    </dgm:pt>
    <dgm:pt modelId="{D76AE9D9-8E8B-4313-9572-DDD46011B53C}" type="pres">
      <dgm:prSet presAssocID="{945458B5-BB73-4CE7-B64E-23307EA4D144}" presName="horzOne" presStyleCnt="0"/>
      <dgm:spPr/>
    </dgm:pt>
    <dgm:pt modelId="{6763C0B8-D167-4DED-989F-86C47A542DFE}" type="pres">
      <dgm:prSet presAssocID="{9BEF0667-5517-4383-973B-4512E240B581}" presName="vertTwo" presStyleCnt="0"/>
      <dgm:spPr/>
    </dgm:pt>
    <dgm:pt modelId="{A505E2E3-D83C-4B69-8809-4E95C3C78A4A}" type="pres">
      <dgm:prSet presAssocID="{9BEF0667-5517-4383-973B-4512E240B581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22187776-0765-486F-AE46-C862E3B4A52B}" type="pres">
      <dgm:prSet presAssocID="{9BEF0667-5517-4383-973B-4512E240B581}" presName="horzTwo" presStyleCnt="0"/>
      <dgm:spPr/>
    </dgm:pt>
    <dgm:pt modelId="{59667819-0B6C-4FBE-B0C4-DC2502A5030F}" type="pres">
      <dgm:prSet presAssocID="{7708DB5A-6EE0-472F-B932-D66B00CDD58E}" presName="sibSpaceTwo" presStyleCnt="0"/>
      <dgm:spPr/>
    </dgm:pt>
    <dgm:pt modelId="{1EB6838F-AB00-40E6-99DA-6411C243CF60}" type="pres">
      <dgm:prSet presAssocID="{D6EFB177-3B83-4ED1-A9C0-446EEA4AD626}" presName="vertTwo" presStyleCnt="0"/>
      <dgm:spPr/>
    </dgm:pt>
    <dgm:pt modelId="{B6E8430F-15DB-4DF8-A6C8-531434C20EFF}" type="pres">
      <dgm:prSet presAssocID="{D6EFB177-3B83-4ED1-A9C0-446EEA4AD626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8887EC6A-83A1-4D65-8B3D-3D113E48D90F}" type="pres">
      <dgm:prSet presAssocID="{D6EFB177-3B83-4ED1-A9C0-446EEA4AD626}" presName="parTransTwo" presStyleCnt="0"/>
      <dgm:spPr/>
    </dgm:pt>
    <dgm:pt modelId="{0D943946-8F72-4420-B57E-241C8DA0B31A}" type="pres">
      <dgm:prSet presAssocID="{D6EFB177-3B83-4ED1-A9C0-446EEA4AD626}" presName="horzTwo" presStyleCnt="0"/>
      <dgm:spPr/>
    </dgm:pt>
    <dgm:pt modelId="{969ED2B5-6C0B-4669-A0F2-3CAE603E8E45}" type="pres">
      <dgm:prSet presAssocID="{F0840F06-F1D1-49A0-AFB3-EAD289BE773C}" presName="vertThree" presStyleCnt="0"/>
      <dgm:spPr/>
    </dgm:pt>
    <dgm:pt modelId="{EAFA448B-2B09-4537-A101-88124348622F}" type="pres">
      <dgm:prSet presAssocID="{F0840F06-F1D1-49A0-AFB3-EAD289BE773C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1662FB1D-C3E4-4C7F-AEC1-0A1BD86015F4}" type="pres">
      <dgm:prSet presAssocID="{F0840F06-F1D1-49A0-AFB3-EAD289BE773C}" presName="horzThree" presStyleCnt="0"/>
      <dgm:spPr/>
    </dgm:pt>
    <dgm:pt modelId="{E0EA9CAE-B687-498D-9A1B-9C1A90DEBE57}" type="pres">
      <dgm:prSet presAssocID="{8D510481-37FB-492A-AD0C-68EFA863FA82}" presName="sibSpaceThree" presStyleCnt="0"/>
      <dgm:spPr/>
    </dgm:pt>
    <dgm:pt modelId="{DA4919F4-1BCF-4FF9-BB44-9ED7E7B892BC}" type="pres">
      <dgm:prSet presAssocID="{0C58B5A7-5904-4B39-B44E-CC7BF58E98AC}" presName="vertThree" presStyleCnt="0"/>
      <dgm:spPr/>
    </dgm:pt>
    <dgm:pt modelId="{2E661DC7-F4AB-401D-A9DD-530EE1C093B1}" type="pres">
      <dgm:prSet presAssocID="{0C58B5A7-5904-4B39-B44E-CC7BF58E98AC}" presName="txThre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6815B3AF-79AF-4800-BA57-6EE194FE05D6}" type="pres">
      <dgm:prSet presAssocID="{0C58B5A7-5904-4B39-B44E-CC7BF58E98AC}" presName="parTransThree" presStyleCnt="0"/>
      <dgm:spPr/>
    </dgm:pt>
    <dgm:pt modelId="{36E7FA7A-FF7C-420B-AF7D-5C873E9DCE81}" type="pres">
      <dgm:prSet presAssocID="{0C58B5A7-5904-4B39-B44E-CC7BF58E98AC}" presName="horzThree" presStyleCnt="0"/>
      <dgm:spPr/>
    </dgm:pt>
    <dgm:pt modelId="{5CC4F939-3AFF-43DF-A34C-FBDEE05D596B}" type="pres">
      <dgm:prSet presAssocID="{AEC323D7-F81A-4D1E-AEEF-AA5A91F5F757}" presName="vertFour" presStyleCnt="0">
        <dgm:presLayoutVars>
          <dgm:chPref val="3"/>
        </dgm:presLayoutVars>
      </dgm:prSet>
      <dgm:spPr/>
    </dgm:pt>
    <dgm:pt modelId="{105D022E-9327-4FC0-9D96-9302D3A74111}" type="pres">
      <dgm:prSet presAssocID="{AEC323D7-F81A-4D1E-AEEF-AA5A91F5F757}" presName="txFour" presStyleLbl="node4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816048E4-996F-4D16-BF47-1D70E540BB2C}" type="pres">
      <dgm:prSet presAssocID="{AEC323D7-F81A-4D1E-AEEF-AA5A91F5F757}" presName="horzFour" presStyleCnt="0"/>
      <dgm:spPr/>
    </dgm:pt>
    <dgm:pt modelId="{6EEB3B79-2EC4-447A-89C0-EB9CE955CF5B}" type="pres">
      <dgm:prSet presAssocID="{84D17AF5-CF3E-4CD9-9C69-1E1116E6055E}" presName="sibSpaceFour" presStyleCnt="0"/>
      <dgm:spPr/>
    </dgm:pt>
    <dgm:pt modelId="{57438DDE-C0D6-48DF-A345-EA9C6F02184D}" type="pres">
      <dgm:prSet presAssocID="{9287E060-B013-4A5C-B117-BD9B98808045}" presName="vertFour" presStyleCnt="0">
        <dgm:presLayoutVars>
          <dgm:chPref val="3"/>
        </dgm:presLayoutVars>
      </dgm:prSet>
      <dgm:spPr/>
    </dgm:pt>
    <dgm:pt modelId="{160FD158-8403-4962-B015-BC1CD965361F}" type="pres">
      <dgm:prSet presAssocID="{9287E060-B013-4A5C-B117-BD9B98808045}" presName="txFour" presStyleLbl="node4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8F88F2F2-AED9-420C-B8D7-6EA7A566D4EE}" type="pres">
      <dgm:prSet presAssocID="{9287E060-B013-4A5C-B117-BD9B98808045}" presName="horzFour" presStyleCnt="0"/>
      <dgm:spPr/>
    </dgm:pt>
  </dgm:ptLst>
  <dgm:cxnLst>
    <dgm:cxn modelId="{5FA6087F-B323-4559-8F49-7432BE2AA43B}" type="presOf" srcId="{AEC323D7-F81A-4D1E-AEEF-AA5A91F5F757}" destId="{105D022E-9327-4FC0-9D96-9302D3A74111}" srcOrd="0" destOrd="0" presId="urn:microsoft.com/office/officeart/2005/8/layout/hierarchy4"/>
    <dgm:cxn modelId="{49FD0867-4B72-4CE0-A7B0-84CC936663D4}" type="presOf" srcId="{0C58B5A7-5904-4B39-B44E-CC7BF58E98AC}" destId="{2E661DC7-F4AB-401D-A9DD-530EE1C093B1}" srcOrd="0" destOrd="0" presId="urn:microsoft.com/office/officeart/2005/8/layout/hierarchy4"/>
    <dgm:cxn modelId="{42AD353B-FF10-40FD-864C-67153BA8CD6D}" type="presOf" srcId="{945458B5-BB73-4CE7-B64E-23307EA4D144}" destId="{BE669C5C-3AD7-4430-876F-129700934147}" srcOrd="0" destOrd="0" presId="urn:microsoft.com/office/officeart/2005/8/layout/hierarchy4"/>
    <dgm:cxn modelId="{B477E51F-7898-418A-9D77-8CF0FF932636}" type="presOf" srcId="{D6EFB177-3B83-4ED1-A9C0-446EEA4AD626}" destId="{B6E8430F-15DB-4DF8-A6C8-531434C20EFF}" srcOrd="0" destOrd="0" presId="urn:microsoft.com/office/officeart/2005/8/layout/hierarchy4"/>
    <dgm:cxn modelId="{D72F2020-93AD-4898-87C5-892DE5F16237}" srcId="{D6EFB177-3B83-4ED1-A9C0-446EEA4AD626}" destId="{F0840F06-F1D1-49A0-AFB3-EAD289BE773C}" srcOrd="0" destOrd="0" parTransId="{3EAFF5AB-CB3B-429B-A4C6-5A1073B64B70}" sibTransId="{8D510481-37FB-492A-AD0C-68EFA863FA82}"/>
    <dgm:cxn modelId="{982F5A5B-CA37-46C7-8898-97AF4E05FA87}" srcId="{D6EFB177-3B83-4ED1-A9C0-446EEA4AD626}" destId="{0C58B5A7-5904-4B39-B44E-CC7BF58E98AC}" srcOrd="1" destOrd="0" parTransId="{CE7D8CD7-BFC2-4502-B537-2D57A28B491F}" sibTransId="{573CE34F-764A-401B-970D-F89BA233A167}"/>
    <dgm:cxn modelId="{1AE082CE-04CE-4A8E-AC99-C971D7D2CA8D}" srcId="{945458B5-BB73-4CE7-B64E-23307EA4D144}" destId="{D6EFB177-3B83-4ED1-A9C0-446EEA4AD626}" srcOrd="1" destOrd="0" parTransId="{4257DB2C-18A6-41E5-9116-C222447AD341}" sibTransId="{63C44E8C-B992-4FDE-A41E-179482F6F6EB}"/>
    <dgm:cxn modelId="{8CC60A33-BF26-4611-BB7B-B817FBD5590C}" type="presOf" srcId="{E3592906-0A57-4AE4-AF90-C959665C40B4}" destId="{F09CF7AD-0122-4212-AEFF-301118B91E8B}" srcOrd="0" destOrd="0" presId="urn:microsoft.com/office/officeart/2005/8/layout/hierarchy4"/>
    <dgm:cxn modelId="{C45DEFBE-E377-477C-B045-4808C6E21B22}" type="presOf" srcId="{F0840F06-F1D1-49A0-AFB3-EAD289BE773C}" destId="{EAFA448B-2B09-4537-A101-88124348622F}" srcOrd="0" destOrd="0" presId="urn:microsoft.com/office/officeart/2005/8/layout/hierarchy4"/>
    <dgm:cxn modelId="{71EF31DB-8B7E-48FD-9802-D0BAFA82920B}" srcId="{E3592906-0A57-4AE4-AF90-C959665C40B4}" destId="{945458B5-BB73-4CE7-B64E-23307EA4D144}" srcOrd="0" destOrd="0" parTransId="{9ED90756-F5FA-4629-9200-98777A896104}" sibTransId="{13008008-B550-473B-AA8B-531E50C43EBA}"/>
    <dgm:cxn modelId="{FFA15F7C-E953-441A-8760-81415D1E308E}" type="presOf" srcId="{9BEF0667-5517-4383-973B-4512E240B581}" destId="{A505E2E3-D83C-4B69-8809-4E95C3C78A4A}" srcOrd="0" destOrd="0" presId="urn:microsoft.com/office/officeart/2005/8/layout/hierarchy4"/>
    <dgm:cxn modelId="{56A7CA67-A3F0-46AD-848B-082572810DCB}" srcId="{945458B5-BB73-4CE7-B64E-23307EA4D144}" destId="{9BEF0667-5517-4383-973B-4512E240B581}" srcOrd="0" destOrd="0" parTransId="{62BF4EE8-2F3B-4467-BDB3-F358270E07D4}" sibTransId="{7708DB5A-6EE0-472F-B932-D66B00CDD58E}"/>
    <dgm:cxn modelId="{EBBF5D17-E8BD-4701-B714-4083ECAE96F7}" srcId="{0C58B5A7-5904-4B39-B44E-CC7BF58E98AC}" destId="{9287E060-B013-4A5C-B117-BD9B98808045}" srcOrd="1" destOrd="0" parTransId="{996CB699-81D8-4E09-A50B-75C07DA1A93B}" sibTransId="{D1E93277-C01C-4340-90F5-9B59A1C0C815}"/>
    <dgm:cxn modelId="{ACBA919B-3C8B-44E4-ACEA-BE72D35FDD64}" srcId="{0C58B5A7-5904-4B39-B44E-CC7BF58E98AC}" destId="{AEC323D7-F81A-4D1E-AEEF-AA5A91F5F757}" srcOrd="0" destOrd="0" parTransId="{50CE9C06-CF97-4F94-9A9B-0E798C06A7EC}" sibTransId="{84D17AF5-CF3E-4CD9-9C69-1E1116E6055E}"/>
    <dgm:cxn modelId="{597D95F5-B8E7-486E-972D-F584EEBF7F8D}" type="presOf" srcId="{9287E060-B013-4A5C-B117-BD9B98808045}" destId="{160FD158-8403-4962-B015-BC1CD965361F}" srcOrd="0" destOrd="0" presId="urn:microsoft.com/office/officeart/2005/8/layout/hierarchy4"/>
    <dgm:cxn modelId="{EDB6D91E-18DC-4707-B859-603AEE6EE08B}" type="presParOf" srcId="{F09CF7AD-0122-4212-AEFF-301118B91E8B}" destId="{11CD659E-AB3E-45C7-A8D8-367788333116}" srcOrd="0" destOrd="0" presId="urn:microsoft.com/office/officeart/2005/8/layout/hierarchy4"/>
    <dgm:cxn modelId="{264E81F9-84B1-438A-B7F1-B0593CAFFF96}" type="presParOf" srcId="{11CD659E-AB3E-45C7-A8D8-367788333116}" destId="{BE669C5C-3AD7-4430-876F-129700934147}" srcOrd="0" destOrd="0" presId="urn:microsoft.com/office/officeart/2005/8/layout/hierarchy4"/>
    <dgm:cxn modelId="{1156D366-EACA-43F3-AD50-D4C76D251C28}" type="presParOf" srcId="{11CD659E-AB3E-45C7-A8D8-367788333116}" destId="{EF195A5B-DB62-42C1-99B2-56CE8EF5EC58}" srcOrd="1" destOrd="0" presId="urn:microsoft.com/office/officeart/2005/8/layout/hierarchy4"/>
    <dgm:cxn modelId="{9D55E5D9-F940-4429-9BDA-780126FA71D7}" type="presParOf" srcId="{11CD659E-AB3E-45C7-A8D8-367788333116}" destId="{D76AE9D9-8E8B-4313-9572-DDD46011B53C}" srcOrd="2" destOrd="0" presId="urn:microsoft.com/office/officeart/2005/8/layout/hierarchy4"/>
    <dgm:cxn modelId="{A906020F-1880-45BA-91C7-22DAD9738469}" type="presParOf" srcId="{D76AE9D9-8E8B-4313-9572-DDD46011B53C}" destId="{6763C0B8-D167-4DED-989F-86C47A542DFE}" srcOrd="0" destOrd="0" presId="urn:microsoft.com/office/officeart/2005/8/layout/hierarchy4"/>
    <dgm:cxn modelId="{20393950-9461-4F5F-968B-16DE9888E654}" type="presParOf" srcId="{6763C0B8-D167-4DED-989F-86C47A542DFE}" destId="{A505E2E3-D83C-4B69-8809-4E95C3C78A4A}" srcOrd="0" destOrd="0" presId="urn:microsoft.com/office/officeart/2005/8/layout/hierarchy4"/>
    <dgm:cxn modelId="{922C54BE-0585-4D92-9B24-1B9C5C2515F6}" type="presParOf" srcId="{6763C0B8-D167-4DED-989F-86C47A542DFE}" destId="{22187776-0765-486F-AE46-C862E3B4A52B}" srcOrd="1" destOrd="0" presId="urn:microsoft.com/office/officeart/2005/8/layout/hierarchy4"/>
    <dgm:cxn modelId="{7A43C7AC-5C4A-4F80-8FB2-8425FB20CCEE}" type="presParOf" srcId="{D76AE9D9-8E8B-4313-9572-DDD46011B53C}" destId="{59667819-0B6C-4FBE-B0C4-DC2502A5030F}" srcOrd="1" destOrd="0" presId="urn:microsoft.com/office/officeart/2005/8/layout/hierarchy4"/>
    <dgm:cxn modelId="{6D64CCEB-EA9C-4E7B-A10D-9BAB726980B3}" type="presParOf" srcId="{D76AE9D9-8E8B-4313-9572-DDD46011B53C}" destId="{1EB6838F-AB00-40E6-99DA-6411C243CF60}" srcOrd="2" destOrd="0" presId="urn:microsoft.com/office/officeart/2005/8/layout/hierarchy4"/>
    <dgm:cxn modelId="{F3960826-15D1-40A2-B237-E9842A660B06}" type="presParOf" srcId="{1EB6838F-AB00-40E6-99DA-6411C243CF60}" destId="{B6E8430F-15DB-4DF8-A6C8-531434C20EFF}" srcOrd="0" destOrd="0" presId="urn:microsoft.com/office/officeart/2005/8/layout/hierarchy4"/>
    <dgm:cxn modelId="{17CF0A78-181C-4BC2-B7F6-BA1695BB3950}" type="presParOf" srcId="{1EB6838F-AB00-40E6-99DA-6411C243CF60}" destId="{8887EC6A-83A1-4D65-8B3D-3D113E48D90F}" srcOrd="1" destOrd="0" presId="urn:microsoft.com/office/officeart/2005/8/layout/hierarchy4"/>
    <dgm:cxn modelId="{97449E39-8AAC-4C3F-9816-F27E6DE95A92}" type="presParOf" srcId="{1EB6838F-AB00-40E6-99DA-6411C243CF60}" destId="{0D943946-8F72-4420-B57E-241C8DA0B31A}" srcOrd="2" destOrd="0" presId="urn:microsoft.com/office/officeart/2005/8/layout/hierarchy4"/>
    <dgm:cxn modelId="{F9E9CCD6-B35C-4ADC-8629-26871001FE00}" type="presParOf" srcId="{0D943946-8F72-4420-B57E-241C8DA0B31A}" destId="{969ED2B5-6C0B-4669-A0F2-3CAE603E8E45}" srcOrd="0" destOrd="0" presId="urn:microsoft.com/office/officeart/2005/8/layout/hierarchy4"/>
    <dgm:cxn modelId="{4479C304-7534-4750-9D16-D11A566997B4}" type="presParOf" srcId="{969ED2B5-6C0B-4669-A0F2-3CAE603E8E45}" destId="{EAFA448B-2B09-4537-A101-88124348622F}" srcOrd="0" destOrd="0" presId="urn:microsoft.com/office/officeart/2005/8/layout/hierarchy4"/>
    <dgm:cxn modelId="{AA1556C6-EED5-4D54-9ABB-896D3C896C79}" type="presParOf" srcId="{969ED2B5-6C0B-4669-A0F2-3CAE603E8E45}" destId="{1662FB1D-C3E4-4C7F-AEC1-0A1BD86015F4}" srcOrd="1" destOrd="0" presId="urn:microsoft.com/office/officeart/2005/8/layout/hierarchy4"/>
    <dgm:cxn modelId="{D204243A-DD5F-49FA-B9E4-30940E36E352}" type="presParOf" srcId="{0D943946-8F72-4420-B57E-241C8DA0B31A}" destId="{E0EA9CAE-B687-498D-9A1B-9C1A90DEBE57}" srcOrd="1" destOrd="0" presId="urn:microsoft.com/office/officeart/2005/8/layout/hierarchy4"/>
    <dgm:cxn modelId="{BABD82A5-4BD5-4A6D-8CF5-32CD9AA79749}" type="presParOf" srcId="{0D943946-8F72-4420-B57E-241C8DA0B31A}" destId="{DA4919F4-1BCF-4FF9-BB44-9ED7E7B892BC}" srcOrd="2" destOrd="0" presId="urn:microsoft.com/office/officeart/2005/8/layout/hierarchy4"/>
    <dgm:cxn modelId="{5A4E9779-B25B-4800-A44E-9AA960FABBA3}" type="presParOf" srcId="{DA4919F4-1BCF-4FF9-BB44-9ED7E7B892BC}" destId="{2E661DC7-F4AB-401D-A9DD-530EE1C093B1}" srcOrd="0" destOrd="0" presId="urn:microsoft.com/office/officeart/2005/8/layout/hierarchy4"/>
    <dgm:cxn modelId="{01FB12BA-DF64-4017-B54A-548AD8BD3C7D}" type="presParOf" srcId="{DA4919F4-1BCF-4FF9-BB44-9ED7E7B892BC}" destId="{6815B3AF-79AF-4800-BA57-6EE194FE05D6}" srcOrd="1" destOrd="0" presId="urn:microsoft.com/office/officeart/2005/8/layout/hierarchy4"/>
    <dgm:cxn modelId="{D0D4A08F-46AE-4B64-97B1-F2B8ABEFD72D}" type="presParOf" srcId="{DA4919F4-1BCF-4FF9-BB44-9ED7E7B892BC}" destId="{36E7FA7A-FF7C-420B-AF7D-5C873E9DCE81}" srcOrd="2" destOrd="0" presId="urn:microsoft.com/office/officeart/2005/8/layout/hierarchy4"/>
    <dgm:cxn modelId="{7D7B22A5-DA21-4C1A-9C70-91D9E78738A3}" type="presParOf" srcId="{36E7FA7A-FF7C-420B-AF7D-5C873E9DCE81}" destId="{5CC4F939-3AFF-43DF-A34C-FBDEE05D596B}" srcOrd="0" destOrd="0" presId="urn:microsoft.com/office/officeart/2005/8/layout/hierarchy4"/>
    <dgm:cxn modelId="{FD737AF7-F77A-4C8D-9D18-3C8BE7D69246}" type="presParOf" srcId="{5CC4F939-3AFF-43DF-A34C-FBDEE05D596B}" destId="{105D022E-9327-4FC0-9D96-9302D3A74111}" srcOrd="0" destOrd="0" presId="urn:microsoft.com/office/officeart/2005/8/layout/hierarchy4"/>
    <dgm:cxn modelId="{E34920FE-1D8A-4014-82E5-3E7E0AC9BBB9}" type="presParOf" srcId="{5CC4F939-3AFF-43DF-A34C-FBDEE05D596B}" destId="{816048E4-996F-4D16-BF47-1D70E540BB2C}" srcOrd="1" destOrd="0" presId="urn:microsoft.com/office/officeart/2005/8/layout/hierarchy4"/>
    <dgm:cxn modelId="{080B6854-3091-4634-929F-9B877FDE6171}" type="presParOf" srcId="{36E7FA7A-FF7C-420B-AF7D-5C873E9DCE81}" destId="{6EEB3B79-2EC4-447A-89C0-EB9CE955CF5B}" srcOrd="1" destOrd="0" presId="urn:microsoft.com/office/officeart/2005/8/layout/hierarchy4"/>
    <dgm:cxn modelId="{BE0DEF57-B954-4B5D-A57E-C8B36809306D}" type="presParOf" srcId="{36E7FA7A-FF7C-420B-AF7D-5C873E9DCE81}" destId="{57438DDE-C0D6-48DF-A345-EA9C6F02184D}" srcOrd="2" destOrd="0" presId="urn:microsoft.com/office/officeart/2005/8/layout/hierarchy4"/>
    <dgm:cxn modelId="{1FEEE302-4B72-4024-9423-DFD164B4795E}" type="presParOf" srcId="{57438DDE-C0D6-48DF-A345-EA9C6F02184D}" destId="{160FD158-8403-4962-B015-BC1CD965361F}" srcOrd="0" destOrd="0" presId="urn:microsoft.com/office/officeart/2005/8/layout/hierarchy4"/>
    <dgm:cxn modelId="{0541DF7F-05EF-486A-AA2F-0C20C8EFBD43}" type="presParOf" srcId="{57438DDE-C0D6-48DF-A345-EA9C6F02184D}" destId="{8F88F2F2-AED9-420C-B8D7-6EA7A566D4EE}" srcOrd="1" destOrd="0" presId="urn:microsoft.com/office/officeart/2005/8/layout/hierarchy4"/>
  </dgm:cxnLst>
  <dgm:bg/>
  <dgm:whole/>
</dgm:dataModel>
</file>

<file path=ppt/diagrams/data48.xml><?xml version="1.0" encoding="utf-8"?>
<dgm:dataModel xmlns:dgm="http://schemas.openxmlformats.org/drawingml/2006/diagram" xmlns:a="http://schemas.openxmlformats.org/drawingml/2006/main">
  <dgm:ptLst>
    <dgm:pt modelId="{E3592906-0A57-4AE4-AF90-C959665C40B4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69108037-68EC-46D2-9C15-F5049E51819E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800" i="1" dirty="0" smtClean="0"/>
            <a:t>María Vásquez Espinosa</a:t>
          </a:r>
          <a:endParaRPr lang="es-CO" sz="2800" i="1" dirty="0"/>
        </a:p>
      </dgm:t>
    </dgm:pt>
    <dgm:pt modelId="{B8B464D7-30EE-4B23-8AEA-FD8F94884D2E}" type="parTrans" cxnId="{AE47079F-5755-4007-A179-B6347228DA14}">
      <dgm:prSet/>
      <dgm:spPr/>
      <dgm:t>
        <a:bodyPr/>
        <a:lstStyle/>
        <a:p>
          <a:endParaRPr lang="es-CO"/>
        </a:p>
      </dgm:t>
    </dgm:pt>
    <dgm:pt modelId="{E613D1B4-2596-478C-AC92-EFBEF1D57702}" type="sibTrans" cxnId="{AE47079F-5755-4007-A179-B6347228DA14}">
      <dgm:prSet/>
      <dgm:spPr/>
      <dgm:t>
        <a:bodyPr/>
        <a:lstStyle/>
        <a:p>
          <a:endParaRPr lang="es-CO"/>
        </a:p>
      </dgm:t>
    </dgm:pt>
    <dgm:pt modelId="{268BD4C9-0A15-4D0C-9FEC-BE4E6A2E9A41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dirty="0" smtClean="0"/>
            <a:t>Martín             Vásquez </a:t>
          </a:r>
          <a:r>
            <a:rPr lang="es-CO" sz="1600" dirty="0" err="1" smtClean="0"/>
            <a:t>Guadramiros</a:t>
          </a:r>
          <a:endParaRPr lang="es-CO" sz="1600" dirty="0"/>
        </a:p>
      </dgm:t>
    </dgm:pt>
    <dgm:pt modelId="{91950B4E-0B44-4617-865B-814D6B6DA205}" type="parTrans" cxnId="{0E587281-1801-4451-897B-59E2E80764F9}">
      <dgm:prSet/>
      <dgm:spPr/>
      <dgm:t>
        <a:bodyPr/>
        <a:lstStyle/>
        <a:p>
          <a:endParaRPr lang="es-CO"/>
        </a:p>
      </dgm:t>
    </dgm:pt>
    <dgm:pt modelId="{878025FD-F49A-4588-BFE5-106EB6CAFB16}" type="sibTrans" cxnId="{0E587281-1801-4451-897B-59E2E80764F9}">
      <dgm:prSet/>
      <dgm:spPr/>
      <dgm:t>
        <a:bodyPr/>
        <a:lstStyle/>
        <a:p>
          <a:endParaRPr lang="es-CO"/>
        </a:p>
      </dgm:t>
    </dgm:pt>
    <dgm:pt modelId="{96DC1A9E-40A5-4C54-9ABD-401A01F6AD03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Jerónima Cortés De Espinosa</a:t>
          </a:r>
          <a:endParaRPr lang="es-CO" sz="2000" dirty="0"/>
        </a:p>
      </dgm:t>
    </dgm:pt>
    <dgm:pt modelId="{C2E92F17-D85F-4F1D-8F5B-68EB3289B3A6}" type="parTrans" cxnId="{A6392D94-CD4F-40B4-A972-BCD3A0E68B8D}">
      <dgm:prSet/>
      <dgm:spPr/>
      <dgm:t>
        <a:bodyPr/>
        <a:lstStyle/>
        <a:p>
          <a:endParaRPr lang="es-CO"/>
        </a:p>
      </dgm:t>
    </dgm:pt>
    <dgm:pt modelId="{85776B1D-E70E-40AF-90C8-8F1D64B86179}" type="sibTrans" cxnId="{A6392D94-CD4F-40B4-A972-BCD3A0E68B8D}">
      <dgm:prSet/>
      <dgm:spPr/>
      <dgm:t>
        <a:bodyPr/>
        <a:lstStyle/>
        <a:p>
          <a:endParaRPr lang="es-CO"/>
        </a:p>
      </dgm:t>
    </dgm:pt>
    <dgm:pt modelId="{ACF9A8E4-556B-4AD1-AF7F-67A9407231E8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dirty="0" smtClean="0"/>
            <a:t>Cristóbal Sánchez Cortés</a:t>
          </a:r>
          <a:endParaRPr lang="es-CO" sz="1600" dirty="0"/>
        </a:p>
      </dgm:t>
    </dgm:pt>
    <dgm:pt modelId="{B52D1DB3-9175-433E-B250-6CF6F9D00504}" type="parTrans" cxnId="{B21E4E7A-9FC3-4243-84EF-4887112150C1}">
      <dgm:prSet/>
      <dgm:spPr/>
      <dgm:t>
        <a:bodyPr/>
        <a:lstStyle/>
        <a:p>
          <a:endParaRPr lang="es-CO"/>
        </a:p>
      </dgm:t>
    </dgm:pt>
    <dgm:pt modelId="{1AD170C7-728D-46E1-8B71-4E54C26200F9}" type="sibTrans" cxnId="{B21E4E7A-9FC3-4243-84EF-4887112150C1}">
      <dgm:prSet/>
      <dgm:spPr/>
      <dgm:t>
        <a:bodyPr/>
        <a:lstStyle/>
        <a:p>
          <a:endParaRPr lang="es-CO"/>
        </a:p>
      </dgm:t>
    </dgm:pt>
    <dgm:pt modelId="{0EB7519C-6B1F-41F3-8518-31583F42B3DB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Andrea De Espinosa Salazar</a:t>
          </a:r>
          <a:endParaRPr lang="es-CO" sz="2000" dirty="0"/>
        </a:p>
      </dgm:t>
    </dgm:pt>
    <dgm:pt modelId="{79B9EF03-E90F-48C5-87E4-06FBE83DA36E}" type="parTrans" cxnId="{A9A67E0F-0ADF-4A05-BA8B-8852886A86A3}">
      <dgm:prSet/>
      <dgm:spPr/>
      <dgm:t>
        <a:bodyPr/>
        <a:lstStyle/>
        <a:p>
          <a:endParaRPr lang="es-CO"/>
        </a:p>
      </dgm:t>
    </dgm:pt>
    <dgm:pt modelId="{AFE289BC-F675-4374-9CF2-8790E17C9E6E}" type="sibTrans" cxnId="{A9A67E0F-0ADF-4A05-BA8B-8852886A86A3}">
      <dgm:prSet/>
      <dgm:spPr/>
      <dgm:t>
        <a:bodyPr/>
        <a:lstStyle/>
        <a:p>
          <a:endParaRPr lang="es-CO"/>
        </a:p>
      </dgm:t>
    </dgm:pt>
    <dgm:pt modelId="{6E3FC88C-D7FD-4184-8EFE-F011A24E4C74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dirty="0" smtClean="0"/>
            <a:t>Juan                      De Espinosa Villadiego</a:t>
          </a:r>
          <a:endParaRPr lang="es-CO" sz="1600" dirty="0"/>
        </a:p>
      </dgm:t>
    </dgm:pt>
    <dgm:pt modelId="{179C632A-D4A9-4F17-853C-D69ADAFB4294}" type="parTrans" cxnId="{BB304EEE-C628-471A-A4A2-77BB66AF939E}">
      <dgm:prSet/>
      <dgm:spPr/>
      <dgm:t>
        <a:bodyPr/>
        <a:lstStyle/>
        <a:p>
          <a:endParaRPr lang="es-CO"/>
        </a:p>
      </dgm:t>
    </dgm:pt>
    <dgm:pt modelId="{DBE3EC66-3BC3-4E77-AF04-39D5713350FE}" type="sibTrans" cxnId="{BB304EEE-C628-471A-A4A2-77BB66AF939E}">
      <dgm:prSet/>
      <dgm:spPr/>
      <dgm:t>
        <a:bodyPr/>
        <a:lstStyle/>
        <a:p>
          <a:endParaRPr lang="es-CO"/>
        </a:p>
      </dgm:t>
    </dgm:pt>
    <dgm:pt modelId="{CD22113F-9921-489E-B4F3-988755510307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dirty="0" smtClean="0"/>
            <a:t>María De Salazar</a:t>
          </a:r>
          <a:endParaRPr lang="es-CO" sz="1800" dirty="0"/>
        </a:p>
      </dgm:t>
    </dgm:pt>
    <dgm:pt modelId="{2A73FB85-7C30-43E7-A8A3-A2C748C886BF}" type="parTrans" cxnId="{3BCCF562-26BF-4260-ABA8-142FEA04F155}">
      <dgm:prSet/>
      <dgm:spPr/>
      <dgm:t>
        <a:bodyPr/>
        <a:lstStyle/>
        <a:p>
          <a:endParaRPr lang="es-CO"/>
        </a:p>
      </dgm:t>
    </dgm:pt>
    <dgm:pt modelId="{3F3EA044-5F36-48C0-8424-2E83BAE5BD4B}" type="sibTrans" cxnId="{3BCCF562-26BF-4260-ABA8-142FEA04F155}">
      <dgm:prSet/>
      <dgm:spPr/>
      <dgm:t>
        <a:bodyPr/>
        <a:lstStyle/>
        <a:p>
          <a:endParaRPr lang="es-CO"/>
        </a:p>
      </dgm:t>
    </dgm:pt>
    <dgm:pt modelId="{7C249FCE-FD6B-45CF-A0A7-10208050B8B1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dirty="0" smtClean="0"/>
            <a:t>Fabián                      De Salazar</a:t>
          </a:r>
          <a:endParaRPr lang="es-CO" sz="1600" dirty="0"/>
        </a:p>
      </dgm:t>
    </dgm:pt>
    <dgm:pt modelId="{81F663A2-E70B-4CCA-9D44-F1EB872A570A}" type="parTrans" cxnId="{09C3C976-8E29-476B-BC6F-291842447A03}">
      <dgm:prSet/>
      <dgm:spPr/>
      <dgm:t>
        <a:bodyPr/>
        <a:lstStyle/>
        <a:p>
          <a:endParaRPr lang="es-CO"/>
        </a:p>
      </dgm:t>
    </dgm:pt>
    <dgm:pt modelId="{CF7360C3-F9DC-4374-B7E6-A1FA4C8B4C70}" type="sibTrans" cxnId="{09C3C976-8E29-476B-BC6F-291842447A03}">
      <dgm:prSet/>
      <dgm:spPr/>
      <dgm:t>
        <a:bodyPr/>
        <a:lstStyle/>
        <a:p>
          <a:endParaRPr lang="es-CO"/>
        </a:p>
      </dgm:t>
    </dgm:pt>
    <dgm:pt modelId="{91A07E92-383A-4078-BE93-2D8C2415BD8D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s-CO" sz="1600" dirty="0" smtClean="0"/>
            <a:t>N. N. 2</a:t>
          </a:r>
          <a:endParaRPr lang="es-CO" sz="1600" dirty="0"/>
        </a:p>
      </dgm:t>
    </dgm:pt>
    <dgm:pt modelId="{3ED968F2-F4D3-4B6C-8C0A-8331B2E1EF29}" type="parTrans" cxnId="{0BCC30DB-24A7-4ACB-A2AA-0704A35EC07D}">
      <dgm:prSet/>
      <dgm:spPr/>
      <dgm:t>
        <a:bodyPr/>
        <a:lstStyle/>
        <a:p>
          <a:endParaRPr lang="es-CO"/>
        </a:p>
      </dgm:t>
    </dgm:pt>
    <dgm:pt modelId="{9F6FBA63-8902-45B0-AB31-600FC4C2F89E}" type="sibTrans" cxnId="{0BCC30DB-24A7-4ACB-A2AA-0704A35EC07D}">
      <dgm:prSet/>
      <dgm:spPr/>
      <dgm:t>
        <a:bodyPr/>
        <a:lstStyle/>
        <a:p>
          <a:endParaRPr lang="es-CO"/>
        </a:p>
      </dgm:t>
    </dgm:pt>
    <dgm:pt modelId="{F09CF7AD-0122-4212-AEFF-301118B91E8B}" type="pres">
      <dgm:prSet presAssocID="{E3592906-0A57-4AE4-AF90-C959665C40B4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AA3FD7AA-0EFE-4494-87FB-E6775E483218}" type="pres">
      <dgm:prSet presAssocID="{69108037-68EC-46D2-9C15-F5049E51819E}" presName="vertOne" presStyleCnt="0"/>
      <dgm:spPr/>
    </dgm:pt>
    <dgm:pt modelId="{1ACD8B6C-4B24-49C2-A2C2-8987D9FDBC28}" type="pres">
      <dgm:prSet presAssocID="{69108037-68EC-46D2-9C15-F5049E51819E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807389E4-6F27-43AE-8D80-C490D372C094}" type="pres">
      <dgm:prSet presAssocID="{69108037-68EC-46D2-9C15-F5049E51819E}" presName="parTransOne" presStyleCnt="0"/>
      <dgm:spPr/>
    </dgm:pt>
    <dgm:pt modelId="{1041CE60-C4C0-4279-9169-022D1815B9E4}" type="pres">
      <dgm:prSet presAssocID="{69108037-68EC-46D2-9C15-F5049E51819E}" presName="horzOne" presStyleCnt="0"/>
      <dgm:spPr/>
    </dgm:pt>
    <dgm:pt modelId="{57E41D6B-225B-474C-B5DF-31AB85EC7FCE}" type="pres">
      <dgm:prSet presAssocID="{268BD4C9-0A15-4D0C-9FEC-BE4E6A2E9A41}" presName="vertTwo" presStyleCnt="0"/>
      <dgm:spPr/>
    </dgm:pt>
    <dgm:pt modelId="{8965DFF9-98AE-4EE3-B16C-B8AB31D7739C}" type="pres">
      <dgm:prSet presAssocID="{268BD4C9-0A15-4D0C-9FEC-BE4E6A2E9A41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3C74503F-FE39-4FE6-B9A9-5A3423367297}" type="pres">
      <dgm:prSet presAssocID="{268BD4C9-0A15-4D0C-9FEC-BE4E6A2E9A41}" presName="horzTwo" presStyleCnt="0"/>
      <dgm:spPr/>
    </dgm:pt>
    <dgm:pt modelId="{84B19F13-55C6-48DE-AA44-0A9D17E6BE28}" type="pres">
      <dgm:prSet presAssocID="{878025FD-F49A-4588-BFE5-106EB6CAFB16}" presName="sibSpaceTwo" presStyleCnt="0"/>
      <dgm:spPr/>
    </dgm:pt>
    <dgm:pt modelId="{35B39F2A-D4ED-45E5-B42B-D231E1232B4A}" type="pres">
      <dgm:prSet presAssocID="{96DC1A9E-40A5-4C54-9ABD-401A01F6AD03}" presName="vertTwo" presStyleCnt="0"/>
      <dgm:spPr/>
    </dgm:pt>
    <dgm:pt modelId="{91B3EAC1-BBEC-4B3F-A406-6A2B098A9506}" type="pres">
      <dgm:prSet presAssocID="{96DC1A9E-40A5-4C54-9ABD-401A01F6AD03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289384BD-17DC-456C-8AC6-6ACCB72F6666}" type="pres">
      <dgm:prSet presAssocID="{96DC1A9E-40A5-4C54-9ABD-401A01F6AD03}" presName="parTransTwo" presStyleCnt="0"/>
      <dgm:spPr/>
    </dgm:pt>
    <dgm:pt modelId="{CC873BA8-72E7-4056-9C93-A8EE95996AB2}" type="pres">
      <dgm:prSet presAssocID="{96DC1A9E-40A5-4C54-9ABD-401A01F6AD03}" presName="horzTwo" presStyleCnt="0"/>
      <dgm:spPr/>
    </dgm:pt>
    <dgm:pt modelId="{A531AD8E-1B69-4B80-8206-D04C555C35E8}" type="pres">
      <dgm:prSet presAssocID="{ACF9A8E4-556B-4AD1-AF7F-67A9407231E8}" presName="vertThree" presStyleCnt="0"/>
      <dgm:spPr/>
    </dgm:pt>
    <dgm:pt modelId="{057E1DFB-456D-4B73-B2CD-13A44E194C28}" type="pres">
      <dgm:prSet presAssocID="{ACF9A8E4-556B-4AD1-AF7F-67A9407231E8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856088FA-9EB4-4DFB-8D66-714240DD64AF}" type="pres">
      <dgm:prSet presAssocID="{ACF9A8E4-556B-4AD1-AF7F-67A9407231E8}" presName="horzThree" presStyleCnt="0"/>
      <dgm:spPr/>
    </dgm:pt>
    <dgm:pt modelId="{463F257F-19D0-4851-9C66-FD1F428D9AF2}" type="pres">
      <dgm:prSet presAssocID="{1AD170C7-728D-46E1-8B71-4E54C26200F9}" presName="sibSpaceThree" presStyleCnt="0"/>
      <dgm:spPr/>
    </dgm:pt>
    <dgm:pt modelId="{D6D3FC16-0B26-48C4-BA83-676FAFE9CA10}" type="pres">
      <dgm:prSet presAssocID="{0EB7519C-6B1F-41F3-8518-31583F42B3DB}" presName="vertThree" presStyleCnt="0"/>
      <dgm:spPr/>
    </dgm:pt>
    <dgm:pt modelId="{AF314DA5-C4E4-443B-8279-2E194C395671}" type="pres">
      <dgm:prSet presAssocID="{0EB7519C-6B1F-41F3-8518-31583F42B3DB}" presName="txThre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60886383-28A5-46E6-97EB-64B947690935}" type="pres">
      <dgm:prSet presAssocID="{0EB7519C-6B1F-41F3-8518-31583F42B3DB}" presName="parTransThree" presStyleCnt="0"/>
      <dgm:spPr/>
    </dgm:pt>
    <dgm:pt modelId="{FA723A31-0248-44E2-98A8-AEC0442C69AC}" type="pres">
      <dgm:prSet presAssocID="{0EB7519C-6B1F-41F3-8518-31583F42B3DB}" presName="horzThree" presStyleCnt="0"/>
      <dgm:spPr/>
    </dgm:pt>
    <dgm:pt modelId="{0A805498-9494-41FE-BC5B-719EB4C5E807}" type="pres">
      <dgm:prSet presAssocID="{6E3FC88C-D7FD-4184-8EFE-F011A24E4C74}" presName="vertFour" presStyleCnt="0">
        <dgm:presLayoutVars>
          <dgm:chPref val="3"/>
        </dgm:presLayoutVars>
      </dgm:prSet>
      <dgm:spPr/>
    </dgm:pt>
    <dgm:pt modelId="{234B1AA6-8880-4528-815F-128D03A92E04}" type="pres">
      <dgm:prSet presAssocID="{6E3FC88C-D7FD-4184-8EFE-F011A24E4C74}" presName="txFour" presStyleLbl="node4" presStyleIdx="0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BE3223AE-052D-4325-AD1D-B54CAE9AB1E4}" type="pres">
      <dgm:prSet presAssocID="{6E3FC88C-D7FD-4184-8EFE-F011A24E4C74}" presName="horzFour" presStyleCnt="0"/>
      <dgm:spPr/>
    </dgm:pt>
    <dgm:pt modelId="{051CF0C1-3DE7-4606-8694-357D333D9B30}" type="pres">
      <dgm:prSet presAssocID="{DBE3EC66-3BC3-4E77-AF04-39D5713350FE}" presName="sibSpaceFour" presStyleCnt="0"/>
      <dgm:spPr/>
    </dgm:pt>
    <dgm:pt modelId="{92364DE4-C395-4010-B87F-3B64729E82C1}" type="pres">
      <dgm:prSet presAssocID="{CD22113F-9921-489E-B4F3-988755510307}" presName="vertFour" presStyleCnt="0">
        <dgm:presLayoutVars>
          <dgm:chPref val="3"/>
        </dgm:presLayoutVars>
      </dgm:prSet>
      <dgm:spPr/>
    </dgm:pt>
    <dgm:pt modelId="{4B388595-8F14-45D8-BBBA-057834EDE142}" type="pres">
      <dgm:prSet presAssocID="{CD22113F-9921-489E-B4F3-988755510307}" presName="txFour" presStyleLbl="node4" presStyleIdx="1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E8468793-4C95-4277-8457-24B8CB967F5B}" type="pres">
      <dgm:prSet presAssocID="{CD22113F-9921-489E-B4F3-988755510307}" presName="parTransFour" presStyleCnt="0"/>
      <dgm:spPr/>
    </dgm:pt>
    <dgm:pt modelId="{B9A89325-759B-44FB-B076-096D6369FA96}" type="pres">
      <dgm:prSet presAssocID="{CD22113F-9921-489E-B4F3-988755510307}" presName="horzFour" presStyleCnt="0"/>
      <dgm:spPr/>
    </dgm:pt>
    <dgm:pt modelId="{21595DD1-8B88-46D1-B191-855E198277BB}" type="pres">
      <dgm:prSet presAssocID="{7C249FCE-FD6B-45CF-A0A7-10208050B8B1}" presName="vertFour" presStyleCnt="0">
        <dgm:presLayoutVars>
          <dgm:chPref val="3"/>
        </dgm:presLayoutVars>
      </dgm:prSet>
      <dgm:spPr/>
    </dgm:pt>
    <dgm:pt modelId="{9BA69D58-1444-4496-8B86-4C62284C5C60}" type="pres">
      <dgm:prSet presAssocID="{7C249FCE-FD6B-45CF-A0A7-10208050B8B1}" presName="txFour" presStyleLbl="node4" presStyleIdx="2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DEB77001-02B3-4669-80B5-528FDA1984EA}" type="pres">
      <dgm:prSet presAssocID="{7C249FCE-FD6B-45CF-A0A7-10208050B8B1}" presName="horzFour" presStyleCnt="0"/>
      <dgm:spPr/>
    </dgm:pt>
    <dgm:pt modelId="{7E7318F9-6EB6-495C-B5FA-0A412427005D}" type="pres">
      <dgm:prSet presAssocID="{CF7360C3-F9DC-4374-B7E6-A1FA4C8B4C70}" presName="sibSpaceFour" presStyleCnt="0"/>
      <dgm:spPr/>
    </dgm:pt>
    <dgm:pt modelId="{C0506090-A983-41DA-9770-B61FA6220107}" type="pres">
      <dgm:prSet presAssocID="{91A07E92-383A-4078-BE93-2D8C2415BD8D}" presName="vertFour" presStyleCnt="0">
        <dgm:presLayoutVars>
          <dgm:chPref val="3"/>
        </dgm:presLayoutVars>
      </dgm:prSet>
      <dgm:spPr/>
    </dgm:pt>
    <dgm:pt modelId="{B507D265-46C8-494C-9725-173E7FB625D4}" type="pres">
      <dgm:prSet presAssocID="{91A07E92-383A-4078-BE93-2D8C2415BD8D}" presName="txFour" presStyleLbl="node4" presStyleIdx="3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9E693FC0-BA69-4E88-BA73-688C25AEE1BE}" type="pres">
      <dgm:prSet presAssocID="{91A07E92-383A-4078-BE93-2D8C2415BD8D}" presName="horzFour" presStyleCnt="0"/>
      <dgm:spPr/>
    </dgm:pt>
  </dgm:ptLst>
  <dgm:cxnLst>
    <dgm:cxn modelId="{8DBB4BFB-D71C-4986-93B4-47B48C5BCFB7}" type="presOf" srcId="{91A07E92-383A-4078-BE93-2D8C2415BD8D}" destId="{B507D265-46C8-494C-9725-173E7FB625D4}" srcOrd="0" destOrd="0" presId="urn:microsoft.com/office/officeart/2005/8/layout/hierarchy4"/>
    <dgm:cxn modelId="{05F7CD47-9C41-4C17-A6DE-0D6EB047ED9A}" type="presOf" srcId="{ACF9A8E4-556B-4AD1-AF7F-67A9407231E8}" destId="{057E1DFB-456D-4B73-B2CD-13A44E194C28}" srcOrd="0" destOrd="0" presId="urn:microsoft.com/office/officeart/2005/8/layout/hierarchy4"/>
    <dgm:cxn modelId="{D64C12B4-50CE-4A34-BF39-E5B080FCEABB}" type="presOf" srcId="{96DC1A9E-40A5-4C54-9ABD-401A01F6AD03}" destId="{91B3EAC1-BBEC-4B3F-A406-6A2B098A9506}" srcOrd="0" destOrd="0" presId="urn:microsoft.com/office/officeart/2005/8/layout/hierarchy4"/>
    <dgm:cxn modelId="{1901625E-6CC5-4514-8BA9-184F14D2C964}" type="presOf" srcId="{69108037-68EC-46D2-9C15-F5049E51819E}" destId="{1ACD8B6C-4B24-49C2-A2C2-8987D9FDBC28}" srcOrd="0" destOrd="0" presId="urn:microsoft.com/office/officeart/2005/8/layout/hierarchy4"/>
    <dgm:cxn modelId="{EC829E22-8F43-4544-9902-A8011E1B6353}" type="presOf" srcId="{6E3FC88C-D7FD-4184-8EFE-F011A24E4C74}" destId="{234B1AA6-8880-4528-815F-128D03A92E04}" srcOrd="0" destOrd="0" presId="urn:microsoft.com/office/officeart/2005/8/layout/hierarchy4"/>
    <dgm:cxn modelId="{B21E4E7A-9FC3-4243-84EF-4887112150C1}" srcId="{96DC1A9E-40A5-4C54-9ABD-401A01F6AD03}" destId="{ACF9A8E4-556B-4AD1-AF7F-67A9407231E8}" srcOrd="0" destOrd="0" parTransId="{B52D1DB3-9175-433E-B250-6CF6F9D00504}" sibTransId="{1AD170C7-728D-46E1-8B71-4E54C26200F9}"/>
    <dgm:cxn modelId="{09C3C976-8E29-476B-BC6F-291842447A03}" srcId="{CD22113F-9921-489E-B4F3-988755510307}" destId="{7C249FCE-FD6B-45CF-A0A7-10208050B8B1}" srcOrd="0" destOrd="0" parTransId="{81F663A2-E70B-4CCA-9D44-F1EB872A570A}" sibTransId="{CF7360C3-F9DC-4374-B7E6-A1FA4C8B4C70}"/>
    <dgm:cxn modelId="{0BCC30DB-24A7-4ACB-A2AA-0704A35EC07D}" srcId="{CD22113F-9921-489E-B4F3-988755510307}" destId="{91A07E92-383A-4078-BE93-2D8C2415BD8D}" srcOrd="1" destOrd="0" parTransId="{3ED968F2-F4D3-4B6C-8C0A-8331B2E1EF29}" sibTransId="{9F6FBA63-8902-45B0-AB31-600FC4C2F89E}"/>
    <dgm:cxn modelId="{952814C0-2394-43EB-A9B1-72806B61B987}" type="presOf" srcId="{E3592906-0A57-4AE4-AF90-C959665C40B4}" destId="{F09CF7AD-0122-4212-AEFF-301118B91E8B}" srcOrd="0" destOrd="0" presId="urn:microsoft.com/office/officeart/2005/8/layout/hierarchy4"/>
    <dgm:cxn modelId="{AE47079F-5755-4007-A179-B6347228DA14}" srcId="{E3592906-0A57-4AE4-AF90-C959665C40B4}" destId="{69108037-68EC-46D2-9C15-F5049E51819E}" srcOrd="0" destOrd="0" parTransId="{B8B464D7-30EE-4B23-8AEA-FD8F94884D2E}" sibTransId="{E613D1B4-2596-478C-AC92-EFBEF1D57702}"/>
    <dgm:cxn modelId="{A9A67E0F-0ADF-4A05-BA8B-8852886A86A3}" srcId="{96DC1A9E-40A5-4C54-9ABD-401A01F6AD03}" destId="{0EB7519C-6B1F-41F3-8518-31583F42B3DB}" srcOrd="1" destOrd="0" parTransId="{79B9EF03-E90F-48C5-87E4-06FBE83DA36E}" sibTransId="{AFE289BC-F675-4374-9CF2-8790E17C9E6E}"/>
    <dgm:cxn modelId="{A6392D94-CD4F-40B4-A972-BCD3A0E68B8D}" srcId="{69108037-68EC-46D2-9C15-F5049E51819E}" destId="{96DC1A9E-40A5-4C54-9ABD-401A01F6AD03}" srcOrd="1" destOrd="0" parTransId="{C2E92F17-D85F-4F1D-8F5B-68EB3289B3A6}" sibTransId="{85776B1D-E70E-40AF-90C8-8F1D64B86179}"/>
    <dgm:cxn modelId="{0E587281-1801-4451-897B-59E2E80764F9}" srcId="{69108037-68EC-46D2-9C15-F5049E51819E}" destId="{268BD4C9-0A15-4D0C-9FEC-BE4E6A2E9A41}" srcOrd="0" destOrd="0" parTransId="{91950B4E-0B44-4617-865B-814D6B6DA205}" sibTransId="{878025FD-F49A-4588-BFE5-106EB6CAFB16}"/>
    <dgm:cxn modelId="{3BCCF562-26BF-4260-ABA8-142FEA04F155}" srcId="{0EB7519C-6B1F-41F3-8518-31583F42B3DB}" destId="{CD22113F-9921-489E-B4F3-988755510307}" srcOrd="1" destOrd="0" parTransId="{2A73FB85-7C30-43E7-A8A3-A2C748C886BF}" sibTransId="{3F3EA044-5F36-48C0-8424-2E83BAE5BD4B}"/>
    <dgm:cxn modelId="{BB304EEE-C628-471A-A4A2-77BB66AF939E}" srcId="{0EB7519C-6B1F-41F3-8518-31583F42B3DB}" destId="{6E3FC88C-D7FD-4184-8EFE-F011A24E4C74}" srcOrd="0" destOrd="0" parTransId="{179C632A-D4A9-4F17-853C-D69ADAFB4294}" sibTransId="{DBE3EC66-3BC3-4E77-AF04-39D5713350FE}"/>
    <dgm:cxn modelId="{775FECF7-2992-434E-B49E-F25821ACE409}" type="presOf" srcId="{268BD4C9-0A15-4D0C-9FEC-BE4E6A2E9A41}" destId="{8965DFF9-98AE-4EE3-B16C-B8AB31D7739C}" srcOrd="0" destOrd="0" presId="urn:microsoft.com/office/officeart/2005/8/layout/hierarchy4"/>
    <dgm:cxn modelId="{B7A85820-7496-4059-AEB6-B59D9C15148D}" type="presOf" srcId="{CD22113F-9921-489E-B4F3-988755510307}" destId="{4B388595-8F14-45D8-BBBA-057834EDE142}" srcOrd="0" destOrd="0" presId="urn:microsoft.com/office/officeart/2005/8/layout/hierarchy4"/>
    <dgm:cxn modelId="{2AFBB362-1AD1-4973-816B-FB1DD5038C7F}" type="presOf" srcId="{0EB7519C-6B1F-41F3-8518-31583F42B3DB}" destId="{AF314DA5-C4E4-443B-8279-2E194C395671}" srcOrd="0" destOrd="0" presId="urn:microsoft.com/office/officeart/2005/8/layout/hierarchy4"/>
    <dgm:cxn modelId="{2C9DF4A2-0ACF-4F12-BDF1-1B423FCB5DF2}" type="presOf" srcId="{7C249FCE-FD6B-45CF-A0A7-10208050B8B1}" destId="{9BA69D58-1444-4496-8B86-4C62284C5C60}" srcOrd="0" destOrd="0" presId="urn:microsoft.com/office/officeart/2005/8/layout/hierarchy4"/>
    <dgm:cxn modelId="{A47A0A58-CCDE-4F32-8085-49D00DF5F350}" type="presParOf" srcId="{F09CF7AD-0122-4212-AEFF-301118B91E8B}" destId="{AA3FD7AA-0EFE-4494-87FB-E6775E483218}" srcOrd="0" destOrd="0" presId="urn:microsoft.com/office/officeart/2005/8/layout/hierarchy4"/>
    <dgm:cxn modelId="{2E34ADD5-75D1-4E93-A85D-108FA87E76AB}" type="presParOf" srcId="{AA3FD7AA-0EFE-4494-87FB-E6775E483218}" destId="{1ACD8B6C-4B24-49C2-A2C2-8987D9FDBC28}" srcOrd="0" destOrd="0" presId="urn:microsoft.com/office/officeart/2005/8/layout/hierarchy4"/>
    <dgm:cxn modelId="{BE0964B9-9FFD-4F44-8080-EF14BDE79AE4}" type="presParOf" srcId="{AA3FD7AA-0EFE-4494-87FB-E6775E483218}" destId="{807389E4-6F27-43AE-8D80-C490D372C094}" srcOrd="1" destOrd="0" presId="urn:microsoft.com/office/officeart/2005/8/layout/hierarchy4"/>
    <dgm:cxn modelId="{18A21EF4-0C22-45EA-B1F4-03E64A2A0603}" type="presParOf" srcId="{AA3FD7AA-0EFE-4494-87FB-E6775E483218}" destId="{1041CE60-C4C0-4279-9169-022D1815B9E4}" srcOrd="2" destOrd="0" presId="urn:microsoft.com/office/officeart/2005/8/layout/hierarchy4"/>
    <dgm:cxn modelId="{ACC2E9E9-DCDD-411F-8505-9D4BC511DF42}" type="presParOf" srcId="{1041CE60-C4C0-4279-9169-022D1815B9E4}" destId="{57E41D6B-225B-474C-B5DF-31AB85EC7FCE}" srcOrd="0" destOrd="0" presId="urn:microsoft.com/office/officeart/2005/8/layout/hierarchy4"/>
    <dgm:cxn modelId="{7CE4EE8C-14F5-4E7A-BBC5-0E1AFA2E239F}" type="presParOf" srcId="{57E41D6B-225B-474C-B5DF-31AB85EC7FCE}" destId="{8965DFF9-98AE-4EE3-B16C-B8AB31D7739C}" srcOrd="0" destOrd="0" presId="urn:microsoft.com/office/officeart/2005/8/layout/hierarchy4"/>
    <dgm:cxn modelId="{2A802AF9-E77D-47B0-BD3E-1EA34D06DEFD}" type="presParOf" srcId="{57E41D6B-225B-474C-B5DF-31AB85EC7FCE}" destId="{3C74503F-FE39-4FE6-B9A9-5A3423367297}" srcOrd="1" destOrd="0" presId="urn:microsoft.com/office/officeart/2005/8/layout/hierarchy4"/>
    <dgm:cxn modelId="{D0767A47-5268-4DC8-B408-01D52293C505}" type="presParOf" srcId="{1041CE60-C4C0-4279-9169-022D1815B9E4}" destId="{84B19F13-55C6-48DE-AA44-0A9D17E6BE28}" srcOrd="1" destOrd="0" presId="urn:microsoft.com/office/officeart/2005/8/layout/hierarchy4"/>
    <dgm:cxn modelId="{55870026-9A09-4BDF-B040-5527B8EEE6C6}" type="presParOf" srcId="{1041CE60-C4C0-4279-9169-022D1815B9E4}" destId="{35B39F2A-D4ED-45E5-B42B-D231E1232B4A}" srcOrd="2" destOrd="0" presId="urn:microsoft.com/office/officeart/2005/8/layout/hierarchy4"/>
    <dgm:cxn modelId="{39E7DB78-EF59-4890-AA71-197D43FE526A}" type="presParOf" srcId="{35B39F2A-D4ED-45E5-B42B-D231E1232B4A}" destId="{91B3EAC1-BBEC-4B3F-A406-6A2B098A9506}" srcOrd="0" destOrd="0" presId="urn:microsoft.com/office/officeart/2005/8/layout/hierarchy4"/>
    <dgm:cxn modelId="{417389CB-B201-4E54-A155-37EE620C2029}" type="presParOf" srcId="{35B39F2A-D4ED-45E5-B42B-D231E1232B4A}" destId="{289384BD-17DC-456C-8AC6-6ACCB72F6666}" srcOrd="1" destOrd="0" presId="urn:microsoft.com/office/officeart/2005/8/layout/hierarchy4"/>
    <dgm:cxn modelId="{163AC6E6-3BF6-4DCE-9C9F-78F80AFD7AFC}" type="presParOf" srcId="{35B39F2A-D4ED-45E5-B42B-D231E1232B4A}" destId="{CC873BA8-72E7-4056-9C93-A8EE95996AB2}" srcOrd="2" destOrd="0" presId="urn:microsoft.com/office/officeart/2005/8/layout/hierarchy4"/>
    <dgm:cxn modelId="{581E7A72-3CA9-4C8A-B753-21DA5DDBD1D1}" type="presParOf" srcId="{CC873BA8-72E7-4056-9C93-A8EE95996AB2}" destId="{A531AD8E-1B69-4B80-8206-D04C555C35E8}" srcOrd="0" destOrd="0" presId="urn:microsoft.com/office/officeart/2005/8/layout/hierarchy4"/>
    <dgm:cxn modelId="{9911B233-623F-49E0-8FF3-FCFCFE6C21D5}" type="presParOf" srcId="{A531AD8E-1B69-4B80-8206-D04C555C35E8}" destId="{057E1DFB-456D-4B73-B2CD-13A44E194C28}" srcOrd="0" destOrd="0" presId="urn:microsoft.com/office/officeart/2005/8/layout/hierarchy4"/>
    <dgm:cxn modelId="{8FA27112-A49A-4189-9B1B-3EB0109EA4B0}" type="presParOf" srcId="{A531AD8E-1B69-4B80-8206-D04C555C35E8}" destId="{856088FA-9EB4-4DFB-8D66-714240DD64AF}" srcOrd="1" destOrd="0" presId="urn:microsoft.com/office/officeart/2005/8/layout/hierarchy4"/>
    <dgm:cxn modelId="{7DE3B09D-47B5-430F-BD71-B189BB5D45BA}" type="presParOf" srcId="{CC873BA8-72E7-4056-9C93-A8EE95996AB2}" destId="{463F257F-19D0-4851-9C66-FD1F428D9AF2}" srcOrd="1" destOrd="0" presId="urn:microsoft.com/office/officeart/2005/8/layout/hierarchy4"/>
    <dgm:cxn modelId="{851B91F6-AAB8-42F6-9514-BB1EDC883609}" type="presParOf" srcId="{CC873BA8-72E7-4056-9C93-A8EE95996AB2}" destId="{D6D3FC16-0B26-48C4-BA83-676FAFE9CA10}" srcOrd="2" destOrd="0" presId="urn:microsoft.com/office/officeart/2005/8/layout/hierarchy4"/>
    <dgm:cxn modelId="{40F58E08-C2FD-4D5C-99D4-E320B0EAA9CF}" type="presParOf" srcId="{D6D3FC16-0B26-48C4-BA83-676FAFE9CA10}" destId="{AF314DA5-C4E4-443B-8279-2E194C395671}" srcOrd="0" destOrd="0" presId="urn:microsoft.com/office/officeart/2005/8/layout/hierarchy4"/>
    <dgm:cxn modelId="{1C32E28D-9F89-454D-B70F-78A7AA9AB265}" type="presParOf" srcId="{D6D3FC16-0B26-48C4-BA83-676FAFE9CA10}" destId="{60886383-28A5-46E6-97EB-64B947690935}" srcOrd="1" destOrd="0" presId="urn:microsoft.com/office/officeart/2005/8/layout/hierarchy4"/>
    <dgm:cxn modelId="{2BB8B7BD-691B-4283-929E-BF8204AB4D30}" type="presParOf" srcId="{D6D3FC16-0B26-48C4-BA83-676FAFE9CA10}" destId="{FA723A31-0248-44E2-98A8-AEC0442C69AC}" srcOrd="2" destOrd="0" presId="urn:microsoft.com/office/officeart/2005/8/layout/hierarchy4"/>
    <dgm:cxn modelId="{FED30778-87AE-4FC9-AC7B-C505F32680A4}" type="presParOf" srcId="{FA723A31-0248-44E2-98A8-AEC0442C69AC}" destId="{0A805498-9494-41FE-BC5B-719EB4C5E807}" srcOrd="0" destOrd="0" presId="urn:microsoft.com/office/officeart/2005/8/layout/hierarchy4"/>
    <dgm:cxn modelId="{C0218BCF-959D-40BC-9E70-9519518B6AAF}" type="presParOf" srcId="{0A805498-9494-41FE-BC5B-719EB4C5E807}" destId="{234B1AA6-8880-4528-815F-128D03A92E04}" srcOrd="0" destOrd="0" presId="urn:microsoft.com/office/officeart/2005/8/layout/hierarchy4"/>
    <dgm:cxn modelId="{19C0CD6A-7914-4394-8AE6-C959597625E2}" type="presParOf" srcId="{0A805498-9494-41FE-BC5B-719EB4C5E807}" destId="{BE3223AE-052D-4325-AD1D-B54CAE9AB1E4}" srcOrd="1" destOrd="0" presId="urn:microsoft.com/office/officeart/2005/8/layout/hierarchy4"/>
    <dgm:cxn modelId="{581C937C-CB25-44CA-85ED-2E4EDD51322B}" type="presParOf" srcId="{FA723A31-0248-44E2-98A8-AEC0442C69AC}" destId="{051CF0C1-3DE7-4606-8694-357D333D9B30}" srcOrd="1" destOrd="0" presId="urn:microsoft.com/office/officeart/2005/8/layout/hierarchy4"/>
    <dgm:cxn modelId="{B3EC7E56-1536-494D-8536-03966CDAE772}" type="presParOf" srcId="{FA723A31-0248-44E2-98A8-AEC0442C69AC}" destId="{92364DE4-C395-4010-B87F-3B64729E82C1}" srcOrd="2" destOrd="0" presId="urn:microsoft.com/office/officeart/2005/8/layout/hierarchy4"/>
    <dgm:cxn modelId="{FEF72EE9-E2E1-446D-A134-C844650A2987}" type="presParOf" srcId="{92364DE4-C395-4010-B87F-3B64729E82C1}" destId="{4B388595-8F14-45D8-BBBA-057834EDE142}" srcOrd="0" destOrd="0" presId="urn:microsoft.com/office/officeart/2005/8/layout/hierarchy4"/>
    <dgm:cxn modelId="{73F35065-3923-403D-8845-863EB4BDE320}" type="presParOf" srcId="{92364DE4-C395-4010-B87F-3B64729E82C1}" destId="{E8468793-4C95-4277-8457-24B8CB967F5B}" srcOrd="1" destOrd="0" presId="urn:microsoft.com/office/officeart/2005/8/layout/hierarchy4"/>
    <dgm:cxn modelId="{89C53113-5B48-4129-A155-D70BC97D5067}" type="presParOf" srcId="{92364DE4-C395-4010-B87F-3B64729E82C1}" destId="{B9A89325-759B-44FB-B076-096D6369FA96}" srcOrd="2" destOrd="0" presId="urn:microsoft.com/office/officeart/2005/8/layout/hierarchy4"/>
    <dgm:cxn modelId="{1ABCA847-C52D-4EFE-A9EF-26EEF240889C}" type="presParOf" srcId="{B9A89325-759B-44FB-B076-096D6369FA96}" destId="{21595DD1-8B88-46D1-B191-855E198277BB}" srcOrd="0" destOrd="0" presId="urn:microsoft.com/office/officeart/2005/8/layout/hierarchy4"/>
    <dgm:cxn modelId="{32DA0DA6-C36D-4BBB-A488-10A97EC4953B}" type="presParOf" srcId="{21595DD1-8B88-46D1-B191-855E198277BB}" destId="{9BA69D58-1444-4496-8B86-4C62284C5C60}" srcOrd="0" destOrd="0" presId="urn:microsoft.com/office/officeart/2005/8/layout/hierarchy4"/>
    <dgm:cxn modelId="{2BD0C55D-7E54-4F79-A811-E1CA7BC73134}" type="presParOf" srcId="{21595DD1-8B88-46D1-B191-855E198277BB}" destId="{DEB77001-02B3-4669-80B5-528FDA1984EA}" srcOrd="1" destOrd="0" presId="urn:microsoft.com/office/officeart/2005/8/layout/hierarchy4"/>
    <dgm:cxn modelId="{F26FD9C5-0BF5-480B-98A7-7F82C774EDD7}" type="presParOf" srcId="{B9A89325-759B-44FB-B076-096D6369FA96}" destId="{7E7318F9-6EB6-495C-B5FA-0A412427005D}" srcOrd="1" destOrd="0" presId="urn:microsoft.com/office/officeart/2005/8/layout/hierarchy4"/>
    <dgm:cxn modelId="{3F5109E0-C808-4C3F-8870-E0F33A5478B8}" type="presParOf" srcId="{B9A89325-759B-44FB-B076-096D6369FA96}" destId="{C0506090-A983-41DA-9770-B61FA6220107}" srcOrd="2" destOrd="0" presId="urn:microsoft.com/office/officeart/2005/8/layout/hierarchy4"/>
    <dgm:cxn modelId="{03BA5A3B-6D52-4A92-A151-E90103DEC198}" type="presParOf" srcId="{C0506090-A983-41DA-9770-B61FA6220107}" destId="{B507D265-46C8-494C-9725-173E7FB625D4}" srcOrd="0" destOrd="0" presId="urn:microsoft.com/office/officeart/2005/8/layout/hierarchy4"/>
    <dgm:cxn modelId="{0BC77518-5615-4B54-A157-A1E81105E726}" type="presParOf" srcId="{C0506090-A983-41DA-9770-B61FA6220107}" destId="{9E693FC0-BA69-4E88-BA73-688C25AEE1BE}" srcOrd="1" destOrd="0" presId="urn:microsoft.com/office/officeart/2005/8/layout/hierarchy4"/>
  </dgm:cxnLst>
  <dgm:bg/>
  <dgm:whole/>
</dgm:dataModel>
</file>

<file path=ppt/diagrams/data49.xml><?xml version="1.0" encoding="utf-8"?>
<dgm:dataModel xmlns:dgm="http://schemas.openxmlformats.org/drawingml/2006/diagram" xmlns:a="http://schemas.openxmlformats.org/drawingml/2006/main">
  <dgm:ptLst>
    <dgm:pt modelId="{E3592906-0A57-4AE4-AF90-C959665C40B4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9BBA92D4-0ABF-484D-B81A-99A150C46529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800" i="1" dirty="0" smtClean="0"/>
            <a:t>Jerónima Josefa Palacio Mejía</a:t>
          </a:r>
          <a:endParaRPr lang="es-CO" sz="2800" i="1" dirty="0"/>
        </a:p>
      </dgm:t>
    </dgm:pt>
    <dgm:pt modelId="{1C129E71-D1D7-4E52-94AC-290A2F633DFE}" type="parTrans" cxnId="{F48A9BCD-3AF8-413F-9557-6066C5CD3138}">
      <dgm:prSet/>
      <dgm:spPr/>
      <dgm:t>
        <a:bodyPr/>
        <a:lstStyle/>
        <a:p>
          <a:endParaRPr lang="es-CO"/>
        </a:p>
      </dgm:t>
    </dgm:pt>
    <dgm:pt modelId="{CD22FCCA-386E-42C7-B10F-E3F1D2C36129}" type="sibTrans" cxnId="{F48A9BCD-3AF8-413F-9557-6066C5CD3138}">
      <dgm:prSet/>
      <dgm:spPr/>
      <dgm:t>
        <a:bodyPr/>
        <a:lstStyle/>
        <a:p>
          <a:endParaRPr lang="es-CO"/>
        </a:p>
      </dgm:t>
    </dgm:pt>
    <dgm:pt modelId="{592066BD-E8CE-49A6-9679-507A76A16769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dirty="0" smtClean="0"/>
            <a:t>Jerónimo  Palacio Murga</a:t>
          </a:r>
          <a:endParaRPr lang="es-CO" sz="1600" dirty="0"/>
        </a:p>
      </dgm:t>
    </dgm:pt>
    <dgm:pt modelId="{401D701A-7A49-485D-B236-DC4F5AB9C723}" type="parTrans" cxnId="{46A4127E-F53D-4293-9A1D-0739FC18211B}">
      <dgm:prSet/>
      <dgm:spPr/>
      <dgm:t>
        <a:bodyPr/>
        <a:lstStyle/>
        <a:p>
          <a:endParaRPr lang="es-CO"/>
        </a:p>
      </dgm:t>
    </dgm:pt>
    <dgm:pt modelId="{1E185813-5C4E-4CD2-9304-E8489F14C8D4}" type="sibTrans" cxnId="{46A4127E-F53D-4293-9A1D-0739FC18211B}">
      <dgm:prSet/>
      <dgm:spPr/>
      <dgm:t>
        <a:bodyPr/>
        <a:lstStyle/>
        <a:p>
          <a:endParaRPr lang="es-CO"/>
        </a:p>
      </dgm:t>
    </dgm:pt>
    <dgm:pt modelId="{2319D21A-D7DB-41F1-87DF-7113B2256B8C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Mariana Mejía Ramírez</a:t>
          </a:r>
          <a:endParaRPr lang="es-CO" sz="2000" dirty="0"/>
        </a:p>
      </dgm:t>
    </dgm:pt>
    <dgm:pt modelId="{A0E37303-BE1D-43E5-8580-542BE824A6D7}" type="parTrans" cxnId="{935D262F-8363-4A45-9A5C-4BA3D3F43D64}">
      <dgm:prSet/>
      <dgm:spPr/>
      <dgm:t>
        <a:bodyPr/>
        <a:lstStyle/>
        <a:p>
          <a:endParaRPr lang="es-CO"/>
        </a:p>
      </dgm:t>
    </dgm:pt>
    <dgm:pt modelId="{E5115D13-9FB8-4DB0-BFC0-C4804F99A76F}" type="sibTrans" cxnId="{935D262F-8363-4A45-9A5C-4BA3D3F43D64}">
      <dgm:prSet/>
      <dgm:spPr/>
      <dgm:t>
        <a:bodyPr/>
        <a:lstStyle/>
        <a:p>
          <a:endParaRPr lang="es-CO"/>
        </a:p>
      </dgm:t>
    </dgm:pt>
    <dgm:pt modelId="{B2595576-A669-4819-88D6-38B718AEFCC0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dirty="0" smtClean="0"/>
            <a:t>Juan                         Mejía De Tovar Montoya</a:t>
          </a:r>
          <a:endParaRPr lang="es-CO" sz="1600" dirty="0"/>
        </a:p>
      </dgm:t>
    </dgm:pt>
    <dgm:pt modelId="{771B8524-D69E-4320-9563-5A5395786867}" type="parTrans" cxnId="{39F09417-89B6-4E57-B12F-D7A7FAE4AFA8}">
      <dgm:prSet/>
      <dgm:spPr/>
      <dgm:t>
        <a:bodyPr/>
        <a:lstStyle/>
        <a:p>
          <a:endParaRPr lang="es-CO"/>
        </a:p>
      </dgm:t>
    </dgm:pt>
    <dgm:pt modelId="{24D1CF06-84B9-4A08-A4F2-452ABDC75D81}" type="sibTrans" cxnId="{39F09417-89B6-4E57-B12F-D7A7FAE4AFA8}">
      <dgm:prSet/>
      <dgm:spPr/>
      <dgm:t>
        <a:bodyPr/>
        <a:lstStyle/>
        <a:p>
          <a:endParaRPr lang="es-CO"/>
        </a:p>
      </dgm:t>
    </dgm:pt>
    <dgm:pt modelId="{E5DFD72E-A7D2-4814-8996-05247A9C988C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Elvira Ramírez Sánchez</a:t>
          </a:r>
          <a:endParaRPr lang="es-CO" sz="2000" dirty="0"/>
        </a:p>
      </dgm:t>
    </dgm:pt>
    <dgm:pt modelId="{F1D39D51-6760-4482-A4DF-34FBFE916D54}" type="parTrans" cxnId="{CF60D01D-C276-4FF7-ACF1-36886DD8A080}">
      <dgm:prSet/>
      <dgm:spPr/>
      <dgm:t>
        <a:bodyPr/>
        <a:lstStyle/>
        <a:p>
          <a:endParaRPr lang="es-CO"/>
        </a:p>
      </dgm:t>
    </dgm:pt>
    <dgm:pt modelId="{0CCE49B9-D4D6-40F8-8898-F25590D2B278}" type="sibTrans" cxnId="{CF60D01D-C276-4FF7-ACF1-36886DD8A080}">
      <dgm:prSet/>
      <dgm:spPr/>
      <dgm:t>
        <a:bodyPr/>
        <a:lstStyle/>
        <a:p>
          <a:endParaRPr lang="es-CO"/>
        </a:p>
      </dgm:t>
    </dgm:pt>
    <dgm:pt modelId="{513D34B8-094A-4D3D-932A-E8164782E395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dirty="0" smtClean="0"/>
            <a:t>Juan                      Ramírez De Coy </a:t>
          </a:r>
          <a:r>
            <a:rPr lang="es-CO" sz="1600" dirty="0" err="1" smtClean="0"/>
            <a:t>Cerrudo</a:t>
          </a:r>
          <a:endParaRPr lang="es-CO" sz="1600" dirty="0"/>
        </a:p>
      </dgm:t>
    </dgm:pt>
    <dgm:pt modelId="{3EFBF889-280F-4DFA-A9D5-E3F29B4CE18A}" type="parTrans" cxnId="{8CBA2188-4E88-4E14-914A-E9BBA593560F}">
      <dgm:prSet/>
      <dgm:spPr/>
      <dgm:t>
        <a:bodyPr/>
        <a:lstStyle/>
        <a:p>
          <a:endParaRPr lang="es-CO"/>
        </a:p>
      </dgm:t>
    </dgm:pt>
    <dgm:pt modelId="{7CAF875C-CAD2-43C6-83DC-A9104DC9E6DC}" type="sibTrans" cxnId="{8CBA2188-4E88-4E14-914A-E9BBA593560F}">
      <dgm:prSet/>
      <dgm:spPr/>
      <dgm:t>
        <a:bodyPr/>
        <a:lstStyle/>
        <a:p>
          <a:endParaRPr lang="es-CO"/>
        </a:p>
      </dgm:t>
    </dgm:pt>
    <dgm:pt modelId="{C785BE88-5314-4471-BB88-D2B5C9768A9B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dirty="0" smtClean="0"/>
            <a:t>Juana                                              Sánchez </a:t>
          </a:r>
          <a:r>
            <a:rPr lang="es-CO" sz="1800" dirty="0" err="1" smtClean="0"/>
            <a:t>Torreblanca</a:t>
          </a:r>
          <a:endParaRPr lang="es-CO" sz="1800" dirty="0"/>
        </a:p>
      </dgm:t>
    </dgm:pt>
    <dgm:pt modelId="{3042D803-7EC1-44D7-909B-F9FEB1E3508B}" type="parTrans" cxnId="{9A5C7889-1204-44E4-B080-8D20385DAEA0}">
      <dgm:prSet/>
      <dgm:spPr/>
      <dgm:t>
        <a:bodyPr/>
        <a:lstStyle/>
        <a:p>
          <a:endParaRPr lang="es-CO"/>
        </a:p>
      </dgm:t>
    </dgm:pt>
    <dgm:pt modelId="{127336E3-5095-4297-BD43-A04BBD2BB06D}" type="sibTrans" cxnId="{9A5C7889-1204-44E4-B080-8D20385DAEA0}">
      <dgm:prSet/>
      <dgm:spPr/>
      <dgm:t>
        <a:bodyPr/>
        <a:lstStyle/>
        <a:p>
          <a:endParaRPr lang="es-CO"/>
        </a:p>
      </dgm:t>
    </dgm:pt>
    <dgm:pt modelId="{CDC0075D-8167-4182-9931-D19AFF2FF5B0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dirty="0" smtClean="0"/>
            <a:t>Bartolomé Sánchez </a:t>
          </a:r>
          <a:r>
            <a:rPr lang="es-CO" sz="1600" dirty="0" err="1" smtClean="0"/>
            <a:t>Torrebñanca</a:t>
          </a:r>
          <a:endParaRPr lang="es-CO" sz="1600" dirty="0"/>
        </a:p>
      </dgm:t>
    </dgm:pt>
    <dgm:pt modelId="{EAD588EC-507C-4498-96FB-A49B34DC8668}" type="parTrans" cxnId="{195C5BE4-1F13-4211-B2AF-DF66279AD5F1}">
      <dgm:prSet/>
      <dgm:spPr/>
      <dgm:t>
        <a:bodyPr/>
        <a:lstStyle/>
        <a:p>
          <a:endParaRPr lang="es-CO"/>
        </a:p>
      </dgm:t>
    </dgm:pt>
    <dgm:pt modelId="{3FB05ED5-8E9C-46FF-B71B-E0F8884B05EA}" type="sibTrans" cxnId="{195C5BE4-1F13-4211-B2AF-DF66279AD5F1}">
      <dgm:prSet/>
      <dgm:spPr/>
      <dgm:t>
        <a:bodyPr/>
        <a:lstStyle/>
        <a:p>
          <a:endParaRPr lang="es-CO"/>
        </a:p>
      </dgm:t>
    </dgm:pt>
    <dgm:pt modelId="{765FF8D3-D695-4EAA-8DE4-2D56DAB9B3FD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s-CO" sz="1600" dirty="0" smtClean="0"/>
            <a:t>Luisa N.  </a:t>
          </a:r>
          <a:endParaRPr lang="es-CO" sz="1600" dirty="0"/>
        </a:p>
      </dgm:t>
    </dgm:pt>
    <dgm:pt modelId="{3F281953-6392-4CA4-9E4F-9CE45B7F3410}" type="parTrans" cxnId="{29A3C3FC-C993-46FA-8E5D-3F50F5C734B1}">
      <dgm:prSet/>
      <dgm:spPr/>
      <dgm:t>
        <a:bodyPr/>
        <a:lstStyle/>
        <a:p>
          <a:endParaRPr lang="es-CO"/>
        </a:p>
      </dgm:t>
    </dgm:pt>
    <dgm:pt modelId="{C83DF2FE-5ED3-4822-AD7B-7ED5D1C13BB8}" type="sibTrans" cxnId="{29A3C3FC-C993-46FA-8E5D-3F50F5C734B1}">
      <dgm:prSet/>
      <dgm:spPr/>
      <dgm:t>
        <a:bodyPr/>
        <a:lstStyle/>
        <a:p>
          <a:endParaRPr lang="es-CO"/>
        </a:p>
      </dgm:t>
    </dgm:pt>
    <dgm:pt modelId="{F09CF7AD-0122-4212-AEFF-301118B91E8B}" type="pres">
      <dgm:prSet presAssocID="{E3592906-0A57-4AE4-AF90-C959665C40B4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382770DA-8136-4C55-85EB-DF930EFB82BC}" type="pres">
      <dgm:prSet presAssocID="{9BBA92D4-0ABF-484D-B81A-99A150C46529}" presName="vertOne" presStyleCnt="0"/>
      <dgm:spPr/>
    </dgm:pt>
    <dgm:pt modelId="{4DF73DDE-3389-416D-9361-76DE4CEF12CE}" type="pres">
      <dgm:prSet presAssocID="{9BBA92D4-0ABF-484D-B81A-99A150C46529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27348C2D-1C07-4820-8DBA-7924004B105C}" type="pres">
      <dgm:prSet presAssocID="{9BBA92D4-0ABF-484D-B81A-99A150C46529}" presName="parTransOne" presStyleCnt="0"/>
      <dgm:spPr/>
    </dgm:pt>
    <dgm:pt modelId="{183ACB39-166C-4C40-A04D-72849FC3A03F}" type="pres">
      <dgm:prSet presAssocID="{9BBA92D4-0ABF-484D-B81A-99A150C46529}" presName="horzOne" presStyleCnt="0"/>
      <dgm:spPr/>
    </dgm:pt>
    <dgm:pt modelId="{452761B0-1BBF-45F6-A0DA-56FC99EBE7D5}" type="pres">
      <dgm:prSet presAssocID="{592066BD-E8CE-49A6-9679-507A76A16769}" presName="vertTwo" presStyleCnt="0"/>
      <dgm:spPr/>
    </dgm:pt>
    <dgm:pt modelId="{CE5AD040-6F90-48CA-94E0-8FEF5EC21195}" type="pres">
      <dgm:prSet presAssocID="{592066BD-E8CE-49A6-9679-507A76A16769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5E395209-9000-46E3-80FF-9911A9142EBB}" type="pres">
      <dgm:prSet presAssocID="{592066BD-E8CE-49A6-9679-507A76A16769}" presName="horzTwo" presStyleCnt="0"/>
      <dgm:spPr/>
    </dgm:pt>
    <dgm:pt modelId="{349BCD0D-01A4-435B-9FAF-BAE87B3BDE4D}" type="pres">
      <dgm:prSet presAssocID="{1E185813-5C4E-4CD2-9304-E8489F14C8D4}" presName="sibSpaceTwo" presStyleCnt="0"/>
      <dgm:spPr/>
    </dgm:pt>
    <dgm:pt modelId="{C677362E-FDF4-4084-8BC5-CA386A89185C}" type="pres">
      <dgm:prSet presAssocID="{2319D21A-D7DB-41F1-87DF-7113B2256B8C}" presName="vertTwo" presStyleCnt="0"/>
      <dgm:spPr/>
    </dgm:pt>
    <dgm:pt modelId="{E5B05716-0384-44D6-8102-6375CEA6EFA1}" type="pres">
      <dgm:prSet presAssocID="{2319D21A-D7DB-41F1-87DF-7113B2256B8C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EE31960F-CAD2-4D67-A339-53CAD72C2CBF}" type="pres">
      <dgm:prSet presAssocID="{2319D21A-D7DB-41F1-87DF-7113B2256B8C}" presName="parTransTwo" presStyleCnt="0"/>
      <dgm:spPr/>
    </dgm:pt>
    <dgm:pt modelId="{E5D778F0-66F0-4450-999A-8540B7B3B8A6}" type="pres">
      <dgm:prSet presAssocID="{2319D21A-D7DB-41F1-87DF-7113B2256B8C}" presName="horzTwo" presStyleCnt="0"/>
      <dgm:spPr/>
    </dgm:pt>
    <dgm:pt modelId="{863A1E2D-2C29-424B-94E6-52A367D105E7}" type="pres">
      <dgm:prSet presAssocID="{B2595576-A669-4819-88D6-38B718AEFCC0}" presName="vertThree" presStyleCnt="0"/>
      <dgm:spPr/>
    </dgm:pt>
    <dgm:pt modelId="{9820FF41-AC7A-4765-B773-AD6714D89C22}" type="pres">
      <dgm:prSet presAssocID="{B2595576-A669-4819-88D6-38B718AEFCC0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DE2EA686-38AB-4989-97A0-F7973DF49EFA}" type="pres">
      <dgm:prSet presAssocID="{B2595576-A669-4819-88D6-38B718AEFCC0}" presName="horzThree" presStyleCnt="0"/>
      <dgm:spPr/>
    </dgm:pt>
    <dgm:pt modelId="{88F95E1E-BB6C-43ED-8255-1A0465E6163E}" type="pres">
      <dgm:prSet presAssocID="{24D1CF06-84B9-4A08-A4F2-452ABDC75D81}" presName="sibSpaceThree" presStyleCnt="0"/>
      <dgm:spPr/>
    </dgm:pt>
    <dgm:pt modelId="{26EB9BBA-108D-4943-B329-EE1E5D4092F9}" type="pres">
      <dgm:prSet presAssocID="{E5DFD72E-A7D2-4814-8996-05247A9C988C}" presName="vertThree" presStyleCnt="0"/>
      <dgm:spPr/>
    </dgm:pt>
    <dgm:pt modelId="{664E8E86-23BA-4A41-A4E3-C0E05D9310A4}" type="pres">
      <dgm:prSet presAssocID="{E5DFD72E-A7D2-4814-8996-05247A9C988C}" presName="txThre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9EB42996-C36F-4074-A13D-E86466E199B5}" type="pres">
      <dgm:prSet presAssocID="{E5DFD72E-A7D2-4814-8996-05247A9C988C}" presName="parTransThree" presStyleCnt="0"/>
      <dgm:spPr/>
    </dgm:pt>
    <dgm:pt modelId="{DC06269D-AC8D-49FF-B677-B268B42DB1EE}" type="pres">
      <dgm:prSet presAssocID="{E5DFD72E-A7D2-4814-8996-05247A9C988C}" presName="horzThree" presStyleCnt="0"/>
      <dgm:spPr/>
    </dgm:pt>
    <dgm:pt modelId="{1615F2A4-A9EB-478F-A56C-A7543F4ACA37}" type="pres">
      <dgm:prSet presAssocID="{513D34B8-094A-4D3D-932A-E8164782E395}" presName="vertFour" presStyleCnt="0">
        <dgm:presLayoutVars>
          <dgm:chPref val="3"/>
        </dgm:presLayoutVars>
      </dgm:prSet>
      <dgm:spPr/>
    </dgm:pt>
    <dgm:pt modelId="{2FEB8DD5-ED11-4A57-985F-934F8423CB58}" type="pres">
      <dgm:prSet presAssocID="{513D34B8-094A-4D3D-932A-E8164782E395}" presName="txFour" presStyleLbl="node4" presStyleIdx="0" presStyleCnt="4" custLinFactNeighborX="-2896" custLinFactNeighborY="7183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C56682BC-6E2E-45DA-9089-790AE4118179}" type="pres">
      <dgm:prSet presAssocID="{513D34B8-094A-4D3D-932A-E8164782E395}" presName="horzFour" presStyleCnt="0"/>
      <dgm:spPr/>
    </dgm:pt>
    <dgm:pt modelId="{378EEE00-EAB3-423F-9DFE-CFD9DF966CB1}" type="pres">
      <dgm:prSet presAssocID="{7CAF875C-CAD2-43C6-83DC-A9104DC9E6DC}" presName="sibSpaceFour" presStyleCnt="0"/>
      <dgm:spPr/>
    </dgm:pt>
    <dgm:pt modelId="{7460F830-C8C8-4E70-9A51-24671494558B}" type="pres">
      <dgm:prSet presAssocID="{C785BE88-5314-4471-BB88-D2B5C9768A9B}" presName="vertFour" presStyleCnt="0">
        <dgm:presLayoutVars>
          <dgm:chPref val="3"/>
        </dgm:presLayoutVars>
      </dgm:prSet>
      <dgm:spPr/>
    </dgm:pt>
    <dgm:pt modelId="{A693A1CF-DF36-49A2-AB2E-B32E5E2D95B8}" type="pres">
      <dgm:prSet presAssocID="{C785BE88-5314-4471-BB88-D2B5C9768A9B}" presName="txFour" presStyleLbl="node4" presStyleIdx="1" presStyleCnt="4" custLinFactNeighborX="2100" custLinFactNeighborY="-26337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9143EE63-9CDA-4312-A869-7F75F248243A}" type="pres">
      <dgm:prSet presAssocID="{C785BE88-5314-4471-BB88-D2B5C9768A9B}" presName="parTransFour" presStyleCnt="0"/>
      <dgm:spPr/>
    </dgm:pt>
    <dgm:pt modelId="{D7F5636D-A58F-4808-866E-3521754876CA}" type="pres">
      <dgm:prSet presAssocID="{C785BE88-5314-4471-BB88-D2B5C9768A9B}" presName="horzFour" presStyleCnt="0"/>
      <dgm:spPr/>
    </dgm:pt>
    <dgm:pt modelId="{2C51485F-74BC-433E-94A8-90C4E0B53DCA}" type="pres">
      <dgm:prSet presAssocID="{CDC0075D-8167-4182-9931-D19AFF2FF5B0}" presName="vertFour" presStyleCnt="0">
        <dgm:presLayoutVars>
          <dgm:chPref val="3"/>
        </dgm:presLayoutVars>
      </dgm:prSet>
      <dgm:spPr/>
    </dgm:pt>
    <dgm:pt modelId="{C39F7B40-294A-401A-9513-FB56F6448BE1}" type="pres">
      <dgm:prSet presAssocID="{CDC0075D-8167-4182-9931-D19AFF2FF5B0}" presName="txFour" presStyleLbl="node4" presStyleIdx="2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790B66DC-E14F-4F53-8FBB-F9CCAD8051A3}" type="pres">
      <dgm:prSet presAssocID="{CDC0075D-8167-4182-9931-D19AFF2FF5B0}" presName="horzFour" presStyleCnt="0"/>
      <dgm:spPr/>
    </dgm:pt>
    <dgm:pt modelId="{4F4B28CC-6C33-41A5-8A89-E79B287616B8}" type="pres">
      <dgm:prSet presAssocID="{3FB05ED5-8E9C-46FF-B71B-E0F8884B05EA}" presName="sibSpaceFour" presStyleCnt="0"/>
      <dgm:spPr/>
    </dgm:pt>
    <dgm:pt modelId="{232503C3-4E75-44A5-B4A7-9DAD5999991E}" type="pres">
      <dgm:prSet presAssocID="{765FF8D3-D695-4EAA-8DE4-2D56DAB9B3FD}" presName="vertFour" presStyleCnt="0">
        <dgm:presLayoutVars>
          <dgm:chPref val="3"/>
        </dgm:presLayoutVars>
      </dgm:prSet>
      <dgm:spPr/>
    </dgm:pt>
    <dgm:pt modelId="{8917B424-71DF-4276-8577-F500CA046D64}" type="pres">
      <dgm:prSet presAssocID="{765FF8D3-D695-4EAA-8DE4-2D56DAB9B3FD}" presName="txFour" presStyleLbl="node4" presStyleIdx="3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D146F20F-52E7-4CCF-B753-812D94975B15}" type="pres">
      <dgm:prSet presAssocID="{765FF8D3-D695-4EAA-8DE4-2D56DAB9B3FD}" presName="horzFour" presStyleCnt="0"/>
      <dgm:spPr/>
    </dgm:pt>
  </dgm:ptLst>
  <dgm:cxnLst>
    <dgm:cxn modelId="{2F347622-E2D4-43F4-AE83-D411020F398A}" type="presOf" srcId="{765FF8D3-D695-4EAA-8DE4-2D56DAB9B3FD}" destId="{8917B424-71DF-4276-8577-F500CA046D64}" srcOrd="0" destOrd="0" presId="urn:microsoft.com/office/officeart/2005/8/layout/hierarchy4"/>
    <dgm:cxn modelId="{9A5C7889-1204-44E4-B080-8D20385DAEA0}" srcId="{E5DFD72E-A7D2-4814-8996-05247A9C988C}" destId="{C785BE88-5314-4471-BB88-D2B5C9768A9B}" srcOrd="1" destOrd="0" parTransId="{3042D803-7EC1-44D7-909B-F9FEB1E3508B}" sibTransId="{127336E3-5095-4297-BD43-A04BBD2BB06D}"/>
    <dgm:cxn modelId="{7FAC002D-075C-4588-B462-C1C8BCFEECD6}" type="presOf" srcId="{E5DFD72E-A7D2-4814-8996-05247A9C988C}" destId="{664E8E86-23BA-4A41-A4E3-C0E05D9310A4}" srcOrd="0" destOrd="0" presId="urn:microsoft.com/office/officeart/2005/8/layout/hierarchy4"/>
    <dgm:cxn modelId="{FC2DFCBF-4EA4-42B7-847C-33610E6F2C8E}" type="presOf" srcId="{C785BE88-5314-4471-BB88-D2B5C9768A9B}" destId="{A693A1CF-DF36-49A2-AB2E-B32E5E2D95B8}" srcOrd="0" destOrd="0" presId="urn:microsoft.com/office/officeart/2005/8/layout/hierarchy4"/>
    <dgm:cxn modelId="{C3B96668-8F1B-4298-B1A5-AE79AA9E1BFC}" type="presOf" srcId="{2319D21A-D7DB-41F1-87DF-7113B2256B8C}" destId="{E5B05716-0384-44D6-8102-6375CEA6EFA1}" srcOrd="0" destOrd="0" presId="urn:microsoft.com/office/officeart/2005/8/layout/hierarchy4"/>
    <dgm:cxn modelId="{195C5BE4-1F13-4211-B2AF-DF66279AD5F1}" srcId="{C785BE88-5314-4471-BB88-D2B5C9768A9B}" destId="{CDC0075D-8167-4182-9931-D19AFF2FF5B0}" srcOrd="0" destOrd="0" parTransId="{EAD588EC-507C-4498-96FB-A49B34DC8668}" sibTransId="{3FB05ED5-8E9C-46FF-B71B-E0F8884B05EA}"/>
    <dgm:cxn modelId="{ACDD71D9-219C-4E88-AD9A-4975ECB682C9}" type="presOf" srcId="{592066BD-E8CE-49A6-9679-507A76A16769}" destId="{CE5AD040-6F90-48CA-94E0-8FEF5EC21195}" srcOrd="0" destOrd="0" presId="urn:microsoft.com/office/officeart/2005/8/layout/hierarchy4"/>
    <dgm:cxn modelId="{E2CB0FE6-D9D4-49EA-98A4-87665F398A8A}" type="presOf" srcId="{9BBA92D4-0ABF-484D-B81A-99A150C46529}" destId="{4DF73DDE-3389-416D-9361-76DE4CEF12CE}" srcOrd="0" destOrd="0" presId="urn:microsoft.com/office/officeart/2005/8/layout/hierarchy4"/>
    <dgm:cxn modelId="{F48A9BCD-3AF8-413F-9557-6066C5CD3138}" srcId="{E3592906-0A57-4AE4-AF90-C959665C40B4}" destId="{9BBA92D4-0ABF-484D-B81A-99A150C46529}" srcOrd="0" destOrd="0" parTransId="{1C129E71-D1D7-4E52-94AC-290A2F633DFE}" sibTransId="{CD22FCCA-386E-42C7-B10F-E3F1D2C36129}"/>
    <dgm:cxn modelId="{935D262F-8363-4A45-9A5C-4BA3D3F43D64}" srcId="{9BBA92D4-0ABF-484D-B81A-99A150C46529}" destId="{2319D21A-D7DB-41F1-87DF-7113B2256B8C}" srcOrd="1" destOrd="0" parTransId="{A0E37303-BE1D-43E5-8580-542BE824A6D7}" sibTransId="{E5115D13-9FB8-4DB0-BFC0-C4804F99A76F}"/>
    <dgm:cxn modelId="{AB3F31FB-DA6A-4E99-A1DD-4E69CE516D4A}" type="presOf" srcId="{513D34B8-094A-4D3D-932A-E8164782E395}" destId="{2FEB8DD5-ED11-4A57-985F-934F8423CB58}" srcOrd="0" destOrd="0" presId="urn:microsoft.com/office/officeart/2005/8/layout/hierarchy4"/>
    <dgm:cxn modelId="{39F09417-89B6-4E57-B12F-D7A7FAE4AFA8}" srcId="{2319D21A-D7DB-41F1-87DF-7113B2256B8C}" destId="{B2595576-A669-4819-88D6-38B718AEFCC0}" srcOrd="0" destOrd="0" parTransId="{771B8524-D69E-4320-9563-5A5395786867}" sibTransId="{24D1CF06-84B9-4A08-A4F2-452ABDC75D81}"/>
    <dgm:cxn modelId="{8CBA2188-4E88-4E14-914A-E9BBA593560F}" srcId="{E5DFD72E-A7D2-4814-8996-05247A9C988C}" destId="{513D34B8-094A-4D3D-932A-E8164782E395}" srcOrd="0" destOrd="0" parTransId="{3EFBF889-280F-4DFA-A9D5-E3F29B4CE18A}" sibTransId="{7CAF875C-CAD2-43C6-83DC-A9104DC9E6DC}"/>
    <dgm:cxn modelId="{46A4127E-F53D-4293-9A1D-0739FC18211B}" srcId="{9BBA92D4-0ABF-484D-B81A-99A150C46529}" destId="{592066BD-E8CE-49A6-9679-507A76A16769}" srcOrd="0" destOrd="0" parTransId="{401D701A-7A49-485D-B236-DC4F5AB9C723}" sibTransId="{1E185813-5C4E-4CD2-9304-E8489F14C8D4}"/>
    <dgm:cxn modelId="{AA350356-043C-4D69-86CA-7613F3182DCC}" type="presOf" srcId="{B2595576-A669-4819-88D6-38B718AEFCC0}" destId="{9820FF41-AC7A-4765-B773-AD6714D89C22}" srcOrd="0" destOrd="0" presId="urn:microsoft.com/office/officeart/2005/8/layout/hierarchy4"/>
    <dgm:cxn modelId="{CF60D01D-C276-4FF7-ACF1-36886DD8A080}" srcId="{2319D21A-D7DB-41F1-87DF-7113B2256B8C}" destId="{E5DFD72E-A7D2-4814-8996-05247A9C988C}" srcOrd="1" destOrd="0" parTransId="{F1D39D51-6760-4482-A4DF-34FBFE916D54}" sibTransId="{0CCE49B9-D4D6-40F8-8898-F25590D2B278}"/>
    <dgm:cxn modelId="{7B1B7489-9EFE-4413-B1E5-E2E8C0A67A19}" type="presOf" srcId="{E3592906-0A57-4AE4-AF90-C959665C40B4}" destId="{F09CF7AD-0122-4212-AEFF-301118B91E8B}" srcOrd="0" destOrd="0" presId="urn:microsoft.com/office/officeart/2005/8/layout/hierarchy4"/>
    <dgm:cxn modelId="{A10FAB93-1D8F-4A04-BE95-F25F0178AB4A}" type="presOf" srcId="{CDC0075D-8167-4182-9931-D19AFF2FF5B0}" destId="{C39F7B40-294A-401A-9513-FB56F6448BE1}" srcOrd="0" destOrd="0" presId="urn:microsoft.com/office/officeart/2005/8/layout/hierarchy4"/>
    <dgm:cxn modelId="{29A3C3FC-C993-46FA-8E5D-3F50F5C734B1}" srcId="{C785BE88-5314-4471-BB88-D2B5C9768A9B}" destId="{765FF8D3-D695-4EAA-8DE4-2D56DAB9B3FD}" srcOrd="1" destOrd="0" parTransId="{3F281953-6392-4CA4-9E4F-9CE45B7F3410}" sibTransId="{C83DF2FE-5ED3-4822-AD7B-7ED5D1C13BB8}"/>
    <dgm:cxn modelId="{995AF0D5-8249-40EA-ABCF-41353CFAFADD}" type="presParOf" srcId="{F09CF7AD-0122-4212-AEFF-301118B91E8B}" destId="{382770DA-8136-4C55-85EB-DF930EFB82BC}" srcOrd="0" destOrd="0" presId="urn:microsoft.com/office/officeart/2005/8/layout/hierarchy4"/>
    <dgm:cxn modelId="{5FF44FE0-DA46-487F-9D99-DADBF1667D6F}" type="presParOf" srcId="{382770DA-8136-4C55-85EB-DF930EFB82BC}" destId="{4DF73DDE-3389-416D-9361-76DE4CEF12CE}" srcOrd="0" destOrd="0" presId="urn:microsoft.com/office/officeart/2005/8/layout/hierarchy4"/>
    <dgm:cxn modelId="{1DC39756-D60B-42F7-A58D-80946B52791E}" type="presParOf" srcId="{382770DA-8136-4C55-85EB-DF930EFB82BC}" destId="{27348C2D-1C07-4820-8DBA-7924004B105C}" srcOrd="1" destOrd="0" presId="urn:microsoft.com/office/officeart/2005/8/layout/hierarchy4"/>
    <dgm:cxn modelId="{E20B2B3E-3B85-4932-8FF9-82D33D96A4BE}" type="presParOf" srcId="{382770DA-8136-4C55-85EB-DF930EFB82BC}" destId="{183ACB39-166C-4C40-A04D-72849FC3A03F}" srcOrd="2" destOrd="0" presId="urn:microsoft.com/office/officeart/2005/8/layout/hierarchy4"/>
    <dgm:cxn modelId="{22B9C11E-D15A-482F-BC1D-1A53D8EFE93F}" type="presParOf" srcId="{183ACB39-166C-4C40-A04D-72849FC3A03F}" destId="{452761B0-1BBF-45F6-A0DA-56FC99EBE7D5}" srcOrd="0" destOrd="0" presId="urn:microsoft.com/office/officeart/2005/8/layout/hierarchy4"/>
    <dgm:cxn modelId="{F9E14D0D-0AE6-48D1-B66C-8663921AD9BE}" type="presParOf" srcId="{452761B0-1BBF-45F6-A0DA-56FC99EBE7D5}" destId="{CE5AD040-6F90-48CA-94E0-8FEF5EC21195}" srcOrd="0" destOrd="0" presId="urn:microsoft.com/office/officeart/2005/8/layout/hierarchy4"/>
    <dgm:cxn modelId="{8CE98245-43FB-4141-B8B2-0084F5879616}" type="presParOf" srcId="{452761B0-1BBF-45F6-A0DA-56FC99EBE7D5}" destId="{5E395209-9000-46E3-80FF-9911A9142EBB}" srcOrd="1" destOrd="0" presId="urn:microsoft.com/office/officeart/2005/8/layout/hierarchy4"/>
    <dgm:cxn modelId="{4BDFD368-8FEF-4C0D-86ED-772C636B6C2B}" type="presParOf" srcId="{183ACB39-166C-4C40-A04D-72849FC3A03F}" destId="{349BCD0D-01A4-435B-9FAF-BAE87B3BDE4D}" srcOrd="1" destOrd="0" presId="urn:microsoft.com/office/officeart/2005/8/layout/hierarchy4"/>
    <dgm:cxn modelId="{CDF25E48-5E0C-49BE-A438-8D7BA6FCC777}" type="presParOf" srcId="{183ACB39-166C-4C40-A04D-72849FC3A03F}" destId="{C677362E-FDF4-4084-8BC5-CA386A89185C}" srcOrd="2" destOrd="0" presId="urn:microsoft.com/office/officeart/2005/8/layout/hierarchy4"/>
    <dgm:cxn modelId="{86F912AA-55D8-4E02-9D48-31C51D5FED00}" type="presParOf" srcId="{C677362E-FDF4-4084-8BC5-CA386A89185C}" destId="{E5B05716-0384-44D6-8102-6375CEA6EFA1}" srcOrd="0" destOrd="0" presId="urn:microsoft.com/office/officeart/2005/8/layout/hierarchy4"/>
    <dgm:cxn modelId="{58444CB3-D7A2-49A9-B709-65C827ABA575}" type="presParOf" srcId="{C677362E-FDF4-4084-8BC5-CA386A89185C}" destId="{EE31960F-CAD2-4D67-A339-53CAD72C2CBF}" srcOrd="1" destOrd="0" presId="urn:microsoft.com/office/officeart/2005/8/layout/hierarchy4"/>
    <dgm:cxn modelId="{4564F03F-2ADA-4B13-A1FC-A9AD60C6F51F}" type="presParOf" srcId="{C677362E-FDF4-4084-8BC5-CA386A89185C}" destId="{E5D778F0-66F0-4450-999A-8540B7B3B8A6}" srcOrd="2" destOrd="0" presId="urn:microsoft.com/office/officeart/2005/8/layout/hierarchy4"/>
    <dgm:cxn modelId="{83BD1C64-FC8B-4107-9A18-32C6425441B9}" type="presParOf" srcId="{E5D778F0-66F0-4450-999A-8540B7B3B8A6}" destId="{863A1E2D-2C29-424B-94E6-52A367D105E7}" srcOrd="0" destOrd="0" presId="urn:microsoft.com/office/officeart/2005/8/layout/hierarchy4"/>
    <dgm:cxn modelId="{441CD1DA-5992-459C-9790-0FD66CC11A89}" type="presParOf" srcId="{863A1E2D-2C29-424B-94E6-52A367D105E7}" destId="{9820FF41-AC7A-4765-B773-AD6714D89C22}" srcOrd="0" destOrd="0" presId="urn:microsoft.com/office/officeart/2005/8/layout/hierarchy4"/>
    <dgm:cxn modelId="{D45D94E5-E526-4B12-B469-7657F78F9285}" type="presParOf" srcId="{863A1E2D-2C29-424B-94E6-52A367D105E7}" destId="{DE2EA686-38AB-4989-97A0-F7973DF49EFA}" srcOrd="1" destOrd="0" presId="urn:microsoft.com/office/officeart/2005/8/layout/hierarchy4"/>
    <dgm:cxn modelId="{0602649D-3EEF-4B89-BB4F-7334B177C68C}" type="presParOf" srcId="{E5D778F0-66F0-4450-999A-8540B7B3B8A6}" destId="{88F95E1E-BB6C-43ED-8255-1A0465E6163E}" srcOrd="1" destOrd="0" presId="urn:microsoft.com/office/officeart/2005/8/layout/hierarchy4"/>
    <dgm:cxn modelId="{5A63E68A-EA71-473C-A55B-EA3DEEEDEF23}" type="presParOf" srcId="{E5D778F0-66F0-4450-999A-8540B7B3B8A6}" destId="{26EB9BBA-108D-4943-B329-EE1E5D4092F9}" srcOrd="2" destOrd="0" presId="urn:microsoft.com/office/officeart/2005/8/layout/hierarchy4"/>
    <dgm:cxn modelId="{5C99B250-67D1-42BD-8B83-5DF8783AACA8}" type="presParOf" srcId="{26EB9BBA-108D-4943-B329-EE1E5D4092F9}" destId="{664E8E86-23BA-4A41-A4E3-C0E05D9310A4}" srcOrd="0" destOrd="0" presId="urn:microsoft.com/office/officeart/2005/8/layout/hierarchy4"/>
    <dgm:cxn modelId="{562D413B-24F5-4CE5-A690-B9853AA3EA75}" type="presParOf" srcId="{26EB9BBA-108D-4943-B329-EE1E5D4092F9}" destId="{9EB42996-C36F-4074-A13D-E86466E199B5}" srcOrd="1" destOrd="0" presId="urn:microsoft.com/office/officeart/2005/8/layout/hierarchy4"/>
    <dgm:cxn modelId="{25754421-5419-43AD-B9E6-4F34231A2FF4}" type="presParOf" srcId="{26EB9BBA-108D-4943-B329-EE1E5D4092F9}" destId="{DC06269D-AC8D-49FF-B677-B268B42DB1EE}" srcOrd="2" destOrd="0" presId="urn:microsoft.com/office/officeart/2005/8/layout/hierarchy4"/>
    <dgm:cxn modelId="{50265A2F-28B7-4B6F-8979-7F46421DAABE}" type="presParOf" srcId="{DC06269D-AC8D-49FF-B677-B268B42DB1EE}" destId="{1615F2A4-A9EB-478F-A56C-A7543F4ACA37}" srcOrd="0" destOrd="0" presId="urn:microsoft.com/office/officeart/2005/8/layout/hierarchy4"/>
    <dgm:cxn modelId="{9DBBD038-FF62-4F7A-B2DD-D37FE32BA950}" type="presParOf" srcId="{1615F2A4-A9EB-478F-A56C-A7543F4ACA37}" destId="{2FEB8DD5-ED11-4A57-985F-934F8423CB58}" srcOrd="0" destOrd="0" presId="urn:microsoft.com/office/officeart/2005/8/layout/hierarchy4"/>
    <dgm:cxn modelId="{33C2F182-8C99-4B01-9574-89FBBDC8CBFA}" type="presParOf" srcId="{1615F2A4-A9EB-478F-A56C-A7543F4ACA37}" destId="{C56682BC-6E2E-45DA-9089-790AE4118179}" srcOrd="1" destOrd="0" presId="urn:microsoft.com/office/officeart/2005/8/layout/hierarchy4"/>
    <dgm:cxn modelId="{1E8E3B26-8FC0-4D6B-89BB-1576976DAC99}" type="presParOf" srcId="{DC06269D-AC8D-49FF-B677-B268B42DB1EE}" destId="{378EEE00-EAB3-423F-9DFE-CFD9DF966CB1}" srcOrd="1" destOrd="0" presId="urn:microsoft.com/office/officeart/2005/8/layout/hierarchy4"/>
    <dgm:cxn modelId="{B2416303-56C9-4646-A4F7-F8F92DB73B63}" type="presParOf" srcId="{DC06269D-AC8D-49FF-B677-B268B42DB1EE}" destId="{7460F830-C8C8-4E70-9A51-24671494558B}" srcOrd="2" destOrd="0" presId="urn:microsoft.com/office/officeart/2005/8/layout/hierarchy4"/>
    <dgm:cxn modelId="{30C1784A-2AB2-4E88-AA4D-B5CDC9ED6E13}" type="presParOf" srcId="{7460F830-C8C8-4E70-9A51-24671494558B}" destId="{A693A1CF-DF36-49A2-AB2E-B32E5E2D95B8}" srcOrd="0" destOrd="0" presId="urn:microsoft.com/office/officeart/2005/8/layout/hierarchy4"/>
    <dgm:cxn modelId="{76680963-BF91-4E21-9E4C-A09B377C5CD7}" type="presParOf" srcId="{7460F830-C8C8-4E70-9A51-24671494558B}" destId="{9143EE63-9CDA-4312-A869-7F75F248243A}" srcOrd="1" destOrd="0" presId="urn:microsoft.com/office/officeart/2005/8/layout/hierarchy4"/>
    <dgm:cxn modelId="{E4068C21-D92C-46F6-902C-92CB3AF335DD}" type="presParOf" srcId="{7460F830-C8C8-4E70-9A51-24671494558B}" destId="{D7F5636D-A58F-4808-866E-3521754876CA}" srcOrd="2" destOrd="0" presId="urn:microsoft.com/office/officeart/2005/8/layout/hierarchy4"/>
    <dgm:cxn modelId="{E976BA82-2196-44F1-8AC2-452216874502}" type="presParOf" srcId="{D7F5636D-A58F-4808-866E-3521754876CA}" destId="{2C51485F-74BC-433E-94A8-90C4E0B53DCA}" srcOrd="0" destOrd="0" presId="urn:microsoft.com/office/officeart/2005/8/layout/hierarchy4"/>
    <dgm:cxn modelId="{B81969E9-4439-4C87-B792-170927E91C7F}" type="presParOf" srcId="{2C51485F-74BC-433E-94A8-90C4E0B53DCA}" destId="{C39F7B40-294A-401A-9513-FB56F6448BE1}" srcOrd="0" destOrd="0" presId="urn:microsoft.com/office/officeart/2005/8/layout/hierarchy4"/>
    <dgm:cxn modelId="{C66CF2F2-8278-4621-8E2B-DAC97CF016FC}" type="presParOf" srcId="{2C51485F-74BC-433E-94A8-90C4E0B53DCA}" destId="{790B66DC-E14F-4F53-8FBB-F9CCAD8051A3}" srcOrd="1" destOrd="0" presId="urn:microsoft.com/office/officeart/2005/8/layout/hierarchy4"/>
    <dgm:cxn modelId="{E2958997-3151-47C7-8DDD-AEE8026FC66B}" type="presParOf" srcId="{D7F5636D-A58F-4808-866E-3521754876CA}" destId="{4F4B28CC-6C33-41A5-8A89-E79B287616B8}" srcOrd="1" destOrd="0" presId="urn:microsoft.com/office/officeart/2005/8/layout/hierarchy4"/>
    <dgm:cxn modelId="{4DA8C981-F1BE-46DD-8F30-B6F2347C9C64}" type="presParOf" srcId="{D7F5636D-A58F-4808-866E-3521754876CA}" destId="{232503C3-4E75-44A5-B4A7-9DAD5999991E}" srcOrd="2" destOrd="0" presId="urn:microsoft.com/office/officeart/2005/8/layout/hierarchy4"/>
    <dgm:cxn modelId="{90269B13-5520-4C9E-B46E-67ED14CA8135}" type="presParOf" srcId="{232503C3-4E75-44A5-B4A7-9DAD5999991E}" destId="{8917B424-71DF-4276-8577-F500CA046D64}" srcOrd="0" destOrd="0" presId="urn:microsoft.com/office/officeart/2005/8/layout/hierarchy4"/>
    <dgm:cxn modelId="{B28E09A8-E791-4EDE-8784-96E74B791B49}" type="presParOf" srcId="{232503C3-4E75-44A5-B4A7-9DAD5999991E}" destId="{D146F20F-52E7-4CCF-B753-812D94975B15}" srcOrd="1" destOrd="0" presId="urn:microsoft.com/office/officeart/2005/8/layout/hierarchy4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0ED40AF-DFB1-4943-B6DB-2A904FAA918A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9E1BDB0B-AFA1-48C0-9D9E-4416FA3DEE93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800" i="1" dirty="0" smtClean="0"/>
            <a:t>Isabel Lucía Arnedo Paladines</a:t>
          </a:r>
          <a:endParaRPr lang="es-CO" sz="2800" i="1" dirty="0"/>
        </a:p>
      </dgm:t>
    </dgm:pt>
    <dgm:pt modelId="{77CCC430-77BC-44B4-AF4B-81F5A40C6002}" type="parTrans" cxnId="{A39CB2FF-43A9-490F-936E-631119D268C9}">
      <dgm:prSet/>
      <dgm:spPr/>
      <dgm:t>
        <a:bodyPr/>
        <a:lstStyle/>
        <a:p>
          <a:endParaRPr lang="es-CO"/>
        </a:p>
      </dgm:t>
    </dgm:pt>
    <dgm:pt modelId="{9DC90C60-65E9-42F3-A651-AC88810722C6}" type="sibTrans" cxnId="{A39CB2FF-43A9-490F-936E-631119D268C9}">
      <dgm:prSet/>
      <dgm:spPr/>
      <dgm:t>
        <a:bodyPr/>
        <a:lstStyle/>
        <a:p>
          <a:endParaRPr lang="es-CO"/>
        </a:p>
      </dgm:t>
    </dgm:pt>
    <dgm:pt modelId="{11276625-9BAD-447A-BD14-DA70EF316468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CO" sz="1800" dirty="0" smtClean="0"/>
            <a:t>Alonso Tiburcio                  De Arnedo</a:t>
          </a:r>
          <a:endParaRPr lang="es-CO" sz="1800" dirty="0"/>
        </a:p>
      </dgm:t>
    </dgm:pt>
    <dgm:pt modelId="{FA8475D2-0DF6-446B-A7A2-AA6C944DBB39}" type="parTrans" cxnId="{7C9EB09F-1515-4357-9AFA-613BD6F93079}">
      <dgm:prSet/>
      <dgm:spPr/>
      <dgm:t>
        <a:bodyPr/>
        <a:lstStyle/>
        <a:p>
          <a:endParaRPr lang="es-CO"/>
        </a:p>
      </dgm:t>
    </dgm:pt>
    <dgm:pt modelId="{0C34F066-9913-48DE-9095-F3C990FA1506}" type="sibTrans" cxnId="{7C9EB09F-1515-4357-9AFA-613BD6F93079}">
      <dgm:prSet/>
      <dgm:spPr/>
      <dgm:t>
        <a:bodyPr/>
        <a:lstStyle/>
        <a:p>
          <a:endParaRPr lang="es-CO"/>
        </a:p>
      </dgm:t>
    </dgm:pt>
    <dgm:pt modelId="{49C9F5A7-277F-4D6D-9AC1-17A726BB34D4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María Paladines De La Fuente</a:t>
          </a:r>
          <a:endParaRPr lang="es-CO" sz="2000" dirty="0"/>
        </a:p>
      </dgm:t>
    </dgm:pt>
    <dgm:pt modelId="{6DB4D056-CD9B-4844-A814-06CE918E1F4C}" type="parTrans" cxnId="{11859D76-9621-4274-B0A9-9C76BC2D9461}">
      <dgm:prSet/>
      <dgm:spPr/>
      <dgm:t>
        <a:bodyPr/>
        <a:lstStyle/>
        <a:p>
          <a:endParaRPr lang="es-CO"/>
        </a:p>
      </dgm:t>
    </dgm:pt>
    <dgm:pt modelId="{F630E4FA-6378-452B-B04E-6F485953B493}" type="sibTrans" cxnId="{11859D76-9621-4274-B0A9-9C76BC2D9461}">
      <dgm:prSet/>
      <dgm:spPr/>
      <dgm:t>
        <a:bodyPr/>
        <a:lstStyle/>
        <a:p>
          <a:endParaRPr lang="es-CO"/>
        </a:p>
      </dgm:t>
    </dgm:pt>
    <dgm:pt modelId="{D94B0ECC-356B-43B0-8904-5F32F058BC21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dirty="0" smtClean="0"/>
            <a:t>Alonso                     López Paladines</a:t>
          </a:r>
          <a:endParaRPr lang="es-CO" sz="1800" dirty="0"/>
        </a:p>
      </dgm:t>
    </dgm:pt>
    <dgm:pt modelId="{C70B7AAA-16F2-49F0-8BA3-7E48B83D7CD1}" type="parTrans" cxnId="{E35E8A04-4BB9-4955-9475-FEFA6AC341AB}">
      <dgm:prSet/>
      <dgm:spPr/>
      <dgm:t>
        <a:bodyPr/>
        <a:lstStyle/>
        <a:p>
          <a:endParaRPr lang="es-CO"/>
        </a:p>
      </dgm:t>
    </dgm:pt>
    <dgm:pt modelId="{AC47F355-70FA-47B8-B7C3-B5DB5105A627}" type="sibTrans" cxnId="{E35E8A04-4BB9-4955-9475-FEFA6AC341AB}">
      <dgm:prSet/>
      <dgm:spPr/>
      <dgm:t>
        <a:bodyPr/>
        <a:lstStyle/>
        <a:p>
          <a:endParaRPr lang="es-CO"/>
        </a:p>
      </dgm:t>
    </dgm:pt>
    <dgm:pt modelId="{1B1CCABF-5DA9-4778-B091-2D8DC7913FC2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Isabel Pérez Galeano</a:t>
          </a:r>
          <a:endParaRPr lang="es-CO" sz="2000" dirty="0"/>
        </a:p>
      </dgm:t>
    </dgm:pt>
    <dgm:pt modelId="{15AF1571-5028-4978-8815-717C05E2BC6E}" type="parTrans" cxnId="{8DDD2FDA-BAEA-489D-8596-CE3BA6817B42}">
      <dgm:prSet/>
      <dgm:spPr/>
      <dgm:t>
        <a:bodyPr/>
        <a:lstStyle/>
        <a:p>
          <a:endParaRPr lang="es-CO"/>
        </a:p>
      </dgm:t>
    </dgm:pt>
    <dgm:pt modelId="{92A804E9-6A47-45A3-95E8-7B9DB8ED3D61}" type="sibTrans" cxnId="{8DDD2FDA-BAEA-489D-8596-CE3BA6817B42}">
      <dgm:prSet/>
      <dgm:spPr/>
      <dgm:t>
        <a:bodyPr/>
        <a:lstStyle/>
        <a:p>
          <a:endParaRPr lang="es-CO"/>
        </a:p>
      </dgm:t>
    </dgm:pt>
    <dgm:pt modelId="{0FFFF1AE-2E3A-4653-A5E1-48DA77B2DAC4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CO" sz="1600" dirty="0" smtClean="0"/>
            <a:t>Francisco                        Pérez Holguín</a:t>
          </a:r>
          <a:endParaRPr lang="es-CO" sz="1600" dirty="0"/>
        </a:p>
      </dgm:t>
    </dgm:pt>
    <dgm:pt modelId="{54E372D7-AD70-481A-A127-89B037E9201A}" type="parTrans" cxnId="{42986FAD-B387-497F-BF03-8015DF2BB4EE}">
      <dgm:prSet/>
      <dgm:spPr/>
      <dgm:t>
        <a:bodyPr/>
        <a:lstStyle/>
        <a:p>
          <a:endParaRPr lang="es-CO"/>
        </a:p>
      </dgm:t>
    </dgm:pt>
    <dgm:pt modelId="{47C753AE-5818-4C89-9DB8-A22A6BD923FB}" type="sibTrans" cxnId="{42986FAD-B387-497F-BF03-8015DF2BB4EE}">
      <dgm:prSet/>
      <dgm:spPr/>
      <dgm:t>
        <a:bodyPr/>
        <a:lstStyle/>
        <a:p>
          <a:endParaRPr lang="es-CO"/>
        </a:p>
      </dgm:t>
    </dgm:pt>
    <dgm:pt modelId="{7CAADE69-5817-46CF-996D-2B8A6BB8CFD1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tx1"/>
        </a:solidFill>
      </dgm:spPr>
      <dgm:t>
        <a:bodyPr/>
        <a:lstStyle/>
        <a:p>
          <a:endParaRPr lang="es-CO" dirty="0"/>
        </a:p>
      </dgm:t>
    </dgm:pt>
    <dgm:pt modelId="{8A552BE7-5E5F-46B1-BBFB-2F6F537D945F}" type="parTrans" cxnId="{90A5BD04-0F92-4C0B-B296-CDE39224AFFE}">
      <dgm:prSet/>
      <dgm:spPr/>
      <dgm:t>
        <a:bodyPr/>
        <a:lstStyle/>
        <a:p>
          <a:endParaRPr lang="es-CO"/>
        </a:p>
      </dgm:t>
    </dgm:pt>
    <dgm:pt modelId="{7FCEB43F-64D3-42F2-B549-7AA9A8EA7B8F}" type="sibTrans" cxnId="{90A5BD04-0F92-4C0B-B296-CDE39224AFFE}">
      <dgm:prSet/>
      <dgm:spPr/>
      <dgm:t>
        <a:bodyPr/>
        <a:lstStyle/>
        <a:p>
          <a:endParaRPr lang="es-CO"/>
        </a:p>
      </dgm:t>
    </dgm:pt>
    <dgm:pt modelId="{E75BF49A-0BBD-418B-A465-D5C73CDDC862}" type="pres">
      <dgm:prSet presAssocID="{10ED40AF-DFB1-4943-B6DB-2A904FAA918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312619FA-28E6-4B67-BF0A-B5A0595E5311}" type="pres">
      <dgm:prSet presAssocID="{9E1BDB0B-AFA1-48C0-9D9E-4416FA3DEE93}" presName="vertOne" presStyleCnt="0"/>
      <dgm:spPr/>
    </dgm:pt>
    <dgm:pt modelId="{238BC59C-9DDE-4C11-B821-9ADD263B97F3}" type="pres">
      <dgm:prSet presAssocID="{9E1BDB0B-AFA1-48C0-9D9E-4416FA3DEE93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FFE801E5-F347-44B5-B98C-FB756729B790}" type="pres">
      <dgm:prSet presAssocID="{9E1BDB0B-AFA1-48C0-9D9E-4416FA3DEE93}" presName="parTransOne" presStyleCnt="0"/>
      <dgm:spPr/>
    </dgm:pt>
    <dgm:pt modelId="{30A23C31-C740-4EF0-8E2F-4ECBB02BB399}" type="pres">
      <dgm:prSet presAssocID="{9E1BDB0B-AFA1-48C0-9D9E-4416FA3DEE93}" presName="horzOne" presStyleCnt="0"/>
      <dgm:spPr/>
    </dgm:pt>
    <dgm:pt modelId="{368141F2-D16E-4348-8D2C-CFD549E85E3F}" type="pres">
      <dgm:prSet presAssocID="{11276625-9BAD-447A-BD14-DA70EF316468}" presName="vertTwo" presStyleCnt="0"/>
      <dgm:spPr/>
    </dgm:pt>
    <dgm:pt modelId="{8E9FCD76-9E09-4631-BF4B-E8708ABB9D6A}" type="pres">
      <dgm:prSet presAssocID="{11276625-9BAD-447A-BD14-DA70EF316468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AA3601E2-D58A-442C-8B89-976FF1ECC253}" type="pres">
      <dgm:prSet presAssocID="{11276625-9BAD-447A-BD14-DA70EF316468}" presName="horzTwo" presStyleCnt="0"/>
      <dgm:spPr/>
    </dgm:pt>
    <dgm:pt modelId="{ED269947-B90D-4D50-BBE5-8946AA5ABCAA}" type="pres">
      <dgm:prSet presAssocID="{0C34F066-9913-48DE-9095-F3C990FA1506}" presName="sibSpaceTwo" presStyleCnt="0"/>
      <dgm:spPr/>
    </dgm:pt>
    <dgm:pt modelId="{BBF15840-378E-44B0-9338-5FDE4198EB90}" type="pres">
      <dgm:prSet presAssocID="{49C9F5A7-277F-4D6D-9AC1-17A726BB34D4}" presName="vertTwo" presStyleCnt="0"/>
      <dgm:spPr/>
    </dgm:pt>
    <dgm:pt modelId="{A12A0A12-3204-4839-B3C8-46246B63A519}" type="pres">
      <dgm:prSet presAssocID="{49C9F5A7-277F-4D6D-9AC1-17A726BB34D4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AB324F18-361D-42BC-92A6-BD0A104FED19}" type="pres">
      <dgm:prSet presAssocID="{49C9F5A7-277F-4D6D-9AC1-17A726BB34D4}" presName="parTransTwo" presStyleCnt="0"/>
      <dgm:spPr/>
    </dgm:pt>
    <dgm:pt modelId="{070662A5-A3E8-4427-A5D3-248483DEAB98}" type="pres">
      <dgm:prSet presAssocID="{49C9F5A7-277F-4D6D-9AC1-17A726BB34D4}" presName="horzTwo" presStyleCnt="0"/>
      <dgm:spPr/>
    </dgm:pt>
    <dgm:pt modelId="{6F34F90F-0E5C-46E4-8C76-2B933DE1179B}" type="pres">
      <dgm:prSet presAssocID="{D94B0ECC-356B-43B0-8904-5F32F058BC21}" presName="vertThree" presStyleCnt="0"/>
      <dgm:spPr/>
    </dgm:pt>
    <dgm:pt modelId="{2F49859D-A100-43E3-8B68-758541E19A6F}" type="pres">
      <dgm:prSet presAssocID="{D94B0ECC-356B-43B0-8904-5F32F058BC21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727112E2-F85D-48A6-B529-0BFC13869A3D}" type="pres">
      <dgm:prSet presAssocID="{D94B0ECC-356B-43B0-8904-5F32F058BC21}" presName="horzThree" presStyleCnt="0"/>
      <dgm:spPr/>
    </dgm:pt>
    <dgm:pt modelId="{C0F02E76-3499-4AE8-A962-723CD047E5CC}" type="pres">
      <dgm:prSet presAssocID="{AC47F355-70FA-47B8-B7C3-B5DB5105A627}" presName="sibSpaceThree" presStyleCnt="0"/>
      <dgm:spPr/>
    </dgm:pt>
    <dgm:pt modelId="{A731BB15-E4C5-496D-857F-08B9751086F3}" type="pres">
      <dgm:prSet presAssocID="{1B1CCABF-5DA9-4778-B091-2D8DC7913FC2}" presName="vertThree" presStyleCnt="0"/>
      <dgm:spPr/>
    </dgm:pt>
    <dgm:pt modelId="{A04DA7AE-5D8E-4E9D-81FA-B18025F5C022}" type="pres">
      <dgm:prSet presAssocID="{1B1CCABF-5DA9-4778-B091-2D8DC7913FC2}" presName="txThre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8B9D68F8-7921-408E-A401-4BF42134C244}" type="pres">
      <dgm:prSet presAssocID="{1B1CCABF-5DA9-4778-B091-2D8DC7913FC2}" presName="parTransThree" presStyleCnt="0"/>
      <dgm:spPr/>
    </dgm:pt>
    <dgm:pt modelId="{A4251700-BF84-45B2-8872-CB2C86F3CC33}" type="pres">
      <dgm:prSet presAssocID="{1B1CCABF-5DA9-4778-B091-2D8DC7913FC2}" presName="horzThree" presStyleCnt="0"/>
      <dgm:spPr/>
    </dgm:pt>
    <dgm:pt modelId="{B762B72E-B49A-4E88-A0BB-EA69E0B82C0B}" type="pres">
      <dgm:prSet presAssocID="{0FFFF1AE-2E3A-4653-A5E1-48DA77B2DAC4}" presName="vertFour" presStyleCnt="0">
        <dgm:presLayoutVars>
          <dgm:chPref val="3"/>
        </dgm:presLayoutVars>
      </dgm:prSet>
      <dgm:spPr/>
    </dgm:pt>
    <dgm:pt modelId="{A977C80A-7DF8-4629-8094-BAB695333AE8}" type="pres">
      <dgm:prSet presAssocID="{0FFFF1AE-2E3A-4653-A5E1-48DA77B2DAC4}" presName="txFour" presStyleLbl="node4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A7FEE4DF-A796-45CF-8061-DFDD8E4D494D}" type="pres">
      <dgm:prSet presAssocID="{0FFFF1AE-2E3A-4653-A5E1-48DA77B2DAC4}" presName="horzFour" presStyleCnt="0"/>
      <dgm:spPr/>
    </dgm:pt>
    <dgm:pt modelId="{2C1B3C27-9A9F-43CB-8C85-06962735CAED}" type="pres">
      <dgm:prSet presAssocID="{47C753AE-5818-4C89-9DB8-A22A6BD923FB}" presName="sibSpaceFour" presStyleCnt="0"/>
      <dgm:spPr/>
    </dgm:pt>
    <dgm:pt modelId="{30E4EE20-3FA1-4B94-8C73-E5D56DE105A9}" type="pres">
      <dgm:prSet presAssocID="{7CAADE69-5817-46CF-996D-2B8A6BB8CFD1}" presName="vertFour" presStyleCnt="0">
        <dgm:presLayoutVars>
          <dgm:chPref val="3"/>
        </dgm:presLayoutVars>
      </dgm:prSet>
      <dgm:spPr/>
    </dgm:pt>
    <dgm:pt modelId="{5EF4C2C7-3A04-40AA-B5B6-D089A564AA1D}" type="pres">
      <dgm:prSet presAssocID="{7CAADE69-5817-46CF-996D-2B8A6BB8CFD1}" presName="txFour" presStyleLbl="node4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1C63069E-29D8-4B9D-AF6D-351834AEDCA4}" type="pres">
      <dgm:prSet presAssocID="{7CAADE69-5817-46CF-996D-2B8A6BB8CFD1}" presName="horzFour" presStyleCnt="0"/>
      <dgm:spPr/>
    </dgm:pt>
  </dgm:ptLst>
  <dgm:cxnLst>
    <dgm:cxn modelId="{C4BC4439-3015-4E25-96A3-F36CFC0CC6AE}" type="presOf" srcId="{49C9F5A7-277F-4D6D-9AC1-17A726BB34D4}" destId="{A12A0A12-3204-4839-B3C8-46246B63A519}" srcOrd="0" destOrd="0" presId="urn:microsoft.com/office/officeart/2005/8/layout/hierarchy4"/>
    <dgm:cxn modelId="{2679D279-BC6B-4B92-82BD-F1877812443E}" type="presOf" srcId="{1B1CCABF-5DA9-4778-B091-2D8DC7913FC2}" destId="{A04DA7AE-5D8E-4E9D-81FA-B18025F5C022}" srcOrd="0" destOrd="0" presId="urn:microsoft.com/office/officeart/2005/8/layout/hierarchy4"/>
    <dgm:cxn modelId="{11859D76-9621-4274-B0A9-9C76BC2D9461}" srcId="{9E1BDB0B-AFA1-48C0-9D9E-4416FA3DEE93}" destId="{49C9F5A7-277F-4D6D-9AC1-17A726BB34D4}" srcOrd="1" destOrd="0" parTransId="{6DB4D056-CD9B-4844-A814-06CE918E1F4C}" sibTransId="{F630E4FA-6378-452B-B04E-6F485953B493}"/>
    <dgm:cxn modelId="{7098C02F-B41F-431E-82E3-C5CCC1AD7148}" type="presOf" srcId="{9E1BDB0B-AFA1-48C0-9D9E-4416FA3DEE93}" destId="{238BC59C-9DDE-4C11-B821-9ADD263B97F3}" srcOrd="0" destOrd="0" presId="urn:microsoft.com/office/officeart/2005/8/layout/hierarchy4"/>
    <dgm:cxn modelId="{7AA76E96-20A6-4D0B-839C-60D1BE4703F9}" type="presOf" srcId="{10ED40AF-DFB1-4943-B6DB-2A904FAA918A}" destId="{E75BF49A-0BBD-418B-A465-D5C73CDDC862}" srcOrd="0" destOrd="0" presId="urn:microsoft.com/office/officeart/2005/8/layout/hierarchy4"/>
    <dgm:cxn modelId="{2576E3F2-4AFD-4BB8-9459-604820BA3326}" type="presOf" srcId="{7CAADE69-5817-46CF-996D-2B8A6BB8CFD1}" destId="{5EF4C2C7-3A04-40AA-B5B6-D089A564AA1D}" srcOrd="0" destOrd="0" presId="urn:microsoft.com/office/officeart/2005/8/layout/hierarchy4"/>
    <dgm:cxn modelId="{7C9EB09F-1515-4357-9AFA-613BD6F93079}" srcId="{9E1BDB0B-AFA1-48C0-9D9E-4416FA3DEE93}" destId="{11276625-9BAD-447A-BD14-DA70EF316468}" srcOrd="0" destOrd="0" parTransId="{FA8475D2-0DF6-446B-A7A2-AA6C944DBB39}" sibTransId="{0C34F066-9913-48DE-9095-F3C990FA1506}"/>
    <dgm:cxn modelId="{E35E8A04-4BB9-4955-9475-FEFA6AC341AB}" srcId="{49C9F5A7-277F-4D6D-9AC1-17A726BB34D4}" destId="{D94B0ECC-356B-43B0-8904-5F32F058BC21}" srcOrd="0" destOrd="0" parTransId="{C70B7AAA-16F2-49F0-8BA3-7E48B83D7CD1}" sibTransId="{AC47F355-70FA-47B8-B7C3-B5DB5105A627}"/>
    <dgm:cxn modelId="{D1CC3F81-C397-44F4-8B85-12AB2B479246}" type="presOf" srcId="{0FFFF1AE-2E3A-4653-A5E1-48DA77B2DAC4}" destId="{A977C80A-7DF8-4629-8094-BAB695333AE8}" srcOrd="0" destOrd="0" presId="urn:microsoft.com/office/officeart/2005/8/layout/hierarchy4"/>
    <dgm:cxn modelId="{4AD388F4-F00C-4145-AC3D-21DA151B8902}" type="presOf" srcId="{11276625-9BAD-447A-BD14-DA70EF316468}" destId="{8E9FCD76-9E09-4631-BF4B-E8708ABB9D6A}" srcOrd="0" destOrd="0" presId="urn:microsoft.com/office/officeart/2005/8/layout/hierarchy4"/>
    <dgm:cxn modelId="{9BFFD374-BA85-43E2-998A-A0CECDB0D991}" type="presOf" srcId="{D94B0ECC-356B-43B0-8904-5F32F058BC21}" destId="{2F49859D-A100-43E3-8B68-758541E19A6F}" srcOrd="0" destOrd="0" presId="urn:microsoft.com/office/officeart/2005/8/layout/hierarchy4"/>
    <dgm:cxn modelId="{A39CB2FF-43A9-490F-936E-631119D268C9}" srcId="{10ED40AF-DFB1-4943-B6DB-2A904FAA918A}" destId="{9E1BDB0B-AFA1-48C0-9D9E-4416FA3DEE93}" srcOrd="0" destOrd="0" parTransId="{77CCC430-77BC-44B4-AF4B-81F5A40C6002}" sibTransId="{9DC90C60-65E9-42F3-A651-AC88810722C6}"/>
    <dgm:cxn modelId="{42986FAD-B387-497F-BF03-8015DF2BB4EE}" srcId="{1B1CCABF-5DA9-4778-B091-2D8DC7913FC2}" destId="{0FFFF1AE-2E3A-4653-A5E1-48DA77B2DAC4}" srcOrd="0" destOrd="0" parTransId="{54E372D7-AD70-481A-A127-89B037E9201A}" sibTransId="{47C753AE-5818-4C89-9DB8-A22A6BD923FB}"/>
    <dgm:cxn modelId="{90A5BD04-0F92-4C0B-B296-CDE39224AFFE}" srcId="{1B1CCABF-5DA9-4778-B091-2D8DC7913FC2}" destId="{7CAADE69-5817-46CF-996D-2B8A6BB8CFD1}" srcOrd="1" destOrd="0" parTransId="{8A552BE7-5E5F-46B1-BBFB-2F6F537D945F}" sibTransId="{7FCEB43F-64D3-42F2-B549-7AA9A8EA7B8F}"/>
    <dgm:cxn modelId="{8DDD2FDA-BAEA-489D-8596-CE3BA6817B42}" srcId="{49C9F5A7-277F-4D6D-9AC1-17A726BB34D4}" destId="{1B1CCABF-5DA9-4778-B091-2D8DC7913FC2}" srcOrd="1" destOrd="0" parTransId="{15AF1571-5028-4978-8815-717C05E2BC6E}" sibTransId="{92A804E9-6A47-45A3-95E8-7B9DB8ED3D61}"/>
    <dgm:cxn modelId="{DDD39AAA-5DE0-41C9-B52C-DCB85FC19F44}" type="presParOf" srcId="{E75BF49A-0BBD-418B-A465-D5C73CDDC862}" destId="{312619FA-28E6-4B67-BF0A-B5A0595E5311}" srcOrd="0" destOrd="0" presId="urn:microsoft.com/office/officeart/2005/8/layout/hierarchy4"/>
    <dgm:cxn modelId="{FC51EFFC-E455-480F-A51E-B147906D1529}" type="presParOf" srcId="{312619FA-28E6-4B67-BF0A-B5A0595E5311}" destId="{238BC59C-9DDE-4C11-B821-9ADD263B97F3}" srcOrd="0" destOrd="0" presId="urn:microsoft.com/office/officeart/2005/8/layout/hierarchy4"/>
    <dgm:cxn modelId="{897801CA-0CCA-4C98-89B3-051B4445EE94}" type="presParOf" srcId="{312619FA-28E6-4B67-BF0A-B5A0595E5311}" destId="{FFE801E5-F347-44B5-B98C-FB756729B790}" srcOrd="1" destOrd="0" presId="urn:microsoft.com/office/officeart/2005/8/layout/hierarchy4"/>
    <dgm:cxn modelId="{ADF36D01-F437-4F89-82FE-A966FEAD76C8}" type="presParOf" srcId="{312619FA-28E6-4B67-BF0A-B5A0595E5311}" destId="{30A23C31-C740-4EF0-8E2F-4ECBB02BB399}" srcOrd="2" destOrd="0" presId="urn:microsoft.com/office/officeart/2005/8/layout/hierarchy4"/>
    <dgm:cxn modelId="{107DEE7B-02F7-4286-B732-B8E0069D444C}" type="presParOf" srcId="{30A23C31-C740-4EF0-8E2F-4ECBB02BB399}" destId="{368141F2-D16E-4348-8D2C-CFD549E85E3F}" srcOrd="0" destOrd="0" presId="urn:microsoft.com/office/officeart/2005/8/layout/hierarchy4"/>
    <dgm:cxn modelId="{C1C7131A-908D-4EF0-9434-676BA774A1E1}" type="presParOf" srcId="{368141F2-D16E-4348-8D2C-CFD549E85E3F}" destId="{8E9FCD76-9E09-4631-BF4B-E8708ABB9D6A}" srcOrd="0" destOrd="0" presId="urn:microsoft.com/office/officeart/2005/8/layout/hierarchy4"/>
    <dgm:cxn modelId="{7E86262A-936D-43D5-B93D-D6F957F44566}" type="presParOf" srcId="{368141F2-D16E-4348-8D2C-CFD549E85E3F}" destId="{AA3601E2-D58A-442C-8B89-976FF1ECC253}" srcOrd="1" destOrd="0" presId="urn:microsoft.com/office/officeart/2005/8/layout/hierarchy4"/>
    <dgm:cxn modelId="{143C3296-D692-405E-8F5F-F27A920BEEA6}" type="presParOf" srcId="{30A23C31-C740-4EF0-8E2F-4ECBB02BB399}" destId="{ED269947-B90D-4D50-BBE5-8946AA5ABCAA}" srcOrd="1" destOrd="0" presId="urn:microsoft.com/office/officeart/2005/8/layout/hierarchy4"/>
    <dgm:cxn modelId="{78839AA6-1F85-4EF3-8510-3DE4CF1A813D}" type="presParOf" srcId="{30A23C31-C740-4EF0-8E2F-4ECBB02BB399}" destId="{BBF15840-378E-44B0-9338-5FDE4198EB90}" srcOrd="2" destOrd="0" presId="urn:microsoft.com/office/officeart/2005/8/layout/hierarchy4"/>
    <dgm:cxn modelId="{F105542F-3BA5-4F7F-B58B-202215E35A9B}" type="presParOf" srcId="{BBF15840-378E-44B0-9338-5FDE4198EB90}" destId="{A12A0A12-3204-4839-B3C8-46246B63A519}" srcOrd="0" destOrd="0" presId="urn:microsoft.com/office/officeart/2005/8/layout/hierarchy4"/>
    <dgm:cxn modelId="{54428BF2-58E4-422B-880A-0A382BBA7FC6}" type="presParOf" srcId="{BBF15840-378E-44B0-9338-5FDE4198EB90}" destId="{AB324F18-361D-42BC-92A6-BD0A104FED19}" srcOrd="1" destOrd="0" presId="urn:microsoft.com/office/officeart/2005/8/layout/hierarchy4"/>
    <dgm:cxn modelId="{2DAFFF31-146A-4320-86A6-9AC5D0921F9B}" type="presParOf" srcId="{BBF15840-378E-44B0-9338-5FDE4198EB90}" destId="{070662A5-A3E8-4427-A5D3-248483DEAB98}" srcOrd="2" destOrd="0" presId="urn:microsoft.com/office/officeart/2005/8/layout/hierarchy4"/>
    <dgm:cxn modelId="{85A42847-4E18-4D14-A9C0-236ACD2B20FA}" type="presParOf" srcId="{070662A5-A3E8-4427-A5D3-248483DEAB98}" destId="{6F34F90F-0E5C-46E4-8C76-2B933DE1179B}" srcOrd="0" destOrd="0" presId="urn:microsoft.com/office/officeart/2005/8/layout/hierarchy4"/>
    <dgm:cxn modelId="{C49B250A-52B9-4520-80C0-E019C9EF2398}" type="presParOf" srcId="{6F34F90F-0E5C-46E4-8C76-2B933DE1179B}" destId="{2F49859D-A100-43E3-8B68-758541E19A6F}" srcOrd="0" destOrd="0" presId="urn:microsoft.com/office/officeart/2005/8/layout/hierarchy4"/>
    <dgm:cxn modelId="{5EB158D9-1003-4DA2-B8BA-45356023DE5A}" type="presParOf" srcId="{6F34F90F-0E5C-46E4-8C76-2B933DE1179B}" destId="{727112E2-F85D-48A6-B529-0BFC13869A3D}" srcOrd="1" destOrd="0" presId="urn:microsoft.com/office/officeart/2005/8/layout/hierarchy4"/>
    <dgm:cxn modelId="{0ADF8AB0-C096-402F-B35C-9B98130C8A90}" type="presParOf" srcId="{070662A5-A3E8-4427-A5D3-248483DEAB98}" destId="{C0F02E76-3499-4AE8-A962-723CD047E5CC}" srcOrd="1" destOrd="0" presId="urn:microsoft.com/office/officeart/2005/8/layout/hierarchy4"/>
    <dgm:cxn modelId="{13DD9481-1408-488B-88C7-87C2DB842094}" type="presParOf" srcId="{070662A5-A3E8-4427-A5D3-248483DEAB98}" destId="{A731BB15-E4C5-496D-857F-08B9751086F3}" srcOrd="2" destOrd="0" presId="urn:microsoft.com/office/officeart/2005/8/layout/hierarchy4"/>
    <dgm:cxn modelId="{2FF3E14E-63FC-42CB-8F6E-2768DE434544}" type="presParOf" srcId="{A731BB15-E4C5-496D-857F-08B9751086F3}" destId="{A04DA7AE-5D8E-4E9D-81FA-B18025F5C022}" srcOrd="0" destOrd="0" presId="urn:microsoft.com/office/officeart/2005/8/layout/hierarchy4"/>
    <dgm:cxn modelId="{90B3FE92-1107-4DA4-877F-D97E31C8305F}" type="presParOf" srcId="{A731BB15-E4C5-496D-857F-08B9751086F3}" destId="{8B9D68F8-7921-408E-A401-4BF42134C244}" srcOrd="1" destOrd="0" presId="urn:microsoft.com/office/officeart/2005/8/layout/hierarchy4"/>
    <dgm:cxn modelId="{3A5E8B73-83E8-4D8E-9BC0-D5086ABE1864}" type="presParOf" srcId="{A731BB15-E4C5-496D-857F-08B9751086F3}" destId="{A4251700-BF84-45B2-8872-CB2C86F3CC33}" srcOrd="2" destOrd="0" presId="urn:microsoft.com/office/officeart/2005/8/layout/hierarchy4"/>
    <dgm:cxn modelId="{35AD5D92-7756-462F-A318-0BA3E724B831}" type="presParOf" srcId="{A4251700-BF84-45B2-8872-CB2C86F3CC33}" destId="{B762B72E-B49A-4E88-A0BB-EA69E0B82C0B}" srcOrd="0" destOrd="0" presId="urn:microsoft.com/office/officeart/2005/8/layout/hierarchy4"/>
    <dgm:cxn modelId="{3DC910FB-1BDE-4540-AFE6-A238E9BC3D03}" type="presParOf" srcId="{B762B72E-B49A-4E88-A0BB-EA69E0B82C0B}" destId="{A977C80A-7DF8-4629-8094-BAB695333AE8}" srcOrd="0" destOrd="0" presId="urn:microsoft.com/office/officeart/2005/8/layout/hierarchy4"/>
    <dgm:cxn modelId="{1A6B8802-0159-4F45-9E53-CAE10D9F8EC5}" type="presParOf" srcId="{B762B72E-B49A-4E88-A0BB-EA69E0B82C0B}" destId="{A7FEE4DF-A796-45CF-8061-DFDD8E4D494D}" srcOrd="1" destOrd="0" presId="urn:microsoft.com/office/officeart/2005/8/layout/hierarchy4"/>
    <dgm:cxn modelId="{B2A475D8-3159-410B-A07D-B9F89EF42B0D}" type="presParOf" srcId="{A4251700-BF84-45B2-8872-CB2C86F3CC33}" destId="{2C1B3C27-9A9F-43CB-8C85-06962735CAED}" srcOrd="1" destOrd="0" presId="urn:microsoft.com/office/officeart/2005/8/layout/hierarchy4"/>
    <dgm:cxn modelId="{5896156E-2623-46D3-84AA-11CE67542870}" type="presParOf" srcId="{A4251700-BF84-45B2-8872-CB2C86F3CC33}" destId="{30E4EE20-3FA1-4B94-8C73-E5D56DE105A9}" srcOrd="2" destOrd="0" presId="urn:microsoft.com/office/officeart/2005/8/layout/hierarchy4"/>
    <dgm:cxn modelId="{8F609391-9F0F-423C-BCF1-242912410264}" type="presParOf" srcId="{30E4EE20-3FA1-4B94-8C73-E5D56DE105A9}" destId="{5EF4C2C7-3A04-40AA-B5B6-D089A564AA1D}" srcOrd="0" destOrd="0" presId="urn:microsoft.com/office/officeart/2005/8/layout/hierarchy4"/>
    <dgm:cxn modelId="{BA6AB579-A8A7-4FCD-9464-6B78A95BB36A}" type="presParOf" srcId="{30E4EE20-3FA1-4B94-8C73-E5D56DE105A9}" destId="{1C63069E-29D8-4B9D-AF6D-351834AEDCA4}" srcOrd="1" destOrd="0" presId="urn:microsoft.com/office/officeart/2005/8/layout/hierarchy4"/>
  </dgm:cxnLst>
  <dgm:bg/>
  <dgm:whole/>
</dgm:dataModel>
</file>

<file path=ppt/diagrams/data50.xml><?xml version="1.0" encoding="utf-8"?>
<dgm:dataModel xmlns:dgm="http://schemas.openxmlformats.org/drawingml/2006/diagram" xmlns:a="http://schemas.openxmlformats.org/drawingml/2006/main">
  <dgm:ptLst>
    <dgm:pt modelId="{E3592906-0A57-4AE4-AF90-C959665C40B4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994D19FD-3429-4BA9-829B-5E5AB5C8C6B0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800" i="1" dirty="0" smtClean="0"/>
            <a:t>Isabel Sánchez Paladines</a:t>
          </a:r>
          <a:endParaRPr lang="es-CO" sz="2800" i="1" dirty="0"/>
        </a:p>
      </dgm:t>
    </dgm:pt>
    <dgm:pt modelId="{608F97EE-78D8-41EB-A0CE-037DDE0A9F8B}" type="parTrans" cxnId="{98DBBD3C-2574-45C8-93BD-F1EFA7DA7D4B}">
      <dgm:prSet/>
      <dgm:spPr/>
      <dgm:t>
        <a:bodyPr/>
        <a:lstStyle/>
        <a:p>
          <a:endParaRPr lang="es-CO"/>
        </a:p>
      </dgm:t>
    </dgm:pt>
    <dgm:pt modelId="{A37ECD3E-7CDB-4DF2-A5EE-0703560FE8BB}" type="sibTrans" cxnId="{98DBBD3C-2574-45C8-93BD-F1EFA7DA7D4B}">
      <dgm:prSet/>
      <dgm:spPr/>
      <dgm:t>
        <a:bodyPr/>
        <a:lstStyle/>
        <a:p>
          <a:endParaRPr lang="es-CO"/>
        </a:p>
      </dgm:t>
    </dgm:pt>
    <dgm:pt modelId="{1A45A312-7469-47E0-BF0F-FD9CC17D909D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Bartolomé Sánchez </a:t>
          </a:r>
          <a:r>
            <a:rPr lang="es-CO" sz="2000" dirty="0" err="1" smtClean="0"/>
            <a:t>Vibancos</a:t>
          </a:r>
          <a:endParaRPr lang="es-CO" sz="2000" dirty="0"/>
        </a:p>
      </dgm:t>
    </dgm:pt>
    <dgm:pt modelId="{CD4F7684-F887-446E-86B0-E050479E2CA6}" type="parTrans" cxnId="{78E9DC56-17AC-417B-95DF-D50C80D7D2AB}">
      <dgm:prSet/>
      <dgm:spPr/>
      <dgm:t>
        <a:bodyPr/>
        <a:lstStyle/>
        <a:p>
          <a:endParaRPr lang="es-CO"/>
        </a:p>
      </dgm:t>
    </dgm:pt>
    <dgm:pt modelId="{E95410A7-202C-41E6-A3DE-11A6FB5FF725}" type="sibTrans" cxnId="{78E9DC56-17AC-417B-95DF-D50C80D7D2AB}">
      <dgm:prSet/>
      <dgm:spPr/>
      <dgm:t>
        <a:bodyPr/>
        <a:lstStyle/>
        <a:p>
          <a:endParaRPr lang="es-CO"/>
        </a:p>
      </dgm:t>
    </dgm:pt>
    <dgm:pt modelId="{175B034D-1DDE-4122-BF02-B7F618E54398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Catalina Paladines De La Fuente</a:t>
          </a:r>
          <a:endParaRPr lang="es-CO" sz="2000" dirty="0"/>
        </a:p>
      </dgm:t>
    </dgm:pt>
    <dgm:pt modelId="{F3104F9F-178B-4B90-9B41-981DA275E682}" type="parTrans" cxnId="{A22C3FD5-50C7-45F1-8DE6-C4621051375B}">
      <dgm:prSet/>
      <dgm:spPr/>
      <dgm:t>
        <a:bodyPr/>
        <a:lstStyle/>
        <a:p>
          <a:endParaRPr lang="es-CO"/>
        </a:p>
      </dgm:t>
    </dgm:pt>
    <dgm:pt modelId="{B77477EE-F14C-4F92-ADE0-1AA3603DC380}" type="sibTrans" cxnId="{A22C3FD5-50C7-45F1-8DE6-C4621051375B}">
      <dgm:prSet/>
      <dgm:spPr/>
      <dgm:t>
        <a:bodyPr/>
        <a:lstStyle/>
        <a:p>
          <a:endParaRPr lang="es-CO"/>
        </a:p>
      </dgm:t>
    </dgm:pt>
    <dgm:pt modelId="{17DEFFC2-932E-4E96-9836-48D56B399745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dirty="0" smtClean="0"/>
            <a:t>Alonso                   López Paladines</a:t>
          </a:r>
          <a:endParaRPr lang="es-CO" sz="1600" dirty="0"/>
        </a:p>
      </dgm:t>
    </dgm:pt>
    <dgm:pt modelId="{6EF939BA-3281-4273-B58F-9E1799DD8BB5}" type="parTrans" cxnId="{35EDFDDE-6297-432F-BEA2-BCB7C15FA1E6}">
      <dgm:prSet/>
      <dgm:spPr/>
      <dgm:t>
        <a:bodyPr/>
        <a:lstStyle/>
        <a:p>
          <a:endParaRPr lang="es-CO"/>
        </a:p>
      </dgm:t>
    </dgm:pt>
    <dgm:pt modelId="{EFD0ABC0-3DBE-4DA2-BCFA-C0825EE124A8}" type="sibTrans" cxnId="{35EDFDDE-6297-432F-BEA2-BCB7C15FA1E6}">
      <dgm:prSet/>
      <dgm:spPr/>
      <dgm:t>
        <a:bodyPr/>
        <a:lstStyle/>
        <a:p>
          <a:endParaRPr lang="es-CO"/>
        </a:p>
      </dgm:t>
    </dgm:pt>
    <dgm:pt modelId="{C5EE3920-9AC0-446F-8471-98BE3A0542B4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dirty="0" smtClean="0"/>
            <a:t>Isabel Pérez Galeano</a:t>
          </a:r>
          <a:endParaRPr lang="es-CO" sz="1800" dirty="0"/>
        </a:p>
      </dgm:t>
    </dgm:pt>
    <dgm:pt modelId="{124803B9-A303-4F4F-8BA6-BDC2AFD08F30}" type="parTrans" cxnId="{9BC188EC-4575-4F71-A431-4D9191EE603E}">
      <dgm:prSet/>
      <dgm:spPr/>
      <dgm:t>
        <a:bodyPr/>
        <a:lstStyle/>
        <a:p>
          <a:endParaRPr lang="es-CO"/>
        </a:p>
      </dgm:t>
    </dgm:pt>
    <dgm:pt modelId="{E2B34799-B0A2-4CD2-97B0-4D0D1CA14725}" type="sibTrans" cxnId="{9BC188EC-4575-4F71-A431-4D9191EE603E}">
      <dgm:prSet/>
      <dgm:spPr/>
      <dgm:t>
        <a:bodyPr/>
        <a:lstStyle/>
        <a:p>
          <a:endParaRPr lang="es-CO"/>
        </a:p>
      </dgm:t>
    </dgm:pt>
    <dgm:pt modelId="{1B95A1C1-5BFB-4D32-A997-2F4E743183F6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CO" sz="1600" dirty="0" smtClean="0"/>
            <a:t>Francisco Pérez  Holguín</a:t>
          </a:r>
          <a:endParaRPr lang="es-CO" sz="1600" dirty="0"/>
        </a:p>
      </dgm:t>
    </dgm:pt>
    <dgm:pt modelId="{B8B2AA94-8790-4F61-B045-6A3A30335737}" type="parTrans" cxnId="{2D5AFEFA-85CE-4FD1-9DB6-41FFC5F43FB2}">
      <dgm:prSet/>
      <dgm:spPr/>
      <dgm:t>
        <a:bodyPr/>
        <a:lstStyle/>
        <a:p>
          <a:endParaRPr lang="es-CO"/>
        </a:p>
      </dgm:t>
    </dgm:pt>
    <dgm:pt modelId="{42EDBC38-AEB5-48A7-8F14-D87BF726E1DB}" type="sibTrans" cxnId="{2D5AFEFA-85CE-4FD1-9DB6-41FFC5F43FB2}">
      <dgm:prSet/>
      <dgm:spPr/>
      <dgm:t>
        <a:bodyPr/>
        <a:lstStyle/>
        <a:p>
          <a:endParaRPr lang="es-CO"/>
        </a:p>
      </dgm:t>
    </dgm:pt>
    <dgm:pt modelId="{5CFA743C-A63E-4498-B0FF-179B904C5FB6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tx1"/>
        </a:solidFill>
      </dgm:spPr>
      <dgm:t>
        <a:bodyPr/>
        <a:lstStyle/>
        <a:p>
          <a:endParaRPr lang="es-CO" dirty="0"/>
        </a:p>
      </dgm:t>
    </dgm:pt>
    <dgm:pt modelId="{54CB4536-A688-4DC8-A9C6-7FE62F7F4BBC}" type="parTrans" cxnId="{6A1870B1-8F4F-453C-871B-14DD4E303A7B}">
      <dgm:prSet/>
      <dgm:spPr/>
      <dgm:t>
        <a:bodyPr/>
        <a:lstStyle/>
        <a:p>
          <a:endParaRPr lang="es-CO"/>
        </a:p>
      </dgm:t>
    </dgm:pt>
    <dgm:pt modelId="{7E26FE2B-7877-477C-879B-C1E86DCA8399}" type="sibTrans" cxnId="{6A1870B1-8F4F-453C-871B-14DD4E303A7B}">
      <dgm:prSet/>
      <dgm:spPr/>
      <dgm:t>
        <a:bodyPr/>
        <a:lstStyle/>
        <a:p>
          <a:endParaRPr lang="es-CO"/>
        </a:p>
      </dgm:t>
    </dgm:pt>
    <dgm:pt modelId="{7D562EA2-6F63-4137-AF06-A441C840A2D8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dirty="0" smtClean="0"/>
            <a:t>Francisco Martínez </a:t>
          </a:r>
          <a:r>
            <a:rPr lang="es-CO" sz="1600" dirty="0" err="1" smtClean="0"/>
            <a:t>Vibancos</a:t>
          </a:r>
          <a:endParaRPr lang="es-CO" sz="1600" dirty="0"/>
        </a:p>
      </dgm:t>
    </dgm:pt>
    <dgm:pt modelId="{F39BD64F-247C-444F-974E-23EFC4A20BBD}" type="parTrans" cxnId="{ECD16B82-C198-4286-A69E-FE6925FACFC1}">
      <dgm:prSet/>
      <dgm:spPr/>
      <dgm:t>
        <a:bodyPr/>
        <a:lstStyle/>
        <a:p>
          <a:endParaRPr lang="es-CO"/>
        </a:p>
      </dgm:t>
    </dgm:pt>
    <dgm:pt modelId="{CA93D197-922F-472B-BBE2-734EF2DFD0B4}" type="sibTrans" cxnId="{ECD16B82-C198-4286-A69E-FE6925FACFC1}">
      <dgm:prSet/>
      <dgm:spPr/>
      <dgm:t>
        <a:bodyPr/>
        <a:lstStyle/>
        <a:p>
          <a:endParaRPr lang="es-CO"/>
        </a:p>
      </dgm:t>
    </dgm:pt>
    <dgm:pt modelId="{881530CD-59BE-4E9B-8CD5-214BC6479B70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dirty="0" smtClean="0"/>
            <a:t>María                                         De </a:t>
          </a:r>
          <a:r>
            <a:rPr lang="es-CO" sz="1800" dirty="0" err="1" smtClean="0"/>
            <a:t>Torreblanca</a:t>
          </a:r>
          <a:r>
            <a:rPr lang="es-CO" sz="1800" dirty="0" smtClean="0"/>
            <a:t> Carvajal</a:t>
          </a:r>
          <a:endParaRPr lang="es-CO" sz="1800" dirty="0"/>
        </a:p>
      </dgm:t>
    </dgm:pt>
    <dgm:pt modelId="{9A3BDF8E-BCDB-415B-B706-7C744BBE40D3}" type="parTrans" cxnId="{6A68BBFC-810A-4015-8838-B6D967A889A9}">
      <dgm:prSet/>
      <dgm:spPr/>
      <dgm:t>
        <a:bodyPr/>
        <a:lstStyle/>
        <a:p>
          <a:endParaRPr lang="es-CO"/>
        </a:p>
      </dgm:t>
    </dgm:pt>
    <dgm:pt modelId="{B0C286AB-213C-4F90-8664-934A8F69186C}" type="sibTrans" cxnId="{6A68BBFC-810A-4015-8838-B6D967A889A9}">
      <dgm:prSet/>
      <dgm:spPr/>
      <dgm:t>
        <a:bodyPr/>
        <a:lstStyle/>
        <a:p>
          <a:endParaRPr lang="es-CO"/>
        </a:p>
      </dgm:t>
    </dgm:pt>
    <dgm:pt modelId="{0B1E22FA-9172-41E7-852C-BF0639EABACD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dirty="0" smtClean="0"/>
            <a:t>Bartolomé Sánchez </a:t>
          </a:r>
          <a:r>
            <a:rPr lang="es-CO" sz="1600" dirty="0" err="1" smtClean="0"/>
            <a:t>Torreblanca</a:t>
          </a:r>
          <a:endParaRPr lang="es-CO" sz="1600" dirty="0"/>
        </a:p>
      </dgm:t>
    </dgm:pt>
    <dgm:pt modelId="{E84E498D-8787-4FD6-8F1B-14D26A7A68C4}" type="parTrans" cxnId="{A49BCFFC-6B1B-41F5-9B80-26FF828B6F43}">
      <dgm:prSet/>
      <dgm:spPr/>
      <dgm:t>
        <a:bodyPr/>
        <a:lstStyle/>
        <a:p>
          <a:endParaRPr lang="es-CO"/>
        </a:p>
      </dgm:t>
    </dgm:pt>
    <dgm:pt modelId="{354037DE-BE19-4576-A515-8221DFBDAEF8}" type="sibTrans" cxnId="{A49BCFFC-6B1B-41F5-9B80-26FF828B6F43}">
      <dgm:prSet/>
      <dgm:spPr/>
      <dgm:t>
        <a:bodyPr/>
        <a:lstStyle/>
        <a:p>
          <a:endParaRPr lang="es-CO"/>
        </a:p>
      </dgm:t>
    </dgm:pt>
    <dgm:pt modelId="{CCB5AFE2-F61F-46C9-8119-E7D946E8D184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dirty="0" smtClean="0"/>
            <a:t>Mencia               De Carvajal Vásquez</a:t>
          </a:r>
          <a:endParaRPr lang="es-CO" sz="1600" dirty="0"/>
        </a:p>
      </dgm:t>
    </dgm:pt>
    <dgm:pt modelId="{E50115E4-53F4-40A1-B37F-8BBFFC0B551F}" type="parTrans" cxnId="{89228437-CBB4-4B98-B0F2-4FB6FB2D6489}">
      <dgm:prSet/>
      <dgm:spPr/>
      <dgm:t>
        <a:bodyPr/>
        <a:lstStyle/>
        <a:p>
          <a:endParaRPr lang="es-CO"/>
        </a:p>
      </dgm:t>
    </dgm:pt>
    <dgm:pt modelId="{A834FA5D-D257-493B-9B9D-F34775741448}" type="sibTrans" cxnId="{89228437-CBB4-4B98-B0F2-4FB6FB2D6489}">
      <dgm:prSet/>
      <dgm:spPr/>
      <dgm:t>
        <a:bodyPr/>
        <a:lstStyle/>
        <a:p>
          <a:endParaRPr lang="es-CO"/>
        </a:p>
      </dgm:t>
    </dgm:pt>
    <dgm:pt modelId="{F09CF7AD-0122-4212-AEFF-301118B91E8B}" type="pres">
      <dgm:prSet presAssocID="{E3592906-0A57-4AE4-AF90-C959665C40B4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39F38630-304F-437D-A4F8-C67EBAF1C0A2}" type="pres">
      <dgm:prSet presAssocID="{994D19FD-3429-4BA9-829B-5E5AB5C8C6B0}" presName="vertOne" presStyleCnt="0"/>
      <dgm:spPr/>
    </dgm:pt>
    <dgm:pt modelId="{DDF06E38-2739-4F4C-9033-EE7BB98A5B9A}" type="pres">
      <dgm:prSet presAssocID="{994D19FD-3429-4BA9-829B-5E5AB5C8C6B0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D7CADE31-F40D-407A-B14C-85CD2E435205}" type="pres">
      <dgm:prSet presAssocID="{994D19FD-3429-4BA9-829B-5E5AB5C8C6B0}" presName="parTransOne" presStyleCnt="0"/>
      <dgm:spPr/>
    </dgm:pt>
    <dgm:pt modelId="{F202779B-A45E-4861-B9AF-8AE07AA0E5AF}" type="pres">
      <dgm:prSet presAssocID="{994D19FD-3429-4BA9-829B-5E5AB5C8C6B0}" presName="horzOne" presStyleCnt="0"/>
      <dgm:spPr/>
    </dgm:pt>
    <dgm:pt modelId="{A0745C6C-8EF3-4EA1-AE6B-0448834324A7}" type="pres">
      <dgm:prSet presAssocID="{1A45A312-7469-47E0-BF0F-FD9CC17D909D}" presName="vertTwo" presStyleCnt="0"/>
      <dgm:spPr/>
    </dgm:pt>
    <dgm:pt modelId="{71D8326F-9434-48DB-9E00-C2E2C502C174}" type="pres">
      <dgm:prSet presAssocID="{1A45A312-7469-47E0-BF0F-FD9CC17D909D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0EB31A4D-BDCB-4EF1-ACB2-3505BA13D401}" type="pres">
      <dgm:prSet presAssocID="{1A45A312-7469-47E0-BF0F-FD9CC17D909D}" presName="parTransTwo" presStyleCnt="0"/>
      <dgm:spPr/>
    </dgm:pt>
    <dgm:pt modelId="{961CC772-CCEA-48B2-BF95-DC697A62DE9E}" type="pres">
      <dgm:prSet presAssocID="{1A45A312-7469-47E0-BF0F-FD9CC17D909D}" presName="horzTwo" presStyleCnt="0"/>
      <dgm:spPr/>
    </dgm:pt>
    <dgm:pt modelId="{B5AA6622-62DF-4338-8343-CA83D613ED22}" type="pres">
      <dgm:prSet presAssocID="{7D562EA2-6F63-4137-AF06-A441C840A2D8}" presName="vertThree" presStyleCnt="0"/>
      <dgm:spPr/>
    </dgm:pt>
    <dgm:pt modelId="{D33EB340-6ED0-42F9-9D72-88EB58224579}" type="pres">
      <dgm:prSet presAssocID="{7D562EA2-6F63-4137-AF06-A441C840A2D8}" presName="txThre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85D68995-3350-41B2-9CAB-527FE231A098}" type="pres">
      <dgm:prSet presAssocID="{7D562EA2-6F63-4137-AF06-A441C840A2D8}" presName="horzThree" presStyleCnt="0"/>
      <dgm:spPr/>
    </dgm:pt>
    <dgm:pt modelId="{4E3A6121-7A68-44E9-A6FF-B09CD9D81C34}" type="pres">
      <dgm:prSet presAssocID="{CA93D197-922F-472B-BBE2-734EF2DFD0B4}" presName="sibSpaceThree" presStyleCnt="0"/>
      <dgm:spPr/>
    </dgm:pt>
    <dgm:pt modelId="{18711ED4-DCE0-4618-9839-F66DCD9E2C44}" type="pres">
      <dgm:prSet presAssocID="{881530CD-59BE-4E9B-8CD5-214BC6479B70}" presName="vertThree" presStyleCnt="0"/>
      <dgm:spPr/>
    </dgm:pt>
    <dgm:pt modelId="{80946EC4-D9F6-40D9-A120-92E9E18D58DF}" type="pres">
      <dgm:prSet presAssocID="{881530CD-59BE-4E9B-8CD5-214BC6479B70}" presName="txThre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EEF441B4-FE64-4EE0-B645-EC63DDE51063}" type="pres">
      <dgm:prSet presAssocID="{881530CD-59BE-4E9B-8CD5-214BC6479B70}" presName="parTransThree" presStyleCnt="0"/>
      <dgm:spPr/>
    </dgm:pt>
    <dgm:pt modelId="{11FDB0FA-2516-430D-8966-D2A2D35AA7C7}" type="pres">
      <dgm:prSet presAssocID="{881530CD-59BE-4E9B-8CD5-214BC6479B70}" presName="horzThree" presStyleCnt="0"/>
      <dgm:spPr/>
    </dgm:pt>
    <dgm:pt modelId="{CC316F0C-89A6-41E7-86D4-9D13E8ECA65E}" type="pres">
      <dgm:prSet presAssocID="{0B1E22FA-9172-41E7-852C-BF0639EABACD}" presName="vertFour" presStyleCnt="0">
        <dgm:presLayoutVars>
          <dgm:chPref val="3"/>
        </dgm:presLayoutVars>
      </dgm:prSet>
      <dgm:spPr/>
    </dgm:pt>
    <dgm:pt modelId="{CCBC5C17-EFB6-4C27-B026-2519F0FD0BBA}" type="pres">
      <dgm:prSet presAssocID="{0B1E22FA-9172-41E7-852C-BF0639EABACD}" presName="txFour" presStyleLbl="node4" presStyleIdx="0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199976B1-BE15-4FDD-85B5-7194640B9C6F}" type="pres">
      <dgm:prSet presAssocID="{0B1E22FA-9172-41E7-852C-BF0639EABACD}" presName="horzFour" presStyleCnt="0"/>
      <dgm:spPr/>
    </dgm:pt>
    <dgm:pt modelId="{099EAA25-225B-4F4F-B8EB-0277CC205685}" type="pres">
      <dgm:prSet presAssocID="{354037DE-BE19-4576-A515-8221DFBDAEF8}" presName="sibSpaceFour" presStyleCnt="0"/>
      <dgm:spPr/>
    </dgm:pt>
    <dgm:pt modelId="{42FF9D09-A058-4E3E-9619-0ACEAD289584}" type="pres">
      <dgm:prSet presAssocID="{CCB5AFE2-F61F-46C9-8119-E7D946E8D184}" presName="vertFour" presStyleCnt="0">
        <dgm:presLayoutVars>
          <dgm:chPref val="3"/>
        </dgm:presLayoutVars>
      </dgm:prSet>
      <dgm:spPr/>
    </dgm:pt>
    <dgm:pt modelId="{013E5922-1989-4469-9815-E159B5588A5A}" type="pres">
      <dgm:prSet presAssocID="{CCB5AFE2-F61F-46C9-8119-E7D946E8D184}" presName="txFour" presStyleLbl="node4" presStyleIdx="1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7EF57F2B-E600-465D-81AA-06FB76FD4FD7}" type="pres">
      <dgm:prSet presAssocID="{CCB5AFE2-F61F-46C9-8119-E7D946E8D184}" presName="horzFour" presStyleCnt="0"/>
      <dgm:spPr/>
    </dgm:pt>
    <dgm:pt modelId="{FB28398D-71CF-49B7-B218-402366730786}" type="pres">
      <dgm:prSet presAssocID="{E95410A7-202C-41E6-A3DE-11A6FB5FF725}" presName="sibSpaceTwo" presStyleCnt="0"/>
      <dgm:spPr/>
    </dgm:pt>
    <dgm:pt modelId="{41778CBC-8E73-4AF8-B0D7-02EA80B6C9F3}" type="pres">
      <dgm:prSet presAssocID="{175B034D-1DDE-4122-BF02-B7F618E54398}" presName="vertTwo" presStyleCnt="0"/>
      <dgm:spPr/>
    </dgm:pt>
    <dgm:pt modelId="{A6F5CF87-C614-48C5-96DC-B34E046629A4}" type="pres">
      <dgm:prSet presAssocID="{175B034D-1DDE-4122-BF02-B7F618E54398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C535976A-DFC4-49AD-8EDB-1AD9E8372167}" type="pres">
      <dgm:prSet presAssocID="{175B034D-1DDE-4122-BF02-B7F618E54398}" presName="parTransTwo" presStyleCnt="0"/>
      <dgm:spPr/>
    </dgm:pt>
    <dgm:pt modelId="{69E5A05D-F5F9-4855-A78E-6971EE9C306D}" type="pres">
      <dgm:prSet presAssocID="{175B034D-1DDE-4122-BF02-B7F618E54398}" presName="horzTwo" presStyleCnt="0"/>
      <dgm:spPr/>
    </dgm:pt>
    <dgm:pt modelId="{5ECB6E93-D962-4784-8A8C-1D0B22571423}" type="pres">
      <dgm:prSet presAssocID="{17DEFFC2-932E-4E96-9836-48D56B399745}" presName="vertThree" presStyleCnt="0"/>
      <dgm:spPr/>
    </dgm:pt>
    <dgm:pt modelId="{30D13AD8-D9A5-4AC1-9966-8678096BF828}" type="pres">
      <dgm:prSet presAssocID="{17DEFFC2-932E-4E96-9836-48D56B399745}" presName="txThre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5B50ACD5-43FD-49E3-8660-29F181746759}" type="pres">
      <dgm:prSet presAssocID="{17DEFFC2-932E-4E96-9836-48D56B399745}" presName="horzThree" presStyleCnt="0"/>
      <dgm:spPr/>
    </dgm:pt>
    <dgm:pt modelId="{CF1C5E73-5FC4-4598-8E3C-5195447C8DED}" type="pres">
      <dgm:prSet presAssocID="{EFD0ABC0-3DBE-4DA2-BCFA-C0825EE124A8}" presName="sibSpaceThree" presStyleCnt="0"/>
      <dgm:spPr/>
    </dgm:pt>
    <dgm:pt modelId="{DE6FF32D-EC2E-47B4-A1EC-6A3FE23F68E9}" type="pres">
      <dgm:prSet presAssocID="{C5EE3920-9AC0-446F-8471-98BE3A0542B4}" presName="vertThree" presStyleCnt="0"/>
      <dgm:spPr/>
    </dgm:pt>
    <dgm:pt modelId="{68089C54-1CC9-497F-9820-6C930C70A1AA}" type="pres">
      <dgm:prSet presAssocID="{C5EE3920-9AC0-446F-8471-98BE3A0542B4}" presName="txThre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DB71D440-5B19-43DF-A821-C2A8843FBB56}" type="pres">
      <dgm:prSet presAssocID="{C5EE3920-9AC0-446F-8471-98BE3A0542B4}" presName="parTransThree" presStyleCnt="0"/>
      <dgm:spPr/>
    </dgm:pt>
    <dgm:pt modelId="{C5CEC8A9-3C26-46C5-AB8B-53938B76A83E}" type="pres">
      <dgm:prSet presAssocID="{C5EE3920-9AC0-446F-8471-98BE3A0542B4}" presName="horzThree" presStyleCnt="0"/>
      <dgm:spPr/>
    </dgm:pt>
    <dgm:pt modelId="{871E0351-5BAA-42D0-8F2D-37177DF12F1F}" type="pres">
      <dgm:prSet presAssocID="{1B95A1C1-5BFB-4D32-A997-2F4E743183F6}" presName="vertFour" presStyleCnt="0">
        <dgm:presLayoutVars>
          <dgm:chPref val="3"/>
        </dgm:presLayoutVars>
      </dgm:prSet>
      <dgm:spPr/>
    </dgm:pt>
    <dgm:pt modelId="{DEAE26D2-66D9-4CB9-B0AC-EB4C23C31435}" type="pres">
      <dgm:prSet presAssocID="{1B95A1C1-5BFB-4D32-A997-2F4E743183F6}" presName="txFour" presStyleLbl="node4" presStyleIdx="2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A1B736D6-1CE0-488B-A9B4-649EDB0FE30E}" type="pres">
      <dgm:prSet presAssocID="{1B95A1C1-5BFB-4D32-A997-2F4E743183F6}" presName="horzFour" presStyleCnt="0"/>
      <dgm:spPr/>
    </dgm:pt>
    <dgm:pt modelId="{465142D9-FB2D-4862-AA15-299305C887B9}" type="pres">
      <dgm:prSet presAssocID="{42EDBC38-AEB5-48A7-8F14-D87BF726E1DB}" presName="sibSpaceFour" presStyleCnt="0"/>
      <dgm:spPr/>
    </dgm:pt>
    <dgm:pt modelId="{8646AD5D-36E7-433F-AB32-8AAA2E3E90B0}" type="pres">
      <dgm:prSet presAssocID="{5CFA743C-A63E-4498-B0FF-179B904C5FB6}" presName="vertFour" presStyleCnt="0">
        <dgm:presLayoutVars>
          <dgm:chPref val="3"/>
        </dgm:presLayoutVars>
      </dgm:prSet>
      <dgm:spPr/>
    </dgm:pt>
    <dgm:pt modelId="{2AA4EDA2-46C5-4622-9B4E-86BA921F1CBF}" type="pres">
      <dgm:prSet presAssocID="{5CFA743C-A63E-4498-B0FF-179B904C5FB6}" presName="txFour" presStyleLbl="node4" presStyleIdx="3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8968B053-5CCA-4AD2-81E6-CCBCD436C53F}" type="pres">
      <dgm:prSet presAssocID="{5CFA743C-A63E-4498-B0FF-179B904C5FB6}" presName="horzFour" presStyleCnt="0"/>
      <dgm:spPr/>
    </dgm:pt>
  </dgm:ptLst>
  <dgm:cxnLst>
    <dgm:cxn modelId="{98DBBD3C-2574-45C8-93BD-F1EFA7DA7D4B}" srcId="{E3592906-0A57-4AE4-AF90-C959665C40B4}" destId="{994D19FD-3429-4BA9-829B-5E5AB5C8C6B0}" srcOrd="0" destOrd="0" parTransId="{608F97EE-78D8-41EB-A0CE-037DDE0A9F8B}" sibTransId="{A37ECD3E-7CDB-4DF2-A5EE-0703560FE8BB}"/>
    <dgm:cxn modelId="{7710DD95-E5E0-4F0B-93D2-810761F6895A}" type="presOf" srcId="{7D562EA2-6F63-4137-AF06-A441C840A2D8}" destId="{D33EB340-6ED0-42F9-9D72-88EB58224579}" srcOrd="0" destOrd="0" presId="urn:microsoft.com/office/officeart/2005/8/layout/hierarchy4"/>
    <dgm:cxn modelId="{6A1870B1-8F4F-453C-871B-14DD4E303A7B}" srcId="{C5EE3920-9AC0-446F-8471-98BE3A0542B4}" destId="{5CFA743C-A63E-4498-B0FF-179B904C5FB6}" srcOrd="1" destOrd="0" parTransId="{54CB4536-A688-4DC8-A9C6-7FE62F7F4BBC}" sibTransId="{7E26FE2B-7877-477C-879B-C1E86DCA8399}"/>
    <dgm:cxn modelId="{35BC7A05-5670-43D1-B21E-534ACB4BE5BA}" type="presOf" srcId="{175B034D-1DDE-4122-BF02-B7F618E54398}" destId="{A6F5CF87-C614-48C5-96DC-B34E046629A4}" srcOrd="0" destOrd="0" presId="urn:microsoft.com/office/officeart/2005/8/layout/hierarchy4"/>
    <dgm:cxn modelId="{01566DF4-EC5C-4B80-8888-BA1B3B97432C}" type="presOf" srcId="{1B95A1C1-5BFB-4D32-A997-2F4E743183F6}" destId="{DEAE26D2-66D9-4CB9-B0AC-EB4C23C31435}" srcOrd="0" destOrd="0" presId="urn:microsoft.com/office/officeart/2005/8/layout/hierarchy4"/>
    <dgm:cxn modelId="{2626E960-EDB4-4DC6-9948-1F6970DE4F51}" type="presOf" srcId="{881530CD-59BE-4E9B-8CD5-214BC6479B70}" destId="{80946EC4-D9F6-40D9-A120-92E9E18D58DF}" srcOrd="0" destOrd="0" presId="urn:microsoft.com/office/officeart/2005/8/layout/hierarchy4"/>
    <dgm:cxn modelId="{9BC188EC-4575-4F71-A431-4D9191EE603E}" srcId="{175B034D-1DDE-4122-BF02-B7F618E54398}" destId="{C5EE3920-9AC0-446F-8471-98BE3A0542B4}" srcOrd="1" destOrd="0" parTransId="{124803B9-A303-4F4F-8BA6-BDC2AFD08F30}" sibTransId="{E2B34799-B0A2-4CD2-97B0-4D0D1CA14725}"/>
    <dgm:cxn modelId="{66BFDBDB-4423-4CF0-A0B7-48EA039D469F}" type="presOf" srcId="{994D19FD-3429-4BA9-829B-5E5AB5C8C6B0}" destId="{DDF06E38-2739-4F4C-9033-EE7BB98A5B9A}" srcOrd="0" destOrd="0" presId="urn:microsoft.com/office/officeart/2005/8/layout/hierarchy4"/>
    <dgm:cxn modelId="{9C73BECF-129C-4548-9DA5-591CA236B3CB}" type="presOf" srcId="{C5EE3920-9AC0-446F-8471-98BE3A0542B4}" destId="{68089C54-1CC9-497F-9820-6C930C70A1AA}" srcOrd="0" destOrd="0" presId="urn:microsoft.com/office/officeart/2005/8/layout/hierarchy4"/>
    <dgm:cxn modelId="{A22C3FD5-50C7-45F1-8DE6-C4621051375B}" srcId="{994D19FD-3429-4BA9-829B-5E5AB5C8C6B0}" destId="{175B034D-1DDE-4122-BF02-B7F618E54398}" srcOrd="1" destOrd="0" parTransId="{F3104F9F-178B-4B90-9B41-981DA275E682}" sibTransId="{B77477EE-F14C-4F92-ADE0-1AA3603DC380}"/>
    <dgm:cxn modelId="{A49BCFFC-6B1B-41F5-9B80-26FF828B6F43}" srcId="{881530CD-59BE-4E9B-8CD5-214BC6479B70}" destId="{0B1E22FA-9172-41E7-852C-BF0639EABACD}" srcOrd="0" destOrd="0" parTransId="{E84E498D-8787-4FD6-8F1B-14D26A7A68C4}" sibTransId="{354037DE-BE19-4576-A515-8221DFBDAEF8}"/>
    <dgm:cxn modelId="{35EDFDDE-6297-432F-BEA2-BCB7C15FA1E6}" srcId="{175B034D-1DDE-4122-BF02-B7F618E54398}" destId="{17DEFFC2-932E-4E96-9836-48D56B399745}" srcOrd="0" destOrd="0" parTransId="{6EF939BA-3281-4273-B58F-9E1799DD8BB5}" sibTransId="{EFD0ABC0-3DBE-4DA2-BCFA-C0825EE124A8}"/>
    <dgm:cxn modelId="{BF4AE682-299E-490F-BC0E-6BB07267DB39}" type="presOf" srcId="{1A45A312-7469-47E0-BF0F-FD9CC17D909D}" destId="{71D8326F-9434-48DB-9E00-C2E2C502C174}" srcOrd="0" destOrd="0" presId="urn:microsoft.com/office/officeart/2005/8/layout/hierarchy4"/>
    <dgm:cxn modelId="{51C35516-C6F0-48F6-B60F-3414CE463040}" type="presOf" srcId="{17DEFFC2-932E-4E96-9836-48D56B399745}" destId="{30D13AD8-D9A5-4AC1-9966-8678096BF828}" srcOrd="0" destOrd="0" presId="urn:microsoft.com/office/officeart/2005/8/layout/hierarchy4"/>
    <dgm:cxn modelId="{78E9DC56-17AC-417B-95DF-D50C80D7D2AB}" srcId="{994D19FD-3429-4BA9-829B-5E5AB5C8C6B0}" destId="{1A45A312-7469-47E0-BF0F-FD9CC17D909D}" srcOrd="0" destOrd="0" parTransId="{CD4F7684-F887-446E-86B0-E050479E2CA6}" sibTransId="{E95410A7-202C-41E6-A3DE-11A6FB5FF725}"/>
    <dgm:cxn modelId="{89228437-CBB4-4B98-B0F2-4FB6FB2D6489}" srcId="{881530CD-59BE-4E9B-8CD5-214BC6479B70}" destId="{CCB5AFE2-F61F-46C9-8119-E7D946E8D184}" srcOrd="1" destOrd="0" parTransId="{E50115E4-53F4-40A1-B37F-8BBFFC0B551F}" sibTransId="{A834FA5D-D257-493B-9B9D-F34775741448}"/>
    <dgm:cxn modelId="{2D5AFEFA-85CE-4FD1-9DB6-41FFC5F43FB2}" srcId="{C5EE3920-9AC0-446F-8471-98BE3A0542B4}" destId="{1B95A1C1-5BFB-4D32-A997-2F4E743183F6}" srcOrd="0" destOrd="0" parTransId="{B8B2AA94-8790-4F61-B045-6A3A30335737}" sibTransId="{42EDBC38-AEB5-48A7-8F14-D87BF726E1DB}"/>
    <dgm:cxn modelId="{ECD16B82-C198-4286-A69E-FE6925FACFC1}" srcId="{1A45A312-7469-47E0-BF0F-FD9CC17D909D}" destId="{7D562EA2-6F63-4137-AF06-A441C840A2D8}" srcOrd="0" destOrd="0" parTransId="{F39BD64F-247C-444F-974E-23EFC4A20BBD}" sibTransId="{CA93D197-922F-472B-BBE2-734EF2DFD0B4}"/>
    <dgm:cxn modelId="{6A68BBFC-810A-4015-8838-B6D967A889A9}" srcId="{1A45A312-7469-47E0-BF0F-FD9CC17D909D}" destId="{881530CD-59BE-4E9B-8CD5-214BC6479B70}" srcOrd="1" destOrd="0" parTransId="{9A3BDF8E-BCDB-415B-B706-7C744BBE40D3}" sibTransId="{B0C286AB-213C-4F90-8664-934A8F69186C}"/>
    <dgm:cxn modelId="{EAC2ABCE-0AB4-4C32-A952-D4079975196C}" type="presOf" srcId="{0B1E22FA-9172-41E7-852C-BF0639EABACD}" destId="{CCBC5C17-EFB6-4C27-B026-2519F0FD0BBA}" srcOrd="0" destOrd="0" presId="urn:microsoft.com/office/officeart/2005/8/layout/hierarchy4"/>
    <dgm:cxn modelId="{1F082F77-E9AB-4A23-B246-C66CDBE8AA86}" type="presOf" srcId="{E3592906-0A57-4AE4-AF90-C959665C40B4}" destId="{F09CF7AD-0122-4212-AEFF-301118B91E8B}" srcOrd="0" destOrd="0" presId="urn:microsoft.com/office/officeart/2005/8/layout/hierarchy4"/>
    <dgm:cxn modelId="{A12F039A-53F1-443D-80F8-7DA626EC960B}" type="presOf" srcId="{CCB5AFE2-F61F-46C9-8119-E7D946E8D184}" destId="{013E5922-1989-4469-9815-E159B5588A5A}" srcOrd="0" destOrd="0" presId="urn:microsoft.com/office/officeart/2005/8/layout/hierarchy4"/>
    <dgm:cxn modelId="{E9BD6BDF-FC2D-4FD5-8EE2-65262B3E6206}" type="presOf" srcId="{5CFA743C-A63E-4498-B0FF-179B904C5FB6}" destId="{2AA4EDA2-46C5-4622-9B4E-86BA921F1CBF}" srcOrd="0" destOrd="0" presId="urn:microsoft.com/office/officeart/2005/8/layout/hierarchy4"/>
    <dgm:cxn modelId="{D9C7039F-3626-45AF-969A-87E8F300A386}" type="presParOf" srcId="{F09CF7AD-0122-4212-AEFF-301118B91E8B}" destId="{39F38630-304F-437D-A4F8-C67EBAF1C0A2}" srcOrd="0" destOrd="0" presId="urn:microsoft.com/office/officeart/2005/8/layout/hierarchy4"/>
    <dgm:cxn modelId="{DE02E804-B8C2-446E-8BBA-1C2A1DC2480C}" type="presParOf" srcId="{39F38630-304F-437D-A4F8-C67EBAF1C0A2}" destId="{DDF06E38-2739-4F4C-9033-EE7BB98A5B9A}" srcOrd="0" destOrd="0" presId="urn:microsoft.com/office/officeart/2005/8/layout/hierarchy4"/>
    <dgm:cxn modelId="{B62B8D56-40F5-4900-8AFD-E0C8355DAC01}" type="presParOf" srcId="{39F38630-304F-437D-A4F8-C67EBAF1C0A2}" destId="{D7CADE31-F40D-407A-B14C-85CD2E435205}" srcOrd="1" destOrd="0" presId="urn:microsoft.com/office/officeart/2005/8/layout/hierarchy4"/>
    <dgm:cxn modelId="{764413A8-9442-46D9-8293-32BE4A4C34A7}" type="presParOf" srcId="{39F38630-304F-437D-A4F8-C67EBAF1C0A2}" destId="{F202779B-A45E-4861-B9AF-8AE07AA0E5AF}" srcOrd="2" destOrd="0" presId="urn:microsoft.com/office/officeart/2005/8/layout/hierarchy4"/>
    <dgm:cxn modelId="{7ADB87BE-AEDB-43B4-825F-146CEC792ECB}" type="presParOf" srcId="{F202779B-A45E-4861-B9AF-8AE07AA0E5AF}" destId="{A0745C6C-8EF3-4EA1-AE6B-0448834324A7}" srcOrd="0" destOrd="0" presId="urn:microsoft.com/office/officeart/2005/8/layout/hierarchy4"/>
    <dgm:cxn modelId="{EC600E12-7086-4626-AF41-63CBB9800A12}" type="presParOf" srcId="{A0745C6C-8EF3-4EA1-AE6B-0448834324A7}" destId="{71D8326F-9434-48DB-9E00-C2E2C502C174}" srcOrd="0" destOrd="0" presId="urn:microsoft.com/office/officeart/2005/8/layout/hierarchy4"/>
    <dgm:cxn modelId="{02592218-4EEB-4070-AED9-8A167F14BD3B}" type="presParOf" srcId="{A0745C6C-8EF3-4EA1-AE6B-0448834324A7}" destId="{0EB31A4D-BDCB-4EF1-ACB2-3505BA13D401}" srcOrd="1" destOrd="0" presId="urn:microsoft.com/office/officeart/2005/8/layout/hierarchy4"/>
    <dgm:cxn modelId="{BD08AD4A-A424-4736-940D-A2334FC09B9D}" type="presParOf" srcId="{A0745C6C-8EF3-4EA1-AE6B-0448834324A7}" destId="{961CC772-CCEA-48B2-BF95-DC697A62DE9E}" srcOrd="2" destOrd="0" presId="urn:microsoft.com/office/officeart/2005/8/layout/hierarchy4"/>
    <dgm:cxn modelId="{EB544176-DCBF-494C-A684-C979E79FC30C}" type="presParOf" srcId="{961CC772-CCEA-48B2-BF95-DC697A62DE9E}" destId="{B5AA6622-62DF-4338-8343-CA83D613ED22}" srcOrd="0" destOrd="0" presId="urn:microsoft.com/office/officeart/2005/8/layout/hierarchy4"/>
    <dgm:cxn modelId="{BA9AB9F7-E81E-4609-A041-C5111E529F47}" type="presParOf" srcId="{B5AA6622-62DF-4338-8343-CA83D613ED22}" destId="{D33EB340-6ED0-42F9-9D72-88EB58224579}" srcOrd="0" destOrd="0" presId="urn:microsoft.com/office/officeart/2005/8/layout/hierarchy4"/>
    <dgm:cxn modelId="{785468CB-3650-422E-AD9A-5EDCA44C5CD1}" type="presParOf" srcId="{B5AA6622-62DF-4338-8343-CA83D613ED22}" destId="{85D68995-3350-41B2-9CAB-527FE231A098}" srcOrd="1" destOrd="0" presId="urn:microsoft.com/office/officeart/2005/8/layout/hierarchy4"/>
    <dgm:cxn modelId="{12AF5FDF-7DA3-422F-8F4F-2A9EAE081E23}" type="presParOf" srcId="{961CC772-CCEA-48B2-BF95-DC697A62DE9E}" destId="{4E3A6121-7A68-44E9-A6FF-B09CD9D81C34}" srcOrd="1" destOrd="0" presId="urn:microsoft.com/office/officeart/2005/8/layout/hierarchy4"/>
    <dgm:cxn modelId="{EE58412A-1041-4C5D-9E32-E243A7045497}" type="presParOf" srcId="{961CC772-CCEA-48B2-BF95-DC697A62DE9E}" destId="{18711ED4-DCE0-4618-9839-F66DCD9E2C44}" srcOrd="2" destOrd="0" presId="urn:microsoft.com/office/officeart/2005/8/layout/hierarchy4"/>
    <dgm:cxn modelId="{6D186B73-7B24-41CE-9484-0318E8A7E206}" type="presParOf" srcId="{18711ED4-DCE0-4618-9839-F66DCD9E2C44}" destId="{80946EC4-D9F6-40D9-A120-92E9E18D58DF}" srcOrd="0" destOrd="0" presId="urn:microsoft.com/office/officeart/2005/8/layout/hierarchy4"/>
    <dgm:cxn modelId="{FBE67F50-D2CA-4713-BB5B-9333E1FE1436}" type="presParOf" srcId="{18711ED4-DCE0-4618-9839-F66DCD9E2C44}" destId="{EEF441B4-FE64-4EE0-B645-EC63DDE51063}" srcOrd="1" destOrd="0" presId="urn:microsoft.com/office/officeart/2005/8/layout/hierarchy4"/>
    <dgm:cxn modelId="{DE6F3BC5-A63F-4392-A596-34F78B1B0D75}" type="presParOf" srcId="{18711ED4-DCE0-4618-9839-F66DCD9E2C44}" destId="{11FDB0FA-2516-430D-8966-D2A2D35AA7C7}" srcOrd="2" destOrd="0" presId="urn:microsoft.com/office/officeart/2005/8/layout/hierarchy4"/>
    <dgm:cxn modelId="{842AB913-3CFF-445E-9C75-7A2FF3049DA2}" type="presParOf" srcId="{11FDB0FA-2516-430D-8966-D2A2D35AA7C7}" destId="{CC316F0C-89A6-41E7-86D4-9D13E8ECA65E}" srcOrd="0" destOrd="0" presId="urn:microsoft.com/office/officeart/2005/8/layout/hierarchy4"/>
    <dgm:cxn modelId="{AEDECC8D-690E-45CD-A482-9995ABEA9F6C}" type="presParOf" srcId="{CC316F0C-89A6-41E7-86D4-9D13E8ECA65E}" destId="{CCBC5C17-EFB6-4C27-B026-2519F0FD0BBA}" srcOrd="0" destOrd="0" presId="urn:microsoft.com/office/officeart/2005/8/layout/hierarchy4"/>
    <dgm:cxn modelId="{45A41D73-C372-4EE0-A267-5409DC685EC6}" type="presParOf" srcId="{CC316F0C-89A6-41E7-86D4-9D13E8ECA65E}" destId="{199976B1-BE15-4FDD-85B5-7194640B9C6F}" srcOrd="1" destOrd="0" presId="urn:microsoft.com/office/officeart/2005/8/layout/hierarchy4"/>
    <dgm:cxn modelId="{F952BCD9-1027-4F67-9A1F-D606C4F03908}" type="presParOf" srcId="{11FDB0FA-2516-430D-8966-D2A2D35AA7C7}" destId="{099EAA25-225B-4F4F-B8EB-0277CC205685}" srcOrd="1" destOrd="0" presId="urn:microsoft.com/office/officeart/2005/8/layout/hierarchy4"/>
    <dgm:cxn modelId="{8E6026AE-94B6-43EC-B962-4679C8CEB4AA}" type="presParOf" srcId="{11FDB0FA-2516-430D-8966-D2A2D35AA7C7}" destId="{42FF9D09-A058-4E3E-9619-0ACEAD289584}" srcOrd="2" destOrd="0" presId="urn:microsoft.com/office/officeart/2005/8/layout/hierarchy4"/>
    <dgm:cxn modelId="{D64B5D81-5E03-48AC-9A3A-2DB5AB5AC720}" type="presParOf" srcId="{42FF9D09-A058-4E3E-9619-0ACEAD289584}" destId="{013E5922-1989-4469-9815-E159B5588A5A}" srcOrd="0" destOrd="0" presId="urn:microsoft.com/office/officeart/2005/8/layout/hierarchy4"/>
    <dgm:cxn modelId="{D7BC2015-DF17-49C6-9B53-D17A4F8788EF}" type="presParOf" srcId="{42FF9D09-A058-4E3E-9619-0ACEAD289584}" destId="{7EF57F2B-E600-465D-81AA-06FB76FD4FD7}" srcOrd="1" destOrd="0" presId="urn:microsoft.com/office/officeart/2005/8/layout/hierarchy4"/>
    <dgm:cxn modelId="{A676746B-8E4F-4961-A60D-34D1ECD1DA60}" type="presParOf" srcId="{F202779B-A45E-4861-B9AF-8AE07AA0E5AF}" destId="{FB28398D-71CF-49B7-B218-402366730786}" srcOrd="1" destOrd="0" presId="urn:microsoft.com/office/officeart/2005/8/layout/hierarchy4"/>
    <dgm:cxn modelId="{2EB4EDE8-4837-4EB1-91A4-66AAC02C953B}" type="presParOf" srcId="{F202779B-A45E-4861-B9AF-8AE07AA0E5AF}" destId="{41778CBC-8E73-4AF8-B0D7-02EA80B6C9F3}" srcOrd="2" destOrd="0" presId="urn:microsoft.com/office/officeart/2005/8/layout/hierarchy4"/>
    <dgm:cxn modelId="{DC5DF80C-F8C1-415F-A756-25E38CC79F00}" type="presParOf" srcId="{41778CBC-8E73-4AF8-B0D7-02EA80B6C9F3}" destId="{A6F5CF87-C614-48C5-96DC-B34E046629A4}" srcOrd="0" destOrd="0" presId="urn:microsoft.com/office/officeart/2005/8/layout/hierarchy4"/>
    <dgm:cxn modelId="{3F915D1B-195B-42D0-8858-7C4425E344C2}" type="presParOf" srcId="{41778CBC-8E73-4AF8-B0D7-02EA80B6C9F3}" destId="{C535976A-DFC4-49AD-8EDB-1AD9E8372167}" srcOrd="1" destOrd="0" presId="urn:microsoft.com/office/officeart/2005/8/layout/hierarchy4"/>
    <dgm:cxn modelId="{B1B5A653-B91B-49A3-A2D1-A13DF0445B6C}" type="presParOf" srcId="{41778CBC-8E73-4AF8-B0D7-02EA80B6C9F3}" destId="{69E5A05D-F5F9-4855-A78E-6971EE9C306D}" srcOrd="2" destOrd="0" presId="urn:microsoft.com/office/officeart/2005/8/layout/hierarchy4"/>
    <dgm:cxn modelId="{816129DA-6464-4ACA-A448-9FD0F8C39135}" type="presParOf" srcId="{69E5A05D-F5F9-4855-A78E-6971EE9C306D}" destId="{5ECB6E93-D962-4784-8A8C-1D0B22571423}" srcOrd="0" destOrd="0" presId="urn:microsoft.com/office/officeart/2005/8/layout/hierarchy4"/>
    <dgm:cxn modelId="{A79D5D10-4D97-4918-B623-2C9F93FD6FDD}" type="presParOf" srcId="{5ECB6E93-D962-4784-8A8C-1D0B22571423}" destId="{30D13AD8-D9A5-4AC1-9966-8678096BF828}" srcOrd="0" destOrd="0" presId="urn:microsoft.com/office/officeart/2005/8/layout/hierarchy4"/>
    <dgm:cxn modelId="{A269C325-CBEF-4935-8B1D-F5FBB8DEB4FB}" type="presParOf" srcId="{5ECB6E93-D962-4784-8A8C-1D0B22571423}" destId="{5B50ACD5-43FD-49E3-8660-29F181746759}" srcOrd="1" destOrd="0" presId="urn:microsoft.com/office/officeart/2005/8/layout/hierarchy4"/>
    <dgm:cxn modelId="{E45AA30C-F705-46E0-A9DD-8756EDC1D518}" type="presParOf" srcId="{69E5A05D-F5F9-4855-A78E-6971EE9C306D}" destId="{CF1C5E73-5FC4-4598-8E3C-5195447C8DED}" srcOrd="1" destOrd="0" presId="urn:microsoft.com/office/officeart/2005/8/layout/hierarchy4"/>
    <dgm:cxn modelId="{B6EDE37E-20B0-4FA8-A7FD-ACCF02801251}" type="presParOf" srcId="{69E5A05D-F5F9-4855-A78E-6971EE9C306D}" destId="{DE6FF32D-EC2E-47B4-A1EC-6A3FE23F68E9}" srcOrd="2" destOrd="0" presId="urn:microsoft.com/office/officeart/2005/8/layout/hierarchy4"/>
    <dgm:cxn modelId="{A54BD58C-E1EE-4032-9670-FB0F89485CD0}" type="presParOf" srcId="{DE6FF32D-EC2E-47B4-A1EC-6A3FE23F68E9}" destId="{68089C54-1CC9-497F-9820-6C930C70A1AA}" srcOrd="0" destOrd="0" presId="urn:microsoft.com/office/officeart/2005/8/layout/hierarchy4"/>
    <dgm:cxn modelId="{47E8B203-3513-4A14-8E3B-6844D52F3051}" type="presParOf" srcId="{DE6FF32D-EC2E-47B4-A1EC-6A3FE23F68E9}" destId="{DB71D440-5B19-43DF-A821-C2A8843FBB56}" srcOrd="1" destOrd="0" presId="urn:microsoft.com/office/officeart/2005/8/layout/hierarchy4"/>
    <dgm:cxn modelId="{74EDAA88-F066-468F-981E-34620DD1B4EF}" type="presParOf" srcId="{DE6FF32D-EC2E-47B4-A1EC-6A3FE23F68E9}" destId="{C5CEC8A9-3C26-46C5-AB8B-53938B76A83E}" srcOrd="2" destOrd="0" presId="urn:microsoft.com/office/officeart/2005/8/layout/hierarchy4"/>
    <dgm:cxn modelId="{315F0BED-315B-4CBC-82DC-43F8F82C51FF}" type="presParOf" srcId="{C5CEC8A9-3C26-46C5-AB8B-53938B76A83E}" destId="{871E0351-5BAA-42D0-8F2D-37177DF12F1F}" srcOrd="0" destOrd="0" presId="urn:microsoft.com/office/officeart/2005/8/layout/hierarchy4"/>
    <dgm:cxn modelId="{EAE3D99E-FD3D-4DDD-812F-2F4D749DFF73}" type="presParOf" srcId="{871E0351-5BAA-42D0-8F2D-37177DF12F1F}" destId="{DEAE26D2-66D9-4CB9-B0AC-EB4C23C31435}" srcOrd="0" destOrd="0" presId="urn:microsoft.com/office/officeart/2005/8/layout/hierarchy4"/>
    <dgm:cxn modelId="{BA6ED1D5-E05D-4C05-9DAA-F9920D51780E}" type="presParOf" srcId="{871E0351-5BAA-42D0-8F2D-37177DF12F1F}" destId="{A1B736D6-1CE0-488B-A9B4-649EDB0FE30E}" srcOrd="1" destOrd="0" presId="urn:microsoft.com/office/officeart/2005/8/layout/hierarchy4"/>
    <dgm:cxn modelId="{BAB74481-7156-4D9C-B75C-036BBCC963C0}" type="presParOf" srcId="{C5CEC8A9-3C26-46C5-AB8B-53938B76A83E}" destId="{465142D9-FB2D-4862-AA15-299305C887B9}" srcOrd="1" destOrd="0" presId="urn:microsoft.com/office/officeart/2005/8/layout/hierarchy4"/>
    <dgm:cxn modelId="{30F4E7FF-9C1A-457D-83EF-9F8100074DCF}" type="presParOf" srcId="{C5CEC8A9-3C26-46C5-AB8B-53938B76A83E}" destId="{8646AD5D-36E7-433F-AB32-8AAA2E3E90B0}" srcOrd="2" destOrd="0" presId="urn:microsoft.com/office/officeart/2005/8/layout/hierarchy4"/>
    <dgm:cxn modelId="{9879DBA8-C934-4177-8D15-77CE0F90CBD5}" type="presParOf" srcId="{8646AD5D-36E7-433F-AB32-8AAA2E3E90B0}" destId="{2AA4EDA2-46C5-4622-9B4E-86BA921F1CBF}" srcOrd="0" destOrd="0" presId="urn:microsoft.com/office/officeart/2005/8/layout/hierarchy4"/>
    <dgm:cxn modelId="{6D12FE93-D684-43AD-9252-85B611C53180}" type="presParOf" srcId="{8646AD5D-36E7-433F-AB32-8AAA2E3E90B0}" destId="{8968B053-5CCA-4AD2-81E6-CCBCD436C53F}" srcOrd="1" destOrd="0" presId="urn:microsoft.com/office/officeart/2005/8/layout/hierarchy4"/>
  </dgm:cxnLst>
  <dgm:bg/>
  <dgm:whole/>
</dgm:dataModel>
</file>

<file path=ppt/diagrams/data51.xml><?xml version="1.0" encoding="utf-8"?>
<dgm:dataModel xmlns:dgm="http://schemas.openxmlformats.org/drawingml/2006/diagram" xmlns:a="http://schemas.openxmlformats.org/drawingml/2006/main">
  <dgm:ptLst>
    <dgm:pt modelId="{E3592906-0A57-4AE4-AF90-C959665C40B4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B287BEAC-E34C-4CFD-B4EF-DA2959019D7C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800" i="1" dirty="0" smtClean="0"/>
            <a:t>Hermenegilda Bárbara Josefa Gaviria Del Mazo                              </a:t>
          </a:r>
          <a:r>
            <a:rPr lang="es-CO" sz="2400" i="1" dirty="0" smtClean="0"/>
            <a:t>- </a:t>
          </a:r>
          <a:r>
            <a:rPr lang="es-CO" sz="1800" i="1" dirty="0" smtClean="0"/>
            <a:t>Tatarabuela de José Vicente González Arango - (6 de 16)</a:t>
          </a:r>
          <a:endParaRPr lang="es-CO" sz="1800" i="1" dirty="0"/>
        </a:p>
      </dgm:t>
    </dgm:pt>
    <dgm:pt modelId="{BC99706D-D362-4BA7-BDF1-13B2689EA812}" type="parTrans" cxnId="{61408336-6E2F-48EE-9249-87DEA23AA69A}">
      <dgm:prSet/>
      <dgm:spPr/>
      <dgm:t>
        <a:bodyPr/>
        <a:lstStyle/>
        <a:p>
          <a:endParaRPr lang="es-CO" dirty="0"/>
        </a:p>
      </dgm:t>
    </dgm:pt>
    <dgm:pt modelId="{51683B66-ED3B-4C15-8FFF-A8057A320C11}" type="sibTrans" cxnId="{61408336-6E2F-48EE-9249-87DEA23AA69A}">
      <dgm:prSet/>
      <dgm:spPr/>
      <dgm:t>
        <a:bodyPr/>
        <a:lstStyle/>
        <a:p>
          <a:endParaRPr lang="es-CO" dirty="0"/>
        </a:p>
      </dgm:t>
    </dgm:pt>
    <dgm:pt modelId="{DC06560A-F80D-45F7-9F71-1C858EB2D4D5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Carlos Gaviria Castrillón</a:t>
          </a:r>
          <a:endParaRPr lang="es-CO" sz="2000" dirty="0"/>
        </a:p>
      </dgm:t>
    </dgm:pt>
    <dgm:pt modelId="{4FDF90FF-5BF6-469B-BF2A-24E5D72E9D17}" type="parTrans" cxnId="{925B5337-1A90-483A-AB3B-16BAAB2FE9BC}">
      <dgm:prSet/>
      <dgm:spPr/>
      <dgm:t>
        <a:bodyPr/>
        <a:lstStyle/>
        <a:p>
          <a:endParaRPr lang="es-CO" dirty="0"/>
        </a:p>
      </dgm:t>
    </dgm:pt>
    <dgm:pt modelId="{C4CE00E6-B41B-4C6D-B763-9255DEEB5028}" type="sibTrans" cxnId="{925B5337-1A90-483A-AB3B-16BAAB2FE9BC}">
      <dgm:prSet/>
      <dgm:spPr/>
      <dgm:t>
        <a:bodyPr/>
        <a:lstStyle/>
        <a:p>
          <a:endParaRPr lang="es-CO" dirty="0"/>
        </a:p>
      </dgm:t>
    </dgm:pt>
    <dgm:pt modelId="{16669380-CCCC-477C-9F85-A56B189E97CD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dirty="0" smtClean="0"/>
            <a:t>Carlos                                          Gaviria </a:t>
          </a:r>
          <a:r>
            <a:rPr lang="es-CO" sz="1800" dirty="0" err="1" smtClean="0"/>
            <a:t>Troconis</a:t>
          </a:r>
          <a:endParaRPr lang="es-CO" sz="1800" dirty="0"/>
        </a:p>
      </dgm:t>
    </dgm:pt>
    <dgm:pt modelId="{CEA6B7B0-21A3-4D4A-AF1A-AA5260A19666}" type="parTrans" cxnId="{40B6C337-6278-4802-A134-01E95DEFE4F6}">
      <dgm:prSet/>
      <dgm:spPr/>
      <dgm:t>
        <a:bodyPr/>
        <a:lstStyle/>
        <a:p>
          <a:endParaRPr lang="es-CO" dirty="0"/>
        </a:p>
      </dgm:t>
    </dgm:pt>
    <dgm:pt modelId="{DAB4F4ED-35EF-433E-8BAA-CBD61FA506B1}" type="sibTrans" cxnId="{40B6C337-6278-4802-A134-01E95DEFE4F6}">
      <dgm:prSet/>
      <dgm:spPr/>
      <dgm:t>
        <a:bodyPr/>
        <a:lstStyle/>
        <a:p>
          <a:endParaRPr lang="es-CO" dirty="0"/>
        </a:p>
      </dgm:t>
    </dgm:pt>
    <dgm:pt modelId="{8074C91B-3A0F-4402-8B3C-AE1C49626EBA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dirty="0" smtClean="0"/>
            <a:t>Manuela                           Castrillón Vásquez</a:t>
          </a:r>
          <a:endParaRPr lang="es-CO" sz="1800" dirty="0"/>
        </a:p>
      </dgm:t>
    </dgm:pt>
    <dgm:pt modelId="{7BCAAD5F-CCE4-4B8D-BBEB-66A847DCB9AC}" type="parTrans" cxnId="{E579A4F5-84BC-42ED-A0DA-C8C7B7B1B8AF}">
      <dgm:prSet/>
      <dgm:spPr/>
      <dgm:t>
        <a:bodyPr/>
        <a:lstStyle/>
        <a:p>
          <a:endParaRPr lang="es-CO" dirty="0"/>
        </a:p>
      </dgm:t>
    </dgm:pt>
    <dgm:pt modelId="{A97C48CE-D369-4C9E-9621-6DD89254B794}" type="sibTrans" cxnId="{E579A4F5-84BC-42ED-A0DA-C8C7B7B1B8AF}">
      <dgm:prSet/>
      <dgm:spPr/>
      <dgm:t>
        <a:bodyPr/>
        <a:lstStyle/>
        <a:p>
          <a:endParaRPr lang="es-CO" dirty="0"/>
        </a:p>
      </dgm:t>
    </dgm:pt>
    <dgm:pt modelId="{945458B5-BB73-4CE7-B64E-23307EA4D144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dirty="0" smtClean="0"/>
            <a:t>Mateo Castrillón Heredia                       </a:t>
          </a:r>
          <a:r>
            <a:rPr lang="es-CO" sz="1200" dirty="0" smtClean="0">
              <a:sym typeface="Wingdings" pitchFamily="2" charset="2"/>
            </a:rPr>
            <a:t> D 53</a:t>
          </a:r>
          <a:endParaRPr lang="es-CO" sz="1200" dirty="0"/>
        </a:p>
      </dgm:t>
    </dgm:pt>
    <dgm:pt modelId="{9ED90756-F5FA-4629-9200-98777A896104}" type="parTrans" cxnId="{71EF31DB-8B7E-48FD-9802-D0BAFA82920B}">
      <dgm:prSet/>
      <dgm:spPr/>
      <dgm:t>
        <a:bodyPr/>
        <a:lstStyle/>
        <a:p>
          <a:endParaRPr lang="es-CO" dirty="0"/>
        </a:p>
      </dgm:t>
    </dgm:pt>
    <dgm:pt modelId="{13008008-B550-473B-AA8B-531E50C43EBA}" type="sibTrans" cxnId="{71EF31DB-8B7E-48FD-9802-D0BAFA82920B}">
      <dgm:prSet/>
      <dgm:spPr/>
      <dgm:t>
        <a:bodyPr/>
        <a:lstStyle/>
        <a:p>
          <a:endParaRPr lang="es-CO" dirty="0"/>
        </a:p>
      </dgm:t>
    </dgm:pt>
    <dgm:pt modelId="{69108037-68EC-46D2-9C15-F5049E51819E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dirty="0" smtClean="0"/>
            <a:t>María                                         Vásquez Espinosa                     </a:t>
          </a:r>
          <a:r>
            <a:rPr lang="es-CO" sz="1200" dirty="0" smtClean="0">
              <a:sym typeface="Wingdings" pitchFamily="2" charset="2"/>
            </a:rPr>
            <a:t> D 54</a:t>
          </a:r>
          <a:endParaRPr lang="es-CO" sz="1200" dirty="0"/>
        </a:p>
      </dgm:t>
    </dgm:pt>
    <dgm:pt modelId="{B8B464D7-30EE-4B23-8AEA-FD8F94884D2E}" type="parTrans" cxnId="{AE47079F-5755-4007-A179-B6347228DA14}">
      <dgm:prSet/>
      <dgm:spPr/>
      <dgm:t>
        <a:bodyPr/>
        <a:lstStyle/>
        <a:p>
          <a:endParaRPr lang="es-CO" dirty="0"/>
        </a:p>
      </dgm:t>
    </dgm:pt>
    <dgm:pt modelId="{E613D1B4-2596-478C-AC92-EFBEF1D57702}" type="sibTrans" cxnId="{AE47079F-5755-4007-A179-B6347228DA14}">
      <dgm:prSet/>
      <dgm:spPr/>
      <dgm:t>
        <a:bodyPr/>
        <a:lstStyle/>
        <a:p>
          <a:endParaRPr lang="es-CO" dirty="0"/>
        </a:p>
      </dgm:t>
    </dgm:pt>
    <dgm:pt modelId="{0B7476BD-5E24-4936-9C4A-305A5B52D452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Nicolasa Gertrudis                                       del Mazo </a:t>
          </a:r>
          <a:r>
            <a:rPr lang="es-CO" sz="2000" dirty="0" err="1" smtClean="0"/>
            <a:t>Atehortúa</a:t>
          </a:r>
          <a:endParaRPr lang="es-CO" sz="2000" dirty="0"/>
        </a:p>
      </dgm:t>
    </dgm:pt>
    <dgm:pt modelId="{53B9B28C-7366-4589-A11B-8D331217F70C}" type="parTrans" cxnId="{4004552C-9728-416F-8F60-6565C05C63C2}">
      <dgm:prSet/>
      <dgm:spPr/>
      <dgm:t>
        <a:bodyPr/>
        <a:lstStyle/>
        <a:p>
          <a:endParaRPr lang="es-CO"/>
        </a:p>
      </dgm:t>
    </dgm:pt>
    <dgm:pt modelId="{F949CE14-7DDD-44CA-8F34-4AE613C576DC}" type="sibTrans" cxnId="{4004552C-9728-416F-8F60-6565C05C63C2}">
      <dgm:prSet/>
      <dgm:spPr/>
      <dgm:t>
        <a:bodyPr/>
        <a:lstStyle/>
        <a:p>
          <a:endParaRPr lang="es-CO"/>
        </a:p>
      </dgm:t>
    </dgm:pt>
    <dgm:pt modelId="{27DB9D05-D290-402F-961F-FA60A6F1BC7F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dirty="0" smtClean="0"/>
            <a:t>Pedro                 del Mazo Preciado</a:t>
          </a:r>
          <a:endParaRPr lang="es-CO" sz="1800" dirty="0"/>
        </a:p>
      </dgm:t>
    </dgm:pt>
    <dgm:pt modelId="{5DD8D727-920B-43C2-A88B-BB26014EE44D}" type="sibTrans" cxnId="{13F8F1BA-4B0F-4CCB-8FDB-82AA9A586940}">
      <dgm:prSet/>
      <dgm:spPr/>
      <dgm:t>
        <a:bodyPr/>
        <a:lstStyle/>
        <a:p>
          <a:endParaRPr lang="es-CO"/>
        </a:p>
      </dgm:t>
    </dgm:pt>
    <dgm:pt modelId="{0947F94B-1EE7-40FE-97F6-4090F0689694}" type="parTrans" cxnId="{13F8F1BA-4B0F-4CCB-8FDB-82AA9A586940}">
      <dgm:prSet/>
      <dgm:spPr/>
      <dgm:t>
        <a:bodyPr/>
        <a:lstStyle/>
        <a:p>
          <a:endParaRPr lang="es-CO"/>
        </a:p>
      </dgm:t>
    </dgm:pt>
    <dgm:pt modelId="{7CCD8F99-994E-483C-B5C5-1635BF3EFD02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dirty="0" smtClean="0"/>
            <a:t>Gertrudis Antonia </a:t>
          </a:r>
          <a:r>
            <a:rPr lang="es-CO" sz="1800" dirty="0" err="1" smtClean="0"/>
            <a:t>Atehortúa</a:t>
          </a:r>
          <a:r>
            <a:rPr lang="es-CO" sz="1800" dirty="0" smtClean="0"/>
            <a:t> Zapata</a:t>
          </a:r>
          <a:endParaRPr lang="es-CO" sz="1800" dirty="0"/>
        </a:p>
      </dgm:t>
    </dgm:pt>
    <dgm:pt modelId="{D3EBC0DB-5027-483A-90B7-73D5D828F46B}" type="sibTrans" cxnId="{DD94ACA7-34A5-4EBC-89B0-F05A030F1295}">
      <dgm:prSet/>
      <dgm:spPr/>
      <dgm:t>
        <a:bodyPr/>
        <a:lstStyle/>
        <a:p>
          <a:endParaRPr lang="es-CO"/>
        </a:p>
      </dgm:t>
    </dgm:pt>
    <dgm:pt modelId="{43F2E4E0-E2E5-42F3-8225-97DEF1023F9C}" type="parTrans" cxnId="{DD94ACA7-34A5-4EBC-89B0-F05A030F1295}">
      <dgm:prSet/>
      <dgm:spPr/>
      <dgm:t>
        <a:bodyPr/>
        <a:lstStyle/>
        <a:p>
          <a:endParaRPr lang="es-CO"/>
        </a:p>
      </dgm:t>
    </dgm:pt>
    <dgm:pt modelId="{9B74B532-E2B9-42F7-9E7C-78FE19783E9C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dirty="0" smtClean="0"/>
            <a:t>Antonio de </a:t>
          </a:r>
          <a:r>
            <a:rPr lang="es-CO" sz="1600" dirty="0" err="1" smtClean="0"/>
            <a:t>Atehortúa</a:t>
          </a:r>
          <a:r>
            <a:rPr lang="es-CO" sz="1600" dirty="0" smtClean="0"/>
            <a:t> </a:t>
          </a:r>
          <a:r>
            <a:rPr lang="es-CO" sz="1600" dirty="0" err="1" smtClean="0"/>
            <a:t>Ossa</a:t>
          </a:r>
          <a:endParaRPr lang="es-CO" sz="1600" dirty="0"/>
        </a:p>
      </dgm:t>
    </dgm:pt>
    <dgm:pt modelId="{C9753BAF-4D86-4278-AF61-100A7721D214}" type="parTrans" cxnId="{E6AE08F0-9031-4ADA-B230-210607AED9FD}">
      <dgm:prSet/>
      <dgm:spPr/>
      <dgm:t>
        <a:bodyPr/>
        <a:lstStyle/>
        <a:p>
          <a:endParaRPr lang="es-CO"/>
        </a:p>
      </dgm:t>
    </dgm:pt>
    <dgm:pt modelId="{8C41C159-2224-4DDB-8EF7-451B3CA81171}" type="sibTrans" cxnId="{E6AE08F0-9031-4ADA-B230-210607AED9FD}">
      <dgm:prSet/>
      <dgm:spPr/>
      <dgm:t>
        <a:bodyPr/>
        <a:lstStyle/>
        <a:p>
          <a:endParaRPr lang="es-CO"/>
        </a:p>
      </dgm:t>
    </dgm:pt>
    <dgm:pt modelId="{45F2DE47-CA85-4875-B465-39103DC53A6C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dirty="0" smtClean="0"/>
            <a:t>Francisca Zapata Toro          </a:t>
          </a:r>
          <a:r>
            <a:rPr lang="es-CO" sz="1200" dirty="0" smtClean="0">
              <a:sym typeface="Wingdings" pitchFamily="2" charset="2"/>
            </a:rPr>
            <a:t> 55</a:t>
          </a:r>
          <a:endParaRPr lang="es-CO" sz="1200" dirty="0"/>
        </a:p>
      </dgm:t>
    </dgm:pt>
    <dgm:pt modelId="{2487148A-6850-4684-9428-ABF304C6DF6E}" type="parTrans" cxnId="{DC4D0138-7B32-46D7-8110-7F558D090401}">
      <dgm:prSet/>
      <dgm:spPr/>
      <dgm:t>
        <a:bodyPr/>
        <a:lstStyle/>
        <a:p>
          <a:endParaRPr lang="es-CO"/>
        </a:p>
      </dgm:t>
    </dgm:pt>
    <dgm:pt modelId="{7B4E2363-7730-46FC-AC4F-ED9AAA2E2616}" type="sibTrans" cxnId="{DC4D0138-7B32-46D7-8110-7F558D090401}">
      <dgm:prSet/>
      <dgm:spPr/>
      <dgm:t>
        <a:bodyPr/>
        <a:lstStyle/>
        <a:p>
          <a:endParaRPr lang="es-CO"/>
        </a:p>
      </dgm:t>
    </dgm:pt>
    <dgm:pt modelId="{F09CF7AD-0122-4212-AEFF-301118B91E8B}" type="pres">
      <dgm:prSet presAssocID="{E3592906-0A57-4AE4-AF90-C959665C40B4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D59BC7F8-8AA3-43D7-8FA0-353F44B6A9EF}" type="pres">
      <dgm:prSet presAssocID="{B287BEAC-E34C-4CFD-B4EF-DA2959019D7C}" presName="vertOne" presStyleCnt="0"/>
      <dgm:spPr/>
    </dgm:pt>
    <dgm:pt modelId="{CC0C563D-EC8D-42BF-B35B-5C442FE0B8EC}" type="pres">
      <dgm:prSet presAssocID="{B287BEAC-E34C-4CFD-B4EF-DA2959019D7C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E8966F03-33EF-4B5B-96F8-45833FC4E3BC}" type="pres">
      <dgm:prSet presAssocID="{B287BEAC-E34C-4CFD-B4EF-DA2959019D7C}" presName="parTransOne" presStyleCnt="0"/>
      <dgm:spPr/>
    </dgm:pt>
    <dgm:pt modelId="{4BC6DEAB-A4CF-4D13-9241-44A29113B3DD}" type="pres">
      <dgm:prSet presAssocID="{B287BEAC-E34C-4CFD-B4EF-DA2959019D7C}" presName="horzOne" presStyleCnt="0"/>
      <dgm:spPr/>
    </dgm:pt>
    <dgm:pt modelId="{068659B1-F6A0-4534-895C-EB77DE8681A5}" type="pres">
      <dgm:prSet presAssocID="{DC06560A-F80D-45F7-9F71-1C858EB2D4D5}" presName="vertTwo" presStyleCnt="0"/>
      <dgm:spPr/>
    </dgm:pt>
    <dgm:pt modelId="{12B618DB-628C-418F-9E00-DE740027BED1}" type="pres">
      <dgm:prSet presAssocID="{DC06560A-F80D-45F7-9F71-1C858EB2D4D5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4F029E37-FD98-4A6A-B861-B5A1242C4A86}" type="pres">
      <dgm:prSet presAssocID="{DC06560A-F80D-45F7-9F71-1C858EB2D4D5}" presName="parTransTwo" presStyleCnt="0"/>
      <dgm:spPr/>
    </dgm:pt>
    <dgm:pt modelId="{FD863F6B-517A-4553-9C23-5F8260FFEB87}" type="pres">
      <dgm:prSet presAssocID="{DC06560A-F80D-45F7-9F71-1C858EB2D4D5}" presName="horzTwo" presStyleCnt="0"/>
      <dgm:spPr/>
    </dgm:pt>
    <dgm:pt modelId="{FB5FE80B-A0CA-4176-9D60-71087332E91A}" type="pres">
      <dgm:prSet presAssocID="{16669380-CCCC-477C-9F85-A56B189E97CD}" presName="vertThree" presStyleCnt="0"/>
      <dgm:spPr/>
    </dgm:pt>
    <dgm:pt modelId="{CE8FA429-135A-4360-9E68-A2B846BD09F8}" type="pres">
      <dgm:prSet presAssocID="{16669380-CCCC-477C-9F85-A56B189E97CD}" presName="txThre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B556FF69-CB51-4BDC-BF69-FB4209197227}" type="pres">
      <dgm:prSet presAssocID="{16669380-CCCC-477C-9F85-A56B189E97CD}" presName="horzThree" presStyleCnt="0"/>
      <dgm:spPr/>
    </dgm:pt>
    <dgm:pt modelId="{BF504240-373D-44DF-8A5B-07892E3E6539}" type="pres">
      <dgm:prSet presAssocID="{DAB4F4ED-35EF-433E-8BAA-CBD61FA506B1}" presName="sibSpaceThree" presStyleCnt="0"/>
      <dgm:spPr/>
    </dgm:pt>
    <dgm:pt modelId="{CA01EA74-628C-4A12-B870-2A86A792D369}" type="pres">
      <dgm:prSet presAssocID="{8074C91B-3A0F-4402-8B3C-AE1C49626EBA}" presName="vertThree" presStyleCnt="0"/>
      <dgm:spPr/>
    </dgm:pt>
    <dgm:pt modelId="{EABD3EAF-0F88-456F-8B62-92BF009878DA}" type="pres">
      <dgm:prSet presAssocID="{8074C91B-3A0F-4402-8B3C-AE1C49626EBA}" presName="txThre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E59879EB-5D65-4119-BB2D-D2C5A5C493EB}" type="pres">
      <dgm:prSet presAssocID="{8074C91B-3A0F-4402-8B3C-AE1C49626EBA}" presName="parTransThree" presStyleCnt="0"/>
      <dgm:spPr/>
    </dgm:pt>
    <dgm:pt modelId="{15407246-D4DD-4BAB-986E-9D9E3F690E2E}" type="pres">
      <dgm:prSet presAssocID="{8074C91B-3A0F-4402-8B3C-AE1C49626EBA}" presName="horzThree" presStyleCnt="0"/>
      <dgm:spPr/>
    </dgm:pt>
    <dgm:pt modelId="{18F614E9-DFF7-44F9-AA12-3E9ECDD218C7}" type="pres">
      <dgm:prSet presAssocID="{945458B5-BB73-4CE7-B64E-23307EA4D144}" presName="vertFour" presStyleCnt="0">
        <dgm:presLayoutVars>
          <dgm:chPref val="3"/>
        </dgm:presLayoutVars>
      </dgm:prSet>
      <dgm:spPr/>
    </dgm:pt>
    <dgm:pt modelId="{D8EB1BBC-900F-4502-98EE-E3A3CEF58AE7}" type="pres">
      <dgm:prSet presAssocID="{945458B5-BB73-4CE7-B64E-23307EA4D144}" presName="txFour" presStyleLbl="node4" presStyleIdx="0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32958C0C-C4C6-4E9B-9493-5B4344ACACC9}" type="pres">
      <dgm:prSet presAssocID="{945458B5-BB73-4CE7-B64E-23307EA4D144}" presName="horzFour" presStyleCnt="0"/>
      <dgm:spPr/>
    </dgm:pt>
    <dgm:pt modelId="{B9E84493-18B6-4CC9-AA64-C2664CAAEB91}" type="pres">
      <dgm:prSet presAssocID="{13008008-B550-473B-AA8B-531E50C43EBA}" presName="sibSpaceFour" presStyleCnt="0"/>
      <dgm:spPr/>
    </dgm:pt>
    <dgm:pt modelId="{4AE4F3EC-98D9-4F73-8A74-F933F49A3236}" type="pres">
      <dgm:prSet presAssocID="{69108037-68EC-46D2-9C15-F5049E51819E}" presName="vertFour" presStyleCnt="0">
        <dgm:presLayoutVars>
          <dgm:chPref val="3"/>
        </dgm:presLayoutVars>
      </dgm:prSet>
      <dgm:spPr/>
    </dgm:pt>
    <dgm:pt modelId="{B7EFB0D0-F58A-4F44-831F-8F47D3654E50}" type="pres">
      <dgm:prSet presAssocID="{69108037-68EC-46D2-9C15-F5049E51819E}" presName="txFour" presStyleLbl="node4" presStyleIdx="1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394F608C-D37D-47D7-B56A-03EF8BB55E2D}" type="pres">
      <dgm:prSet presAssocID="{69108037-68EC-46D2-9C15-F5049E51819E}" presName="horzFour" presStyleCnt="0"/>
      <dgm:spPr/>
    </dgm:pt>
    <dgm:pt modelId="{9002D8C4-6656-4369-B6C5-D3766DEEADE3}" type="pres">
      <dgm:prSet presAssocID="{C4CE00E6-B41B-4C6D-B763-9255DEEB5028}" presName="sibSpaceTwo" presStyleCnt="0"/>
      <dgm:spPr/>
    </dgm:pt>
    <dgm:pt modelId="{B6773AC8-F48B-46F6-AF96-5CDF4A080CCB}" type="pres">
      <dgm:prSet presAssocID="{0B7476BD-5E24-4936-9C4A-305A5B52D452}" presName="vertTwo" presStyleCnt="0"/>
      <dgm:spPr/>
    </dgm:pt>
    <dgm:pt modelId="{3D30078C-66C5-4102-A0B9-98C8887FFD8F}" type="pres">
      <dgm:prSet presAssocID="{0B7476BD-5E24-4936-9C4A-305A5B52D452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F9FD1A69-85FB-49C5-BAD2-FB5BCF2A3B94}" type="pres">
      <dgm:prSet presAssocID="{0B7476BD-5E24-4936-9C4A-305A5B52D452}" presName="parTransTwo" presStyleCnt="0"/>
      <dgm:spPr/>
    </dgm:pt>
    <dgm:pt modelId="{03F3768B-BB79-41D2-98D9-22E63C2A9C84}" type="pres">
      <dgm:prSet presAssocID="{0B7476BD-5E24-4936-9C4A-305A5B52D452}" presName="horzTwo" presStyleCnt="0"/>
      <dgm:spPr/>
    </dgm:pt>
    <dgm:pt modelId="{DFA3C495-811A-462D-8FAD-304813C44454}" type="pres">
      <dgm:prSet presAssocID="{27DB9D05-D290-402F-961F-FA60A6F1BC7F}" presName="vertThree" presStyleCnt="0"/>
      <dgm:spPr/>
    </dgm:pt>
    <dgm:pt modelId="{AE9FBD25-95EC-4819-8DEA-67F6541007B4}" type="pres">
      <dgm:prSet presAssocID="{27DB9D05-D290-402F-961F-FA60A6F1BC7F}" presName="txThre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4E8C304C-7165-4CDD-BAA3-B39C135CDC63}" type="pres">
      <dgm:prSet presAssocID="{27DB9D05-D290-402F-961F-FA60A6F1BC7F}" presName="horzThree" presStyleCnt="0"/>
      <dgm:spPr/>
    </dgm:pt>
    <dgm:pt modelId="{2AB2FBFD-A3C5-48EE-9F28-C04D77FE1BDC}" type="pres">
      <dgm:prSet presAssocID="{5DD8D727-920B-43C2-A88B-BB26014EE44D}" presName="sibSpaceThree" presStyleCnt="0"/>
      <dgm:spPr/>
    </dgm:pt>
    <dgm:pt modelId="{43178BBA-4BDE-404D-81C8-4FC27797F3E5}" type="pres">
      <dgm:prSet presAssocID="{7CCD8F99-994E-483C-B5C5-1635BF3EFD02}" presName="vertThree" presStyleCnt="0"/>
      <dgm:spPr/>
    </dgm:pt>
    <dgm:pt modelId="{32093BAD-F7D2-4939-84C1-FB0D222EE91C}" type="pres">
      <dgm:prSet presAssocID="{7CCD8F99-994E-483C-B5C5-1635BF3EFD02}" presName="txThree" presStyleLbl="node3" presStyleIdx="3" presStyleCnt="4" custLinFactNeighborX="-1725" custLinFactNeighborY="1157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5DBD1DEA-E1F7-49E9-89F2-05ED84A6BD3C}" type="pres">
      <dgm:prSet presAssocID="{7CCD8F99-994E-483C-B5C5-1635BF3EFD02}" presName="parTransThree" presStyleCnt="0"/>
      <dgm:spPr/>
    </dgm:pt>
    <dgm:pt modelId="{649C65FC-EC47-415C-BD08-0BA604139336}" type="pres">
      <dgm:prSet presAssocID="{7CCD8F99-994E-483C-B5C5-1635BF3EFD02}" presName="horzThree" presStyleCnt="0"/>
      <dgm:spPr/>
    </dgm:pt>
    <dgm:pt modelId="{D6EAD1E8-940D-4FDE-97F4-8DFE3071AC92}" type="pres">
      <dgm:prSet presAssocID="{9B74B532-E2B9-42F7-9E7C-78FE19783E9C}" presName="vertFour" presStyleCnt="0">
        <dgm:presLayoutVars>
          <dgm:chPref val="3"/>
        </dgm:presLayoutVars>
      </dgm:prSet>
      <dgm:spPr/>
    </dgm:pt>
    <dgm:pt modelId="{332F5B57-8439-4BE1-9802-DE992BD2B9CA}" type="pres">
      <dgm:prSet presAssocID="{9B74B532-E2B9-42F7-9E7C-78FE19783E9C}" presName="txFour" presStyleLbl="node4" presStyleIdx="2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7E0A48E5-0861-4D60-BEF8-C412569D4342}" type="pres">
      <dgm:prSet presAssocID="{9B74B532-E2B9-42F7-9E7C-78FE19783E9C}" presName="horzFour" presStyleCnt="0"/>
      <dgm:spPr/>
    </dgm:pt>
    <dgm:pt modelId="{8402B44D-972A-400B-A7F8-48955F819229}" type="pres">
      <dgm:prSet presAssocID="{8C41C159-2224-4DDB-8EF7-451B3CA81171}" presName="sibSpaceFour" presStyleCnt="0"/>
      <dgm:spPr/>
    </dgm:pt>
    <dgm:pt modelId="{6F01A9E2-3426-46FF-8622-F702083D0B05}" type="pres">
      <dgm:prSet presAssocID="{45F2DE47-CA85-4875-B465-39103DC53A6C}" presName="vertFour" presStyleCnt="0">
        <dgm:presLayoutVars>
          <dgm:chPref val="3"/>
        </dgm:presLayoutVars>
      </dgm:prSet>
      <dgm:spPr/>
    </dgm:pt>
    <dgm:pt modelId="{DE9135B1-B865-461C-91CC-39145AF2E351}" type="pres">
      <dgm:prSet presAssocID="{45F2DE47-CA85-4875-B465-39103DC53A6C}" presName="txFour" presStyleLbl="node4" presStyleIdx="3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37A13EB7-8BF9-43C2-AC83-1C85B2E32085}" type="pres">
      <dgm:prSet presAssocID="{45F2DE47-CA85-4875-B465-39103DC53A6C}" presName="horzFour" presStyleCnt="0"/>
      <dgm:spPr/>
    </dgm:pt>
  </dgm:ptLst>
  <dgm:cxnLst>
    <dgm:cxn modelId="{42145282-4EBD-4614-8AF3-4D0ED30D03F8}" type="presOf" srcId="{69108037-68EC-46D2-9C15-F5049E51819E}" destId="{B7EFB0D0-F58A-4F44-831F-8F47D3654E50}" srcOrd="0" destOrd="0" presId="urn:microsoft.com/office/officeart/2005/8/layout/hierarchy4"/>
    <dgm:cxn modelId="{14F5D9E6-325A-47E4-A4C5-11574E9100C0}" type="presOf" srcId="{9B74B532-E2B9-42F7-9E7C-78FE19783E9C}" destId="{332F5B57-8439-4BE1-9802-DE992BD2B9CA}" srcOrd="0" destOrd="0" presId="urn:microsoft.com/office/officeart/2005/8/layout/hierarchy4"/>
    <dgm:cxn modelId="{1BADBA81-05B5-4369-93BD-6DD63FF8577E}" type="presOf" srcId="{B287BEAC-E34C-4CFD-B4EF-DA2959019D7C}" destId="{CC0C563D-EC8D-42BF-B35B-5C442FE0B8EC}" srcOrd="0" destOrd="0" presId="urn:microsoft.com/office/officeart/2005/8/layout/hierarchy4"/>
    <dgm:cxn modelId="{13F8F1BA-4B0F-4CCB-8FDB-82AA9A586940}" srcId="{0B7476BD-5E24-4936-9C4A-305A5B52D452}" destId="{27DB9D05-D290-402F-961F-FA60A6F1BC7F}" srcOrd="0" destOrd="0" parTransId="{0947F94B-1EE7-40FE-97F6-4090F0689694}" sibTransId="{5DD8D727-920B-43C2-A88B-BB26014EE44D}"/>
    <dgm:cxn modelId="{AE47079F-5755-4007-A179-B6347228DA14}" srcId="{8074C91B-3A0F-4402-8B3C-AE1C49626EBA}" destId="{69108037-68EC-46D2-9C15-F5049E51819E}" srcOrd="1" destOrd="0" parTransId="{B8B464D7-30EE-4B23-8AEA-FD8F94884D2E}" sibTransId="{E613D1B4-2596-478C-AC92-EFBEF1D57702}"/>
    <dgm:cxn modelId="{E6AE08F0-9031-4ADA-B230-210607AED9FD}" srcId="{7CCD8F99-994E-483C-B5C5-1635BF3EFD02}" destId="{9B74B532-E2B9-42F7-9E7C-78FE19783E9C}" srcOrd="0" destOrd="0" parTransId="{C9753BAF-4D86-4278-AF61-100A7721D214}" sibTransId="{8C41C159-2224-4DDB-8EF7-451B3CA81171}"/>
    <dgm:cxn modelId="{3892B937-1362-40D1-AF31-3A4B9BB9C467}" type="presOf" srcId="{7CCD8F99-994E-483C-B5C5-1635BF3EFD02}" destId="{32093BAD-F7D2-4939-84C1-FB0D222EE91C}" srcOrd="0" destOrd="0" presId="urn:microsoft.com/office/officeart/2005/8/layout/hierarchy4"/>
    <dgm:cxn modelId="{840EDAC0-0EAC-402A-9A64-B58E2758C391}" type="presOf" srcId="{945458B5-BB73-4CE7-B64E-23307EA4D144}" destId="{D8EB1BBC-900F-4502-98EE-E3A3CEF58AE7}" srcOrd="0" destOrd="0" presId="urn:microsoft.com/office/officeart/2005/8/layout/hierarchy4"/>
    <dgm:cxn modelId="{61408336-6E2F-48EE-9249-87DEA23AA69A}" srcId="{E3592906-0A57-4AE4-AF90-C959665C40B4}" destId="{B287BEAC-E34C-4CFD-B4EF-DA2959019D7C}" srcOrd="0" destOrd="0" parTransId="{BC99706D-D362-4BA7-BDF1-13B2689EA812}" sibTransId="{51683B66-ED3B-4C15-8FFF-A8057A320C11}"/>
    <dgm:cxn modelId="{4F2FD438-BE3E-466D-A4BA-7041E7CB7FBA}" type="presOf" srcId="{27DB9D05-D290-402F-961F-FA60A6F1BC7F}" destId="{AE9FBD25-95EC-4819-8DEA-67F6541007B4}" srcOrd="0" destOrd="0" presId="urn:microsoft.com/office/officeart/2005/8/layout/hierarchy4"/>
    <dgm:cxn modelId="{27CA3CE4-D1B8-40F6-938A-D18C62C10097}" type="presOf" srcId="{E3592906-0A57-4AE4-AF90-C959665C40B4}" destId="{F09CF7AD-0122-4212-AEFF-301118B91E8B}" srcOrd="0" destOrd="0" presId="urn:microsoft.com/office/officeart/2005/8/layout/hierarchy4"/>
    <dgm:cxn modelId="{E60D0A75-FA67-43BF-8D73-996341C7000D}" type="presOf" srcId="{8074C91B-3A0F-4402-8B3C-AE1C49626EBA}" destId="{EABD3EAF-0F88-456F-8B62-92BF009878DA}" srcOrd="0" destOrd="0" presId="urn:microsoft.com/office/officeart/2005/8/layout/hierarchy4"/>
    <dgm:cxn modelId="{DD94ACA7-34A5-4EBC-89B0-F05A030F1295}" srcId="{0B7476BD-5E24-4936-9C4A-305A5B52D452}" destId="{7CCD8F99-994E-483C-B5C5-1635BF3EFD02}" srcOrd="1" destOrd="0" parTransId="{43F2E4E0-E2E5-42F3-8225-97DEF1023F9C}" sibTransId="{D3EBC0DB-5027-483A-90B7-73D5D828F46B}"/>
    <dgm:cxn modelId="{925B5337-1A90-483A-AB3B-16BAAB2FE9BC}" srcId="{B287BEAC-E34C-4CFD-B4EF-DA2959019D7C}" destId="{DC06560A-F80D-45F7-9F71-1C858EB2D4D5}" srcOrd="0" destOrd="0" parTransId="{4FDF90FF-5BF6-469B-BF2A-24E5D72E9D17}" sibTransId="{C4CE00E6-B41B-4C6D-B763-9255DEEB5028}"/>
    <dgm:cxn modelId="{71EF31DB-8B7E-48FD-9802-D0BAFA82920B}" srcId="{8074C91B-3A0F-4402-8B3C-AE1C49626EBA}" destId="{945458B5-BB73-4CE7-B64E-23307EA4D144}" srcOrd="0" destOrd="0" parTransId="{9ED90756-F5FA-4629-9200-98777A896104}" sibTransId="{13008008-B550-473B-AA8B-531E50C43EBA}"/>
    <dgm:cxn modelId="{7B013B3E-2C87-4FCD-81AD-67844AE7053B}" type="presOf" srcId="{DC06560A-F80D-45F7-9F71-1C858EB2D4D5}" destId="{12B618DB-628C-418F-9E00-DE740027BED1}" srcOrd="0" destOrd="0" presId="urn:microsoft.com/office/officeart/2005/8/layout/hierarchy4"/>
    <dgm:cxn modelId="{16CEC00C-FBE2-4BEB-8966-A6BE889EFB76}" type="presOf" srcId="{16669380-CCCC-477C-9F85-A56B189E97CD}" destId="{CE8FA429-135A-4360-9E68-A2B846BD09F8}" srcOrd="0" destOrd="0" presId="urn:microsoft.com/office/officeart/2005/8/layout/hierarchy4"/>
    <dgm:cxn modelId="{6028F419-F224-4E96-8E50-01A210C3A097}" type="presOf" srcId="{45F2DE47-CA85-4875-B465-39103DC53A6C}" destId="{DE9135B1-B865-461C-91CC-39145AF2E351}" srcOrd="0" destOrd="0" presId="urn:microsoft.com/office/officeart/2005/8/layout/hierarchy4"/>
    <dgm:cxn modelId="{DC4D0138-7B32-46D7-8110-7F558D090401}" srcId="{7CCD8F99-994E-483C-B5C5-1635BF3EFD02}" destId="{45F2DE47-CA85-4875-B465-39103DC53A6C}" srcOrd="1" destOrd="0" parTransId="{2487148A-6850-4684-9428-ABF304C6DF6E}" sibTransId="{7B4E2363-7730-46FC-AC4F-ED9AAA2E2616}"/>
    <dgm:cxn modelId="{E579A4F5-84BC-42ED-A0DA-C8C7B7B1B8AF}" srcId="{DC06560A-F80D-45F7-9F71-1C858EB2D4D5}" destId="{8074C91B-3A0F-4402-8B3C-AE1C49626EBA}" srcOrd="1" destOrd="0" parTransId="{7BCAAD5F-CCE4-4B8D-BBEB-66A847DCB9AC}" sibTransId="{A97C48CE-D369-4C9E-9621-6DD89254B794}"/>
    <dgm:cxn modelId="{40B6C337-6278-4802-A134-01E95DEFE4F6}" srcId="{DC06560A-F80D-45F7-9F71-1C858EB2D4D5}" destId="{16669380-CCCC-477C-9F85-A56B189E97CD}" srcOrd="0" destOrd="0" parTransId="{CEA6B7B0-21A3-4D4A-AF1A-AA5260A19666}" sibTransId="{DAB4F4ED-35EF-433E-8BAA-CBD61FA506B1}"/>
    <dgm:cxn modelId="{4004552C-9728-416F-8F60-6565C05C63C2}" srcId="{B287BEAC-E34C-4CFD-B4EF-DA2959019D7C}" destId="{0B7476BD-5E24-4936-9C4A-305A5B52D452}" srcOrd="1" destOrd="0" parTransId="{53B9B28C-7366-4589-A11B-8D331217F70C}" sibTransId="{F949CE14-7DDD-44CA-8F34-4AE613C576DC}"/>
    <dgm:cxn modelId="{19EA1329-FA11-4ECC-8756-9AFCF17ACA3C}" type="presOf" srcId="{0B7476BD-5E24-4936-9C4A-305A5B52D452}" destId="{3D30078C-66C5-4102-A0B9-98C8887FFD8F}" srcOrd="0" destOrd="0" presId="urn:microsoft.com/office/officeart/2005/8/layout/hierarchy4"/>
    <dgm:cxn modelId="{E10D5406-C36A-4328-B3CF-B2CDC43AB39A}" type="presParOf" srcId="{F09CF7AD-0122-4212-AEFF-301118B91E8B}" destId="{D59BC7F8-8AA3-43D7-8FA0-353F44B6A9EF}" srcOrd="0" destOrd="0" presId="urn:microsoft.com/office/officeart/2005/8/layout/hierarchy4"/>
    <dgm:cxn modelId="{A6F09E55-74AF-4F8F-B400-B3A650D7C224}" type="presParOf" srcId="{D59BC7F8-8AA3-43D7-8FA0-353F44B6A9EF}" destId="{CC0C563D-EC8D-42BF-B35B-5C442FE0B8EC}" srcOrd="0" destOrd="0" presId="urn:microsoft.com/office/officeart/2005/8/layout/hierarchy4"/>
    <dgm:cxn modelId="{99F458A4-6ED0-4FBB-995C-AF75AAFD419B}" type="presParOf" srcId="{D59BC7F8-8AA3-43D7-8FA0-353F44B6A9EF}" destId="{E8966F03-33EF-4B5B-96F8-45833FC4E3BC}" srcOrd="1" destOrd="0" presId="urn:microsoft.com/office/officeart/2005/8/layout/hierarchy4"/>
    <dgm:cxn modelId="{A5E0F770-E683-4E17-A2C5-0591812232C2}" type="presParOf" srcId="{D59BC7F8-8AA3-43D7-8FA0-353F44B6A9EF}" destId="{4BC6DEAB-A4CF-4D13-9241-44A29113B3DD}" srcOrd="2" destOrd="0" presId="urn:microsoft.com/office/officeart/2005/8/layout/hierarchy4"/>
    <dgm:cxn modelId="{1F4D0762-737D-4250-BC2D-4210DCCAB1DA}" type="presParOf" srcId="{4BC6DEAB-A4CF-4D13-9241-44A29113B3DD}" destId="{068659B1-F6A0-4534-895C-EB77DE8681A5}" srcOrd="0" destOrd="0" presId="urn:microsoft.com/office/officeart/2005/8/layout/hierarchy4"/>
    <dgm:cxn modelId="{5F2303FD-39D2-4F91-9A5C-98D4315A572F}" type="presParOf" srcId="{068659B1-F6A0-4534-895C-EB77DE8681A5}" destId="{12B618DB-628C-418F-9E00-DE740027BED1}" srcOrd="0" destOrd="0" presId="urn:microsoft.com/office/officeart/2005/8/layout/hierarchy4"/>
    <dgm:cxn modelId="{549ECE08-9BBB-4817-8FDE-F8A56421DCFB}" type="presParOf" srcId="{068659B1-F6A0-4534-895C-EB77DE8681A5}" destId="{4F029E37-FD98-4A6A-B861-B5A1242C4A86}" srcOrd="1" destOrd="0" presId="urn:microsoft.com/office/officeart/2005/8/layout/hierarchy4"/>
    <dgm:cxn modelId="{A3BBBD27-82A5-4481-9704-286BA984CAD2}" type="presParOf" srcId="{068659B1-F6A0-4534-895C-EB77DE8681A5}" destId="{FD863F6B-517A-4553-9C23-5F8260FFEB87}" srcOrd="2" destOrd="0" presId="urn:microsoft.com/office/officeart/2005/8/layout/hierarchy4"/>
    <dgm:cxn modelId="{88D98DFB-0D3A-4E7F-8D07-007C30C2D519}" type="presParOf" srcId="{FD863F6B-517A-4553-9C23-5F8260FFEB87}" destId="{FB5FE80B-A0CA-4176-9D60-71087332E91A}" srcOrd="0" destOrd="0" presId="urn:microsoft.com/office/officeart/2005/8/layout/hierarchy4"/>
    <dgm:cxn modelId="{2A8295C4-51CA-4A70-8AD4-DD4F33D09745}" type="presParOf" srcId="{FB5FE80B-A0CA-4176-9D60-71087332E91A}" destId="{CE8FA429-135A-4360-9E68-A2B846BD09F8}" srcOrd="0" destOrd="0" presId="urn:microsoft.com/office/officeart/2005/8/layout/hierarchy4"/>
    <dgm:cxn modelId="{5E353904-36FC-4D14-9E78-59209E76304F}" type="presParOf" srcId="{FB5FE80B-A0CA-4176-9D60-71087332E91A}" destId="{B556FF69-CB51-4BDC-BF69-FB4209197227}" srcOrd="1" destOrd="0" presId="urn:microsoft.com/office/officeart/2005/8/layout/hierarchy4"/>
    <dgm:cxn modelId="{BF00AB45-96CE-4259-BB44-19425D753BC0}" type="presParOf" srcId="{FD863F6B-517A-4553-9C23-5F8260FFEB87}" destId="{BF504240-373D-44DF-8A5B-07892E3E6539}" srcOrd="1" destOrd="0" presId="urn:microsoft.com/office/officeart/2005/8/layout/hierarchy4"/>
    <dgm:cxn modelId="{EF732125-69CF-4AAC-B03E-749332F7C5BA}" type="presParOf" srcId="{FD863F6B-517A-4553-9C23-5F8260FFEB87}" destId="{CA01EA74-628C-4A12-B870-2A86A792D369}" srcOrd="2" destOrd="0" presId="urn:microsoft.com/office/officeart/2005/8/layout/hierarchy4"/>
    <dgm:cxn modelId="{8047C6EE-7874-4D20-9573-8DBF849594C8}" type="presParOf" srcId="{CA01EA74-628C-4A12-B870-2A86A792D369}" destId="{EABD3EAF-0F88-456F-8B62-92BF009878DA}" srcOrd="0" destOrd="0" presId="urn:microsoft.com/office/officeart/2005/8/layout/hierarchy4"/>
    <dgm:cxn modelId="{0664CBC7-0387-4987-B369-7E4057FCA914}" type="presParOf" srcId="{CA01EA74-628C-4A12-B870-2A86A792D369}" destId="{E59879EB-5D65-4119-BB2D-D2C5A5C493EB}" srcOrd="1" destOrd="0" presId="urn:microsoft.com/office/officeart/2005/8/layout/hierarchy4"/>
    <dgm:cxn modelId="{BAEEAB52-2A17-4420-9A7D-F1D84C6A76FC}" type="presParOf" srcId="{CA01EA74-628C-4A12-B870-2A86A792D369}" destId="{15407246-D4DD-4BAB-986E-9D9E3F690E2E}" srcOrd="2" destOrd="0" presId="urn:microsoft.com/office/officeart/2005/8/layout/hierarchy4"/>
    <dgm:cxn modelId="{3DFCD4E2-710E-4E59-82B3-7638DEBB271C}" type="presParOf" srcId="{15407246-D4DD-4BAB-986E-9D9E3F690E2E}" destId="{18F614E9-DFF7-44F9-AA12-3E9ECDD218C7}" srcOrd="0" destOrd="0" presId="urn:microsoft.com/office/officeart/2005/8/layout/hierarchy4"/>
    <dgm:cxn modelId="{82F1F43D-03BC-4F50-8EAE-85C028B31DE1}" type="presParOf" srcId="{18F614E9-DFF7-44F9-AA12-3E9ECDD218C7}" destId="{D8EB1BBC-900F-4502-98EE-E3A3CEF58AE7}" srcOrd="0" destOrd="0" presId="urn:microsoft.com/office/officeart/2005/8/layout/hierarchy4"/>
    <dgm:cxn modelId="{ED75A6DC-A7AE-4B65-B033-46E2F4E7364C}" type="presParOf" srcId="{18F614E9-DFF7-44F9-AA12-3E9ECDD218C7}" destId="{32958C0C-C4C6-4E9B-9493-5B4344ACACC9}" srcOrd="1" destOrd="0" presId="urn:microsoft.com/office/officeart/2005/8/layout/hierarchy4"/>
    <dgm:cxn modelId="{2797639C-DCD4-42C2-B0DF-081524E023F2}" type="presParOf" srcId="{15407246-D4DD-4BAB-986E-9D9E3F690E2E}" destId="{B9E84493-18B6-4CC9-AA64-C2664CAAEB91}" srcOrd="1" destOrd="0" presId="urn:microsoft.com/office/officeart/2005/8/layout/hierarchy4"/>
    <dgm:cxn modelId="{9633B596-88EC-4CED-9AF7-584C13BA6500}" type="presParOf" srcId="{15407246-D4DD-4BAB-986E-9D9E3F690E2E}" destId="{4AE4F3EC-98D9-4F73-8A74-F933F49A3236}" srcOrd="2" destOrd="0" presId="urn:microsoft.com/office/officeart/2005/8/layout/hierarchy4"/>
    <dgm:cxn modelId="{5C3CA9A0-0FAB-428F-AE60-C1FE03778C23}" type="presParOf" srcId="{4AE4F3EC-98D9-4F73-8A74-F933F49A3236}" destId="{B7EFB0D0-F58A-4F44-831F-8F47D3654E50}" srcOrd="0" destOrd="0" presId="urn:microsoft.com/office/officeart/2005/8/layout/hierarchy4"/>
    <dgm:cxn modelId="{C53FA0C7-2327-46A3-B708-93BA63D1C567}" type="presParOf" srcId="{4AE4F3EC-98D9-4F73-8A74-F933F49A3236}" destId="{394F608C-D37D-47D7-B56A-03EF8BB55E2D}" srcOrd="1" destOrd="0" presId="urn:microsoft.com/office/officeart/2005/8/layout/hierarchy4"/>
    <dgm:cxn modelId="{EA540E8F-2056-4C88-B969-D9D3217E09D7}" type="presParOf" srcId="{4BC6DEAB-A4CF-4D13-9241-44A29113B3DD}" destId="{9002D8C4-6656-4369-B6C5-D3766DEEADE3}" srcOrd="1" destOrd="0" presId="urn:microsoft.com/office/officeart/2005/8/layout/hierarchy4"/>
    <dgm:cxn modelId="{61321EA4-4AC9-4FF3-8AED-A3454E1FCE2D}" type="presParOf" srcId="{4BC6DEAB-A4CF-4D13-9241-44A29113B3DD}" destId="{B6773AC8-F48B-46F6-AF96-5CDF4A080CCB}" srcOrd="2" destOrd="0" presId="urn:microsoft.com/office/officeart/2005/8/layout/hierarchy4"/>
    <dgm:cxn modelId="{CB27343A-9C99-43E8-A728-836CCD2BCF7C}" type="presParOf" srcId="{B6773AC8-F48B-46F6-AF96-5CDF4A080CCB}" destId="{3D30078C-66C5-4102-A0B9-98C8887FFD8F}" srcOrd="0" destOrd="0" presId="urn:microsoft.com/office/officeart/2005/8/layout/hierarchy4"/>
    <dgm:cxn modelId="{77BF78E9-FF6C-4C38-8E85-31F585F00D88}" type="presParOf" srcId="{B6773AC8-F48B-46F6-AF96-5CDF4A080CCB}" destId="{F9FD1A69-85FB-49C5-BAD2-FB5BCF2A3B94}" srcOrd="1" destOrd="0" presId="urn:microsoft.com/office/officeart/2005/8/layout/hierarchy4"/>
    <dgm:cxn modelId="{47C6A0A6-5B3C-4B92-A829-91687113F9FD}" type="presParOf" srcId="{B6773AC8-F48B-46F6-AF96-5CDF4A080CCB}" destId="{03F3768B-BB79-41D2-98D9-22E63C2A9C84}" srcOrd="2" destOrd="0" presId="urn:microsoft.com/office/officeart/2005/8/layout/hierarchy4"/>
    <dgm:cxn modelId="{7AF6161C-ED81-4B4F-9AE7-A8CF939E514C}" type="presParOf" srcId="{03F3768B-BB79-41D2-98D9-22E63C2A9C84}" destId="{DFA3C495-811A-462D-8FAD-304813C44454}" srcOrd="0" destOrd="0" presId="urn:microsoft.com/office/officeart/2005/8/layout/hierarchy4"/>
    <dgm:cxn modelId="{836C7056-2997-4778-B698-403A4646B3B0}" type="presParOf" srcId="{DFA3C495-811A-462D-8FAD-304813C44454}" destId="{AE9FBD25-95EC-4819-8DEA-67F6541007B4}" srcOrd="0" destOrd="0" presId="urn:microsoft.com/office/officeart/2005/8/layout/hierarchy4"/>
    <dgm:cxn modelId="{DEA7D4EA-2975-434C-8DC3-C9EB51DDACDD}" type="presParOf" srcId="{DFA3C495-811A-462D-8FAD-304813C44454}" destId="{4E8C304C-7165-4CDD-BAA3-B39C135CDC63}" srcOrd="1" destOrd="0" presId="urn:microsoft.com/office/officeart/2005/8/layout/hierarchy4"/>
    <dgm:cxn modelId="{80B2BC6B-DF8C-4C14-97B7-1703FDD41637}" type="presParOf" srcId="{03F3768B-BB79-41D2-98D9-22E63C2A9C84}" destId="{2AB2FBFD-A3C5-48EE-9F28-C04D77FE1BDC}" srcOrd="1" destOrd="0" presId="urn:microsoft.com/office/officeart/2005/8/layout/hierarchy4"/>
    <dgm:cxn modelId="{EF2014DF-0310-4BA2-A9A1-99B671107DA9}" type="presParOf" srcId="{03F3768B-BB79-41D2-98D9-22E63C2A9C84}" destId="{43178BBA-4BDE-404D-81C8-4FC27797F3E5}" srcOrd="2" destOrd="0" presId="urn:microsoft.com/office/officeart/2005/8/layout/hierarchy4"/>
    <dgm:cxn modelId="{5D8DFAD8-125B-4E18-AA0E-82D129BA1C7C}" type="presParOf" srcId="{43178BBA-4BDE-404D-81C8-4FC27797F3E5}" destId="{32093BAD-F7D2-4939-84C1-FB0D222EE91C}" srcOrd="0" destOrd="0" presId="urn:microsoft.com/office/officeart/2005/8/layout/hierarchy4"/>
    <dgm:cxn modelId="{A33CB49E-8FBE-4851-AD05-35C74DB96CC0}" type="presParOf" srcId="{43178BBA-4BDE-404D-81C8-4FC27797F3E5}" destId="{5DBD1DEA-E1F7-49E9-89F2-05ED84A6BD3C}" srcOrd="1" destOrd="0" presId="urn:microsoft.com/office/officeart/2005/8/layout/hierarchy4"/>
    <dgm:cxn modelId="{5F8ACA37-A9B1-42D9-936A-15D8FA955C56}" type="presParOf" srcId="{43178BBA-4BDE-404D-81C8-4FC27797F3E5}" destId="{649C65FC-EC47-415C-BD08-0BA604139336}" srcOrd="2" destOrd="0" presId="urn:microsoft.com/office/officeart/2005/8/layout/hierarchy4"/>
    <dgm:cxn modelId="{38BA8574-C244-4076-A7CB-C8884538B89A}" type="presParOf" srcId="{649C65FC-EC47-415C-BD08-0BA604139336}" destId="{D6EAD1E8-940D-4FDE-97F4-8DFE3071AC92}" srcOrd="0" destOrd="0" presId="urn:microsoft.com/office/officeart/2005/8/layout/hierarchy4"/>
    <dgm:cxn modelId="{CF6530FB-770B-4CFB-9A57-D61B88BECA96}" type="presParOf" srcId="{D6EAD1E8-940D-4FDE-97F4-8DFE3071AC92}" destId="{332F5B57-8439-4BE1-9802-DE992BD2B9CA}" srcOrd="0" destOrd="0" presId="urn:microsoft.com/office/officeart/2005/8/layout/hierarchy4"/>
    <dgm:cxn modelId="{A5344840-E2BF-4536-843B-C80ABBDEA11E}" type="presParOf" srcId="{D6EAD1E8-940D-4FDE-97F4-8DFE3071AC92}" destId="{7E0A48E5-0861-4D60-BEF8-C412569D4342}" srcOrd="1" destOrd="0" presId="urn:microsoft.com/office/officeart/2005/8/layout/hierarchy4"/>
    <dgm:cxn modelId="{831E4E4C-25BF-46AF-B2BD-C20B1F6D1524}" type="presParOf" srcId="{649C65FC-EC47-415C-BD08-0BA604139336}" destId="{8402B44D-972A-400B-A7F8-48955F819229}" srcOrd="1" destOrd="0" presId="urn:microsoft.com/office/officeart/2005/8/layout/hierarchy4"/>
    <dgm:cxn modelId="{8F0A91A0-F599-4E0F-A987-1D21F0F75D85}" type="presParOf" srcId="{649C65FC-EC47-415C-BD08-0BA604139336}" destId="{6F01A9E2-3426-46FF-8622-F702083D0B05}" srcOrd="2" destOrd="0" presId="urn:microsoft.com/office/officeart/2005/8/layout/hierarchy4"/>
    <dgm:cxn modelId="{AA686F25-B93C-425C-903E-0300AFA0DC5F}" type="presParOf" srcId="{6F01A9E2-3426-46FF-8622-F702083D0B05}" destId="{DE9135B1-B865-461C-91CC-39145AF2E351}" srcOrd="0" destOrd="0" presId="urn:microsoft.com/office/officeart/2005/8/layout/hierarchy4"/>
    <dgm:cxn modelId="{B457CD7B-F0CD-49A0-A958-92634638790F}" type="presParOf" srcId="{6F01A9E2-3426-46FF-8622-F702083D0B05}" destId="{37A13EB7-8BF9-43C2-AC83-1C85B2E32085}" srcOrd="1" destOrd="0" presId="urn:microsoft.com/office/officeart/2005/8/layout/hierarchy4"/>
  </dgm:cxnLst>
  <dgm:bg/>
  <dgm:whole/>
</dgm:dataModel>
</file>

<file path=ppt/diagrams/data52.xml><?xml version="1.0" encoding="utf-8"?>
<dgm:dataModel xmlns:dgm="http://schemas.openxmlformats.org/drawingml/2006/diagram" xmlns:a="http://schemas.openxmlformats.org/drawingml/2006/main">
  <dgm:ptLst>
    <dgm:pt modelId="{E3592906-0A57-4AE4-AF90-C959665C40B4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945458B5-BB73-4CE7-B64E-23307EA4D144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800" i="1" dirty="0" smtClean="0"/>
            <a:t>Mateo Castrillón Heredia</a:t>
          </a:r>
          <a:endParaRPr lang="es-CO" sz="2800" i="1" dirty="0"/>
        </a:p>
      </dgm:t>
    </dgm:pt>
    <dgm:pt modelId="{9ED90756-F5FA-4629-9200-98777A896104}" type="parTrans" cxnId="{71EF31DB-8B7E-48FD-9802-D0BAFA82920B}">
      <dgm:prSet/>
      <dgm:spPr/>
      <dgm:t>
        <a:bodyPr/>
        <a:lstStyle/>
        <a:p>
          <a:endParaRPr lang="es-CO"/>
        </a:p>
      </dgm:t>
    </dgm:pt>
    <dgm:pt modelId="{13008008-B550-473B-AA8B-531E50C43EBA}" type="sibTrans" cxnId="{71EF31DB-8B7E-48FD-9802-D0BAFA82920B}">
      <dgm:prSet/>
      <dgm:spPr/>
      <dgm:t>
        <a:bodyPr/>
        <a:lstStyle/>
        <a:p>
          <a:endParaRPr lang="es-CO"/>
        </a:p>
      </dgm:t>
    </dgm:pt>
    <dgm:pt modelId="{9BEF0667-5517-4383-973B-4512E240B581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dirty="0" smtClean="0"/>
            <a:t>Diego                 Álvarez De Castrillón</a:t>
          </a:r>
          <a:endParaRPr lang="es-CO" sz="1600" dirty="0"/>
        </a:p>
      </dgm:t>
    </dgm:pt>
    <dgm:pt modelId="{62BF4EE8-2F3B-4467-BDB3-F358270E07D4}" type="parTrans" cxnId="{56A7CA67-A3F0-46AD-848B-082572810DCB}">
      <dgm:prSet/>
      <dgm:spPr/>
      <dgm:t>
        <a:bodyPr/>
        <a:lstStyle/>
        <a:p>
          <a:endParaRPr lang="es-CO"/>
        </a:p>
      </dgm:t>
    </dgm:pt>
    <dgm:pt modelId="{7708DB5A-6EE0-472F-B932-D66B00CDD58E}" type="sibTrans" cxnId="{56A7CA67-A3F0-46AD-848B-082572810DCB}">
      <dgm:prSet/>
      <dgm:spPr/>
      <dgm:t>
        <a:bodyPr/>
        <a:lstStyle/>
        <a:p>
          <a:endParaRPr lang="es-CO"/>
        </a:p>
      </dgm:t>
    </dgm:pt>
    <dgm:pt modelId="{D6EFB177-3B83-4ED1-A9C0-446EEA4AD626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Catalina Blandón Heredia</a:t>
          </a:r>
          <a:endParaRPr lang="es-CO" sz="2000" dirty="0"/>
        </a:p>
      </dgm:t>
    </dgm:pt>
    <dgm:pt modelId="{4257DB2C-18A6-41E5-9116-C222447AD341}" type="parTrans" cxnId="{1AE082CE-04CE-4A8E-AC99-C971D7D2CA8D}">
      <dgm:prSet/>
      <dgm:spPr/>
      <dgm:t>
        <a:bodyPr/>
        <a:lstStyle/>
        <a:p>
          <a:endParaRPr lang="es-CO"/>
        </a:p>
      </dgm:t>
    </dgm:pt>
    <dgm:pt modelId="{63C44E8C-B992-4FDE-A41E-179482F6F6EB}" type="sibTrans" cxnId="{1AE082CE-04CE-4A8E-AC99-C971D7D2CA8D}">
      <dgm:prSet/>
      <dgm:spPr/>
      <dgm:t>
        <a:bodyPr/>
        <a:lstStyle/>
        <a:p>
          <a:endParaRPr lang="es-CO"/>
        </a:p>
      </dgm:t>
    </dgm:pt>
    <dgm:pt modelId="{F0840F06-F1D1-49A0-AFB3-EAD289BE773C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dirty="0" smtClean="0"/>
            <a:t>Nicolás Bland</a:t>
          </a:r>
          <a:r>
            <a:rPr lang="es-CO" sz="1800" dirty="0" smtClean="0"/>
            <a:t>ón</a:t>
          </a:r>
          <a:endParaRPr lang="es-CO" sz="1800" dirty="0"/>
        </a:p>
      </dgm:t>
    </dgm:pt>
    <dgm:pt modelId="{3EAFF5AB-CB3B-429B-A4C6-5A1073B64B70}" type="parTrans" cxnId="{D72F2020-93AD-4898-87C5-892DE5F16237}">
      <dgm:prSet/>
      <dgm:spPr/>
      <dgm:t>
        <a:bodyPr/>
        <a:lstStyle/>
        <a:p>
          <a:endParaRPr lang="es-CO"/>
        </a:p>
      </dgm:t>
    </dgm:pt>
    <dgm:pt modelId="{8D510481-37FB-492A-AD0C-68EFA863FA82}" type="sibTrans" cxnId="{D72F2020-93AD-4898-87C5-892DE5F16237}">
      <dgm:prSet/>
      <dgm:spPr/>
      <dgm:t>
        <a:bodyPr/>
        <a:lstStyle/>
        <a:p>
          <a:endParaRPr lang="es-CO"/>
        </a:p>
      </dgm:t>
    </dgm:pt>
    <dgm:pt modelId="{0C58B5A7-5904-4B39-B44E-CC7BF58E98AC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dirty="0" smtClean="0"/>
            <a:t>Catalina De Heredia</a:t>
          </a:r>
          <a:endParaRPr lang="es-CO" sz="1800" dirty="0"/>
        </a:p>
      </dgm:t>
    </dgm:pt>
    <dgm:pt modelId="{CE7D8CD7-BFC2-4502-B537-2D57A28B491F}" type="parTrans" cxnId="{982F5A5B-CA37-46C7-8898-97AF4E05FA87}">
      <dgm:prSet/>
      <dgm:spPr/>
      <dgm:t>
        <a:bodyPr/>
        <a:lstStyle/>
        <a:p>
          <a:endParaRPr lang="es-CO"/>
        </a:p>
      </dgm:t>
    </dgm:pt>
    <dgm:pt modelId="{573CE34F-764A-401B-970D-F89BA233A167}" type="sibTrans" cxnId="{982F5A5B-CA37-46C7-8898-97AF4E05FA87}">
      <dgm:prSet/>
      <dgm:spPr/>
      <dgm:t>
        <a:bodyPr/>
        <a:lstStyle/>
        <a:p>
          <a:endParaRPr lang="es-CO"/>
        </a:p>
      </dgm:t>
    </dgm:pt>
    <dgm:pt modelId="{AEC323D7-F81A-4D1E-AEEF-AA5A91F5F757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CO" sz="1600" dirty="0" smtClean="0"/>
            <a:t>Juan Ruiz</a:t>
          </a:r>
          <a:endParaRPr lang="es-CO" sz="1600" dirty="0"/>
        </a:p>
      </dgm:t>
    </dgm:pt>
    <dgm:pt modelId="{50CE9C06-CF97-4F94-9A9B-0E798C06A7EC}" type="parTrans" cxnId="{ACBA919B-3C8B-44E4-ACEA-BE72D35FDD64}">
      <dgm:prSet/>
      <dgm:spPr/>
      <dgm:t>
        <a:bodyPr/>
        <a:lstStyle/>
        <a:p>
          <a:endParaRPr lang="es-CO"/>
        </a:p>
      </dgm:t>
    </dgm:pt>
    <dgm:pt modelId="{84D17AF5-CF3E-4CD9-9C69-1E1116E6055E}" type="sibTrans" cxnId="{ACBA919B-3C8B-44E4-ACEA-BE72D35FDD64}">
      <dgm:prSet/>
      <dgm:spPr/>
      <dgm:t>
        <a:bodyPr/>
        <a:lstStyle/>
        <a:p>
          <a:endParaRPr lang="es-CO"/>
        </a:p>
      </dgm:t>
    </dgm:pt>
    <dgm:pt modelId="{9287E060-B013-4A5C-B117-BD9B98808045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tx1"/>
        </a:solidFill>
      </dgm:spPr>
      <dgm:t>
        <a:bodyPr/>
        <a:lstStyle/>
        <a:p>
          <a:endParaRPr lang="es-CO" dirty="0"/>
        </a:p>
      </dgm:t>
    </dgm:pt>
    <dgm:pt modelId="{996CB699-81D8-4E09-A50B-75C07DA1A93B}" type="parTrans" cxnId="{EBBF5D17-E8BD-4701-B714-4083ECAE96F7}">
      <dgm:prSet/>
      <dgm:spPr/>
      <dgm:t>
        <a:bodyPr/>
        <a:lstStyle/>
        <a:p>
          <a:endParaRPr lang="es-CO"/>
        </a:p>
      </dgm:t>
    </dgm:pt>
    <dgm:pt modelId="{D1E93277-C01C-4340-90F5-9B59A1C0C815}" type="sibTrans" cxnId="{EBBF5D17-E8BD-4701-B714-4083ECAE96F7}">
      <dgm:prSet/>
      <dgm:spPr/>
      <dgm:t>
        <a:bodyPr/>
        <a:lstStyle/>
        <a:p>
          <a:endParaRPr lang="es-CO"/>
        </a:p>
      </dgm:t>
    </dgm:pt>
    <dgm:pt modelId="{F09CF7AD-0122-4212-AEFF-301118B91E8B}" type="pres">
      <dgm:prSet presAssocID="{E3592906-0A57-4AE4-AF90-C959665C40B4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11CD659E-AB3E-45C7-A8D8-367788333116}" type="pres">
      <dgm:prSet presAssocID="{945458B5-BB73-4CE7-B64E-23307EA4D144}" presName="vertOne" presStyleCnt="0"/>
      <dgm:spPr/>
    </dgm:pt>
    <dgm:pt modelId="{BE669C5C-3AD7-4430-876F-129700934147}" type="pres">
      <dgm:prSet presAssocID="{945458B5-BB73-4CE7-B64E-23307EA4D144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EF195A5B-DB62-42C1-99B2-56CE8EF5EC58}" type="pres">
      <dgm:prSet presAssocID="{945458B5-BB73-4CE7-B64E-23307EA4D144}" presName="parTransOne" presStyleCnt="0"/>
      <dgm:spPr/>
    </dgm:pt>
    <dgm:pt modelId="{D76AE9D9-8E8B-4313-9572-DDD46011B53C}" type="pres">
      <dgm:prSet presAssocID="{945458B5-BB73-4CE7-B64E-23307EA4D144}" presName="horzOne" presStyleCnt="0"/>
      <dgm:spPr/>
    </dgm:pt>
    <dgm:pt modelId="{6763C0B8-D167-4DED-989F-86C47A542DFE}" type="pres">
      <dgm:prSet presAssocID="{9BEF0667-5517-4383-973B-4512E240B581}" presName="vertTwo" presStyleCnt="0"/>
      <dgm:spPr/>
    </dgm:pt>
    <dgm:pt modelId="{A505E2E3-D83C-4B69-8809-4E95C3C78A4A}" type="pres">
      <dgm:prSet presAssocID="{9BEF0667-5517-4383-973B-4512E240B581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22187776-0765-486F-AE46-C862E3B4A52B}" type="pres">
      <dgm:prSet presAssocID="{9BEF0667-5517-4383-973B-4512E240B581}" presName="horzTwo" presStyleCnt="0"/>
      <dgm:spPr/>
    </dgm:pt>
    <dgm:pt modelId="{59667819-0B6C-4FBE-B0C4-DC2502A5030F}" type="pres">
      <dgm:prSet presAssocID="{7708DB5A-6EE0-472F-B932-D66B00CDD58E}" presName="sibSpaceTwo" presStyleCnt="0"/>
      <dgm:spPr/>
    </dgm:pt>
    <dgm:pt modelId="{1EB6838F-AB00-40E6-99DA-6411C243CF60}" type="pres">
      <dgm:prSet presAssocID="{D6EFB177-3B83-4ED1-A9C0-446EEA4AD626}" presName="vertTwo" presStyleCnt="0"/>
      <dgm:spPr/>
    </dgm:pt>
    <dgm:pt modelId="{B6E8430F-15DB-4DF8-A6C8-531434C20EFF}" type="pres">
      <dgm:prSet presAssocID="{D6EFB177-3B83-4ED1-A9C0-446EEA4AD626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8887EC6A-83A1-4D65-8B3D-3D113E48D90F}" type="pres">
      <dgm:prSet presAssocID="{D6EFB177-3B83-4ED1-A9C0-446EEA4AD626}" presName="parTransTwo" presStyleCnt="0"/>
      <dgm:spPr/>
    </dgm:pt>
    <dgm:pt modelId="{0D943946-8F72-4420-B57E-241C8DA0B31A}" type="pres">
      <dgm:prSet presAssocID="{D6EFB177-3B83-4ED1-A9C0-446EEA4AD626}" presName="horzTwo" presStyleCnt="0"/>
      <dgm:spPr/>
    </dgm:pt>
    <dgm:pt modelId="{969ED2B5-6C0B-4669-A0F2-3CAE603E8E45}" type="pres">
      <dgm:prSet presAssocID="{F0840F06-F1D1-49A0-AFB3-EAD289BE773C}" presName="vertThree" presStyleCnt="0"/>
      <dgm:spPr/>
    </dgm:pt>
    <dgm:pt modelId="{EAFA448B-2B09-4537-A101-88124348622F}" type="pres">
      <dgm:prSet presAssocID="{F0840F06-F1D1-49A0-AFB3-EAD289BE773C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1662FB1D-C3E4-4C7F-AEC1-0A1BD86015F4}" type="pres">
      <dgm:prSet presAssocID="{F0840F06-F1D1-49A0-AFB3-EAD289BE773C}" presName="horzThree" presStyleCnt="0"/>
      <dgm:spPr/>
    </dgm:pt>
    <dgm:pt modelId="{E0EA9CAE-B687-498D-9A1B-9C1A90DEBE57}" type="pres">
      <dgm:prSet presAssocID="{8D510481-37FB-492A-AD0C-68EFA863FA82}" presName="sibSpaceThree" presStyleCnt="0"/>
      <dgm:spPr/>
    </dgm:pt>
    <dgm:pt modelId="{DA4919F4-1BCF-4FF9-BB44-9ED7E7B892BC}" type="pres">
      <dgm:prSet presAssocID="{0C58B5A7-5904-4B39-B44E-CC7BF58E98AC}" presName="vertThree" presStyleCnt="0"/>
      <dgm:spPr/>
    </dgm:pt>
    <dgm:pt modelId="{2E661DC7-F4AB-401D-A9DD-530EE1C093B1}" type="pres">
      <dgm:prSet presAssocID="{0C58B5A7-5904-4B39-B44E-CC7BF58E98AC}" presName="txThre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6815B3AF-79AF-4800-BA57-6EE194FE05D6}" type="pres">
      <dgm:prSet presAssocID="{0C58B5A7-5904-4B39-B44E-CC7BF58E98AC}" presName="parTransThree" presStyleCnt="0"/>
      <dgm:spPr/>
    </dgm:pt>
    <dgm:pt modelId="{36E7FA7A-FF7C-420B-AF7D-5C873E9DCE81}" type="pres">
      <dgm:prSet presAssocID="{0C58B5A7-5904-4B39-B44E-CC7BF58E98AC}" presName="horzThree" presStyleCnt="0"/>
      <dgm:spPr/>
    </dgm:pt>
    <dgm:pt modelId="{5CC4F939-3AFF-43DF-A34C-FBDEE05D596B}" type="pres">
      <dgm:prSet presAssocID="{AEC323D7-F81A-4D1E-AEEF-AA5A91F5F757}" presName="vertFour" presStyleCnt="0">
        <dgm:presLayoutVars>
          <dgm:chPref val="3"/>
        </dgm:presLayoutVars>
      </dgm:prSet>
      <dgm:spPr/>
    </dgm:pt>
    <dgm:pt modelId="{105D022E-9327-4FC0-9D96-9302D3A74111}" type="pres">
      <dgm:prSet presAssocID="{AEC323D7-F81A-4D1E-AEEF-AA5A91F5F757}" presName="txFour" presStyleLbl="node4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816048E4-996F-4D16-BF47-1D70E540BB2C}" type="pres">
      <dgm:prSet presAssocID="{AEC323D7-F81A-4D1E-AEEF-AA5A91F5F757}" presName="horzFour" presStyleCnt="0"/>
      <dgm:spPr/>
    </dgm:pt>
    <dgm:pt modelId="{6EEB3B79-2EC4-447A-89C0-EB9CE955CF5B}" type="pres">
      <dgm:prSet presAssocID="{84D17AF5-CF3E-4CD9-9C69-1E1116E6055E}" presName="sibSpaceFour" presStyleCnt="0"/>
      <dgm:spPr/>
    </dgm:pt>
    <dgm:pt modelId="{57438DDE-C0D6-48DF-A345-EA9C6F02184D}" type="pres">
      <dgm:prSet presAssocID="{9287E060-B013-4A5C-B117-BD9B98808045}" presName="vertFour" presStyleCnt="0">
        <dgm:presLayoutVars>
          <dgm:chPref val="3"/>
        </dgm:presLayoutVars>
      </dgm:prSet>
      <dgm:spPr/>
    </dgm:pt>
    <dgm:pt modelId="{160FD158-8403-4962-B015-BC1CD965361F}" type="pres">
      <dgm:prSet presAssocID="{9287E060-B013-4A5C-B117-BD9B98808045}" presName="txFour" presStyleLbl="node4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8F88F2F2-AED9-420C-B8D7-6EA7A566D4EE}" type="pres">
      <dgm:prSet presAssocID="{9287E060-B013-4A5C-B117-BD9B98808045}" presName="horzFour" presStyleCnt="0"/>
      <dgm:spPr/>
    </dgm:pt>
  </dgm:ptLst>
  <dgm:cxnLst>
    <dgm:cxn modelId="{D72F2020-93AD-4898-87C5-892DE5F16237}" srcId="{D6EFB177-3B83-4ED1-A9C0-446EEA4AD626}" destId="{F0840F06-F1D1-49A0-AFB3-EAD289BE773C}" srcOrd="0" destOrd="0" parTransId="{3EAFF5AB-CB3B-429B-A4C6-5A1073B64B70}" sibTransId="{8D510481-37FB-492A-AD0C-68EFA863FA82}"/>
    <dgm:cxn modelId="{982F5A5B-CA37-46C7-8898-97AF4E05FA87}" srcId="{D6EFB177-3B83-4ED1-A9C0-446EEA4AD626}" destId="{0C58B5A7-5904-4B39-B44E-CC7BF58E98AC}" srcOrd="1" destOrd="0" parTransId="{CE7D8CD7-BFC2-4502-B537-2D57A28B491F}" sibTransId="{573CE34F-764A-401B-970D-F89BA233A167}"/>
    <dgm:cxn modelId="{1AE082CE-04CE-4A8E-AC99-C971D7D2CA8D}" srcId="{945458B5-BB73-4CE7-B64E-23307EA4D144}" destId="{D6EFB177-3B83-4ED1-A9C0-446EEA4AD626}" srcOrd="1" destOrd="0" parTransId="{4257DB2C-18A6-41E5-9116-C222447AD341}" sibTransId="{63C44E8C-B992-4FDE-A41E-179482F6F6EB}"/>
    <dgm:cxn modelId="{75AE180D-6D7A-4027-852D-CE536062E09A}" type="presOf" srcId="{E3592906-0A57-4AE4-AF90-C959665C40B4}" destId="{F09CF7AD-0122-4212-AEFF-301118B91E8B}" srcOrd="0" destOrd="0" presId="urn:microsoft.com/office/officeart/2005/8/layout/hierarchy4"/>
    <dgm:cxn modelId="{71EF31DB-8B7E-48FD-9802-D0BAFA82920B}" srcId="{E3592906-0A57-4AE4-AF90-C959665C40B4}" destId="{945458B5-BB73-4CE7-B64E-23307EA4D144}" srcOrd="0" destOrd="0" parTransId="{9ED90756-F5FA-4629-9200-98777A896104}" sibTransId="{13008008-B550-473B-AA8B-531E50C43EBA}"/>
    <dgm:cxn modelId="{78E016EF-880C-4F14-B899-8B1B9282F3DB}" type="presOf" srcId="{AEC323D7-F81A-4D1E-AEEF-AA5A91F5F757}" destId="{105D022E-9327-4FC0-9D96-9302D3A74111}" srcOrd="0" destOrd="0" presId="urn:microsoft.com/office/officeart/2005/8/layout/hierarchy4"/>
    <dgm:cxn modelId="{7282357C-39B0-4A67-9540-F6E184F362C8}" type="presOf" srcId="{9BEF0667-5517-4383-973B-4512E240B581}" destId="{A505E2E3-D83C-4B69-8809-4E95C3C78A4A}" srcOrd="0" destOrd="0" presId="urn:microsoft.com/office/officeart/2005/8/layout/hierarchy4"/>
    <dgm:cxn modelId="{2C087BA0-EBAF-4EA0-83A9-09D30B927333}" type="presOf" srcId="{945458B5-BB73-4CE7-B64E-23307EA4D144}" destId="{BE669C5C-3AD7-4430-876F-129700934147}" srcOrd="0" destOrd="0" presId="urn:microsoft.com/office/officeart/2005/8/layout/hierarchy4"/>
    <dgm:cxn modelId="{56A7CA67-A3F0-46AD-848B-082572810DCB}" srcId="{945458B5-BB73-4CE7-B64E-23307EA4D144}" destId="{9BEF0667-5517-4383-973B-4512E240B581}" srcOrd="0" destOrd="0" parTransId="{62BF4EE8-2F3B-4467-BDB3-F358270E07D4}" sibTransId="{7708DB5A-6EE0-472F-B932-D66B00CDD58E}"/>
    <dgm:cxn modelId="{90D6125B-CF1D-4EE8-B117-EDBD37EE1E54}" type="presOf" srcId="{9287E060-B013-4A5C-B117-BD9B98808045}" destId="{160FD158-8403-4962-B015-BC1CD965361F}" srcOrd="0" destOrd="0" presId="urn:microsoft.com/office/officeart/2005/8/layout/hierarchy4"/>
    <dgm:cxn modelId="{1C5A2EAA-BC21-4BF1-8E92-44BAD68B48E9}" type="presOf" srcId="{F0840F06-F1D1-49A0-AFB3-EAD289BE773C}" destId="{EAFA448B-2B09-4537-A101-88124348622F}" srcOrd="0" destOrd="0" presId="urn:microsoft.com/office/officeart/2005/8/layout/hierarchy4"/>
    <dgm:cxn modelId="{EBBF5D17-E8BD-4701-B714-4083ECAE96F7}" srcId="{0C58B5A7-5904-4B39-B44E-CC7BF58E98AC}" destId="{9287E060-B013-4A5C-B117-BD9B98808045}" srcOrd="1" destOrd="0" parTransId="{996CB699-81D8-4E09-A50B-75C07DA1A93B}" sibTransId="{D1E93277-C01C-4340-90F5-9B59A1C0C815}"/>
    <dgm:cxn modelId="{F727866E-257D-45A1-ACE8-63B781CDD51F}" type="presOf" srcId="{0C58B5A7-5904-4B39-B44E-CC7BF58E98AC}" destId="{2E661DC7-F4AB-401D-A9DD-530EE1C093B1}" srcOrd="0" destOrd="0" presId="urn:microsoft.com/office/officeart/2005/8/layout/hierarchy4"/>
    <dgm:cxn modelId="{ACBA919B-3C8B-44E4-ACEA-BE72D35FDD64}" srcId="{0C58B5A7-5904-4B39-B44E-CC7BF58E98AC}" destId="{AEC323D7-F81A-4D1E-AEEF-AA5A91F5F757}" srcOrd="0" destOrd="0" parTransId="{50CE9C06-CF97-4F94-9A9B-0E798C06A7EC}" sibTransId="{84D17AF5-CF3E-4CD9-9C69-1E1116E6055E}"/>
    <dgm:cxn modelId="{DB9EAB3A-A31C-43E9-AD4B-69EBF1FE26E4}" type="presOf" srcId="{D6EFB177-3B83-4ED1-A9C0-446EEA4AD626}" destId="{B6E8430F-15DB-4DF8-A6C8-531434C20EFF}" srcOrd="0" destOrd="0" presId="urn:microsoft.com/office/officeart/2005/8/layout/hierarchy4"/>
    <dgm:cxn modelId="{749C31CD-D8D1-4416-8737-57F8F7F192B3}" type="presParOf" srcId="{F09CF7AD-0122-4212-AEFF-301118B91E8B}" destId="{11CD659E-AB3E-45C7-A8D8-367788333116}" srcOrd="0" destOrd="0" presId="urn:microsoft.com/office/officeart/2005/8/layout/hierarchy4"/>
    <dgm:cxn modelId="{3BA99730-8C2E-4269-8E82-960558E7D4F7}" type="presParOf" srcId="{11CD659E-AB3E-45C7-A8D8-367788333116}" destId="{BE669C5C-3AD7-4430-876F-129700934147}" srcOrd="0" destOrd="0" presId="urn:microsoft.com/office/officeart/2005/8/layout/hierarchy4"/>
    <dgm:cxn modelId="{8634703E-98FF-4CC0-BC79-F9D5AB96E728}" type="presParOf" srcId="{11CD659E-AB3E-45C7-A8D8-367788333116}" destId="{EF195A5B-DB62-42C1-99B2-56CE8EF5EC58}" srcOrd="1" destOrd="0" presId="urn:microsoft.com/office/officeart/2005/8/layout/hierarchy4"/>
    <dgm:cxn modelId="{E6D2538B-EB45-475D-9A20-7A7741F356B2}" type="presParOf" srcId="{11CD659E-AB3E-45C7-A8D8-367788333116}" destId="{D76AE9D9-8E8B-4313-9572-DDD46011B53C}" srcOrd="2" destOrd="0" presId="urn:microsoft.com/office/officeart/2005/8/layout/hierarchy4"/>
    <dgm:cxn modelId="{2EF3E082-374B-4A9C-8D19-BF28FA80F137}" type="presParOf" srcId="{D76AE9D9-8E8B-4313-9572-DDD46011B53C}" destId="{6763C0B8-D167-4DED-989F-86C47A542DFE}" srcOrd="0" destOrd="0" presId="urn:microsoft.com/office/officeart/2005/8/layout/hierarchy4"/>
    <dgm:cxn modelId="{2D78F23A-94C9-4991-96BD-887C0E7A7156}" type="presParOf" srcId="{6763C0B8-D167-4DED-989F-86C47A542DFE}" destId="{A505E2E3-D83C-4B69-8809-4E95C3C78A4A}" srcOrd="0" destOrd="0" presId="urn:microsoft.com/office/officeart/2005/8/layout/hierarchy4"/>
    <dgm:cxn modelId="{EA59C406-3A9C-44E5-9D13-AEE211B16A12}" type="presParOf" srcId="{6763C0B8-D167-4DED-989F-86C47A542DFE}" destId="{22187776-0765-486F-AE46-C862E3B4A52B}" srcOrd="1" destOrd="0" presId="urn:microsoft.com/office/officeart/2005/8/layout/hierarchy4"/>
    <dgm:cxn modelId="{4D924924-9014-4B30-934A-83BFC2AA7E30}" type="presParOf" srcId="{D76AE9D9-8E8B-4313-9572-DDD46011B53C}" destId="{59667819-0B6C-4FBE-B0C4-DC2502A5030F}" srcOrd="1" destOrd="0" presId="urn:microsoft.com/office/officeart/2005/8/layout/hierarchy4"/>
    <dgm:cxn modelId="{30CE273D-5A4D-4766-A866-E77E1CA0127E}" type="presParOf" srcId="{D76AE9D9-8E8B-4313-9572-DDD46011B53C}" destId="{1EB6838F-AB00-40E6-99DA-6411C243CF60}" srcOrd="2" destOrd="0" presId="urn:microsoft.com/office/officeart/2005/8/layout/hierarchy4"/>
    <dgm:cxn modelId="{0288E24E-DDA4-413F-B989-74714D1B8C07}" type="presParOf" srcId="{1EB6838F-AB00-40E6-99DA-6411C243CF60}" destId="{B6E8430F-15DB-4DF8-A6C8-531434C20EFF}" srcOrd="0" destOrd="0" presId="urn:microsoft.com/office/officeart/2005/8/layout/hierarchy4"/>
    <dgm:cxn modelId="{8267D1E2-6106-475A-A9A0-0C10B7053B54}" type="presParOf" srcId="{1EB6838F-AB00-40E6-99DA-6411C243CF60}" destId="{8887EC6A-83A1-4D65-8B3D-3D113E48D90F}" srcOrd="1" destOrd="0" presId="urn:microsoft.com/office/officeart/2005/8/layout/hierarchy4"/>
    <dgm:cxn modelId="{12583646-C023-478B-B242-5721FB4A067F}" type="presParOf" srcId="{1EB6838F-AB00-40E6-99DA-6411C243CF60}" destId="{0D943946-8F72-4420-B57E-241C8DA0B31A}" srcOrd="2" destOrd="0" presId="urn:microsoft.com/office/officeart/2005/8/layout/hierarchy4"/>
    <dgm:cxn modelId="{70F3D7FC-E213-47D8-8230-DF222F8F80C7}" type="presParOf" srcId="{0D943946-8F72-4420-B57E-241C8DA0B31A}" destId="{969ED2B5-6C0B-4669-A0F2-3CAE603E8E45}" srcOrd="0" destOrd="0" presId="urn:microsoft.com/office/officeart/2005/8/layout/hierarchy4"/>
    <dgm:cxn modelId="{8771E980-8E24-4929-8083-2FA8653E45F2}" type="presParOf" srcId="{969ED2B5-6C0B-4669-A0F2-3CAE603E8E45}" destId="{EAFA448B-2B09-4537-A101-88124348622F}" srcOrd="0" destOrd="0" presId="urn:microsoft.com/office/officeart/2005/8/layout/hierarchy4"/>
    <dgm:cxn modelId="{711A69DA-0345-4C98-8574-740CB7D9F9BC}" type="presParOf" srcId="{969ED2B5-6C0B-4669-A0F2-3CAE603E8E45}" destId="{1662FB1D-C3E4-4C7F-AEC1-0A1BD86015F4}" srcOrd="1" destOrd="0" presId="urn:microsoft.com/office/officeart/2005/8/layout/hierarchy4"/>
    <dgm:cxn modelId="{7C70B280-E7A9-4681-9ACD-3CA7F6F8F4D8}" type="presParOf" srcId="{0D943946-8F72-4420-B57E-241C8DA0B31A}" destId="{E0EA9CAE-B687-498D-9A1B-9C1A90DEBE57}" srcOrd="1" destOrd="0" presId="urn:microsoft.com/office/officeart/2005/8/layout/hierarchy4"/>
    <dgm:cxn modelId="{191EE437-6FF8-4FCB-960E-9F7065F67E9F}" type="presParOf" srcId="{0D943946-8F72-4420-B57E-241C8DA0B31A}" destId="{DA4919F4-1BCF-4FF9-BB44-9ED7E7B892BC}" srcOrd="2" destOrd="0" presId="urn:microsoft.com/office/officeart/2005/8/layout/hierarchy4"/>
    <dgm:cxn modelId="{D8CD4180-870B-4D62-BD9C-CE57E7CC4D6A}" type="presParOf" srcId="{DA4919F4-1BCF-4FF9-BB44-9ED7E7B892BC}" destId="{2E661DC7-F4AB-401D-A9DD-530EE1C093B1}" srcOrd="0" destOrd="0" presId="urn:microsoft.com/office/officeart/2005/8/layout/hierarchy4"/>
    <dgm:cxn modelId="{348A6FE3-A411-4570-8537-888271A8379A}" type="presParOf" srcId="{DA4919F4-1BCF-4FF9-BB44-9ED7E7B892BC}" destId="{6815B3AF-79AF-4800-BA57-6EE194FE05D6}" srcOrd="1" destOrd="0" presId="urn:microsoft.com/office/officeart/2005/8/layout/hierarchy4"/>
    <dgm:cxn modelId="{29DDCD36-56A2-445E-BAA4-42F0F0A7C01F}" type="presParOf" srcId="{DA4919F4-1BCF-4FF9-BB44-9ED7E7B892BC}" destId="{36E7FA7A-FF7C-420B-AF7D-5C873E9DCE81}" srcOrd="2" destOrd="0" presId="urn:microsoft.com/office/officeart/2005/8/layout/hierarchy4"/>
    <dgm:cxn modelId="{916EB345-C186-46E9-AAFB-B5A7D1BC5220}" type="presParOf" srcId="{36E7FA7A-FF7C-420B-AF7D-5C873E9DCE81}" destId="{5CC4F939-3AFF-43DF-A34C-FBDEE05D596B}" srcOrd="0" destOrd="0" presId="urn:microsoft.com/office/officeart/2005/8/layout/hierarchy4"/>
    <dgm:cxn modelId="{77EC27CE-3DCA-44BF-ACE0-37596319DB8E}" type="presParOf" srcId="{5CC4F939-3AFF-43DF-A34C-FBDEE05D596B}" destId="{105D022E-9327-4FC0-9D96-9302D3A74111}" srcOrd="0" destOrd="0" presId="urn:microsoft.com/office/officeart/2005/8/layout/hierarchy4"/>
    <dgm:cxn modelId="{986C78B6-4C4C-43DD-8278-B2291C080700}" type="presParOf" srcId="{5CC4F939-3AFF-43DF-A34C-FBDEE05D596B}" destId="{816048E4-996F-4D16-BF47-1D70E540BB2C}" srcOrd="1" destOrd="0" presId="urn:microsoft.com/office/officeart/2005/8/layout/hierarchy4"/>
    <dgm:cxn modelId="{269566E3-7439-4D80-9627-A110F67A47F0}" type="presParOf" srcId="{36E7FA7A-FF7C-420B-AF7D-5C873E9DCE81}" destId="{6EEB3B79-2EC4-447A-89C0-EB9CE955CF5B}" srcOrd="1" destOrd="0" presId="urn:microsoft.com/office/officeart/2005/8/layout/hierarchy4"/>
    <dgm:cxn modelId="{0408BCA8-9464-4B13-BFBD-2DC57B925144}" type="presParOf" srcId="{36E7FA7A-FF7C-420B-AF7D-5C873E9DCE81}" destId="{57438DDE-C0D6-48DF-A345-EA9C6F02184D}" srcOrd="2" destOrd="0" presId="urn:microsoft.com/office/officeart/2005/8/layout/hierarchy4"/>
    <dgm:cxn modelId="{B65847EE-5500-4259-8F7A-1394EB6FE5DE}" type="presParOf" srcId="{57438DDE-C0D6-48DF-A345-EA9C6F02184D}" destId="{160FD158-8403-4962-B015-BC1CD965361F}" srcOrd="0" destOrd="0" presId="urn:microsoft.com/office/officeart/2005/8/layout/hierarchy4"/>
    <dgm:cxn modelId="{8E09C4D0-A659-4D92-9CF7-2052C3710ADA}" type="presParOf" srcId="{57438DDE-C0D6-48DF-A345-EA9C6F02184D}" destId="{8F88F2F2-AED9-420C-B8D7-6EA7A566D4EE}" srcOrd="1" destOrd="0" presId="urn:microsoft.com/office/officeart/2005/8/layout/hierarchy4"/>
  </dgm:cxnLst>
  <dgm:bg/>
  <dgm:whole/>
</dgm:dataModel>
</file>

<file path=ppt/diagrams/data53.xml><?xml version="1.0" encoding="utf-8"?>
<dgm:dataModel xmlns:dgm="http://schemas.openxmlformats.org/drawingml/2006/diagram" xmlns:a="http://schemas.openxmlformats.org/drawingml/2006/main">
  <dgm:ptLst>
    <dgm:pt modelId="{E3592906-0A57-4AE4-AF90-C959665C40B4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69108037-68EC-46D2-9C15-F5049E51819E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800" i="1" dirty="0" smtClean="0"/>
            <a:t>María Vásquez Espinosa</a:t>
          </a:r>
          <a:endParaRPr lang="es-CO" sz="2800" i="1" dirty="0"/>
        </a:p>
      </dgm:t>
    </dgm:pt>
    <dgm:pt modelId="{B8B464D7-30EE-4B23-8AEA-FD8F94884D2E}" type="parTrans" cxnId="{AE47079F-5755-4007-A179-B6347228DA14}">
      <dgm:prSet/>
      <dgm:spPr/>
      <dgm:t>
        <a:bodyPr/>
        <a:lstStyle/>
        <a:p>
          <a:endParaRPr lang="es-CO"/>
        </a:p>
      </dgm:t>
    </dgm:pt>
    <dgm:pt modelId="{E613D1B4-2596-478C-AC92-EFBEF1D57702}" type="sibTrans" cxnId="{AE47079F-5755-4007-A179-B6347228DA14}">
      <dgm:prSet/>
      <dgm:spPr/>
      <dgm:t>
        <a:bodyPr/>
        <a:lstStyle/>
        <a:p>
          <a:endParaRPr lang="es-CO"/>
        </a:p>
      </dgm:t>
    </dgm:pt>
    <dgm:pt modelId="{268BD4C9-0A15-4D0C-9FEC-BE4E6A2E9A41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dirty="0" smtClean="0"/>
            <a:t>Martín             Vásquez </a:t>
          </a:r>
          <a:r>
            <a:rPr lang="es-CO" sz="1600" dirty="0" err="1" smtClean="0"/>
            <a:t>Guadramiros</a:t>
          </a:r>
          <a:endParaRPr lang="es-CO" sz="1600" dirty="0"/>
        </a:p>
      </dgm:t>
    </dgm:pt>
    <dgm:pt modelId="{91950B4E-0B44-4617-865B-814D6B6DA205}" type="parTrans" cxnId="{0E587281-1801-4451-897B-59E2E80764F9}">
      <dgm:prSet/>
      <dgm:spPr/>
      <dgm:t>
        <a:bodyPr/>
        <a:lstStyle/>
        <a:p>
          <a:endParaRPr lang="es-CO"/>
        </a:p>
      </dgm:t>
    </dgm:pt>
    <dgm:pt modelId="{878025FD-F49A-4588-BFE5-106EB6CAFB16}" type="sibTrans" cxnId="{0E587281-1801-4451-897B-59E2E80764F9}">
      <dgm:prSet/>
      <dgm:spPr/>
      <dgm:t>
        <a:bodyPr/>
        <a:lstStyle/>
        <a:p>
          <a:endParaRPr lang="es-CO"/>
        </a:p>
      </dgm:t>
    </dgm:pt>
    <dgm:pt modelId="{96DC1A9E-40A5-4C54-9ABD-401A01F6AD03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Jerónima Cortés De Espinosa</a:t>
          </a:r>
          <a:endParaRPr lang="es-CO" sz="2000" dirty="0"/>
        </a:p>
      </dgm:t>
    </dgm:pt>
    <dgm:pt modelId="{C2E92F17-D85F-4F1D-8F5B-68EB3289B3A6}" type="parTrans" cxnId="{A6392D94-CD4F-40B4-A972-BCD3A0E68B8D}">
      <dgm:prSet/>
      <dgm:spPr/>
      <dgm:t>
        <a:bodyPr/>
        <a:lstStyle/>
        <a:p>
          <a:endParaRPr lang="es-CO"/>
        </a:p>
      </dgm:t>
    </dgm:pt>
    <dgm:pt modelId="{85776B1D-E70E-40AF-90C8-8F1D64B86179}" type="sibTrans" cxnId="{A6392D94-CD4F-40B4-A972-BCD3A0E68B8D}">
      <dgm:prSet/>
      <dgm:spPr/>
      <dgm:t>
        <a:bodyPr/>
        <a:lstStyle/>
        <a:p>
          <a:endParaRPr lang="es-CO"/>
        </a:p>
      </dgm:t>
    </dgm:pt>
    <dgm:pt modelId="{ACF9A8E4-556B-4AD1-AF7F-67A9407231E8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dirty="0" smtClean="0"/>
            <a:t>Cristóbal Sánchez Cortés</a:t>
          </a:r>
          <a:endParaRPr lang="es-CO" sz="1600" dirty="0"/>
        </a:p>
      </dgm:t>
    </dgm:pt>
    <dgm:pt modelId="{B52D1DB3-9175-433E-B250-6CF6F9D00504}" type="parTrans" cxnId="{B21E4E7A-9FC3-4243-84EF-4887112150C1}">
      <dgm:prSet/>
      <dgm:spPr/>
      <dgm:t>
        <a:bodyPr/>
        <a:lstStyle/>
        <a:p>
          <a:endParaRPr lang="es-CO"/>
        </a:p>
      </dgm:t>
    </dgm:pt>
    <dgm:pt modelId="{1AD170C7-728D-46E1-8B71-4E54C26200F9}" type="sibTrans" cxnId="{B21E4E7A-9FC3-4243-84EF-4887112150C1}">
      <dgm:prSet/>
      <dgm:spPr/>
      <dgm:t>
        <a:bodyPr/>
        <a:lstStyle/>
        <a:p>
          <a:endParaRPr lang="es-CO"/>
        </a:p>
      </dgm:t>
    </dgm:pt>
    <dgm:pt modelId="{0EB7519C-6B1F-41F3-8518-31583F42B3DB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Andrea De Espinosa Salazar</a:t>
          </a:r>
          <a:endParaRPr lang="es-CO" sz="2000" dirty="0"/>
        </a:p>
      </dgm:t>
    </dgm:pt>
    <dgm:pt modelId="{79B9EF03-E90F-48C5-87E4-06FBE83DA36E}" type="parTrans" cxnId="{A9A67E0F-0ADF-4A05-BA8B-8852886A86A3}">
      <dgm:prSet/>
      <dgm:spPr/>
      <dgm:t>
        <a:bodyPr/>
        <a:lstStyle/>
        <a:p>
          <a:endParaRPr lang="es-CO"/>
        </a:p>
      </dgm:t>
    </dgm:pt>
    <dgm:pt modelId="{AFE289BC-F675-4374-9CF2-8790E17C9E6E}" type="sibTrans" cxnId="{A9A67E0F-0ADF-4A05-BA8B-8852886A86A3}">
      <dgm:prSet/>
      <dgm:spPr/>
      <dgm:t>
        <a:bodyPr/>
        <a:lstStyle/>
        <a:p>
          <a:endParaRPr lang="es-CO"/>
        </a:p>
      </dgm:t>
    </dgm:pt>
    <dgm:pt modelId="{6E3FC88C-D7FD-4184-8EFE-F011A24E4C74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dirty="0" smtClean="0"/>
            <a:t>Juan                      De Espinosa Villadiego</a:t>
          </a:r>
          <a:endParaRPr lang="es-CO" sz="1600" dirty="0"/>
        </a:p>
      </dgm:t>
    </dgm:pt>
    <dgm:pt modelId="{179C632A-D4A9-4F17-853C-D69ADAFB4294}" type="parTrans" cxnId="{BB304EEE-C628-471A-A4A2-77BB66AF939E}">
      <dgm:prSet/>
      <dgm:spPr/>
      <dgm:t>
        <a:bodyPr/>
        <a:lstStyle/>
        <a:p>
          <a:endParaRPr lang="es-CO"/>
        </a:p>
      </dgm:t>
    </dgm:pt>
    <dgm:pt modelId="{DBE3EC66-3BC3-4E77-AF04-39D5713350FE}" type="sibTrans" cxnId="{BB304EEE-C628-471A-A4A2-77BB66AF939E}">
      <dgm:prSet/>
      <dgm:spPr/>
      <dgm:t>
        <a:bodyPr/>
        <a:lstStyle/>
        <a:p>
          <a:endParaRPr lang="es-CO"/>
        </a:p>
      </dgm:t>
    </dgm:pt>
    <dgm:pt modelId="{CD22113F-9921-489E-B4F3-988755510307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dirty="0" smtClean="0"/>
            <a:t>María De Salazar</a:t>
          </a:r>
          <a:endParaRPr lang="es-CO" sz="1800" dirty="0"/>
        </a:p>
      </dgm:t>
    </dgm:pt>
    <dgm:pt modelId="{2A73FB85-7C30-43E7-A8A3-A2C748C886BF}" type="parTrans" cxnId="{3BCCF562-26BF-4260-ABA8-142FEA04F155}">
      <dgm:prSet/>
      <dgm:spPr/>
      <dgm:t>
        <a:bodyPr/>
        <a:lstStyle/>
        <a:p>
          <a:endParaRPr lang="es-CO"/>
        </a:p>
      </dgm:t>
    </dgm:pt>
    <dgm:pt modelId="{3F3EA044-5F36-48C0-8424-2E83BAE5BD4B}" type="sibTrans" cxnId="{3BCCF562-26BF-4260-ABA8-142FEA04F155}">
      <dgm:prSet/>
      <dgm:spPr/>
      <dgm:t>
        <a:bodyPr/>
        <a:lstStyle/>
        <a:p>
          <a:endParaRPr lang="es-CO"/>
        </a:p>
      </dgm:t>
    </dgm:pt>
    <dgm:pt modelId="{7C249FCE-FD6B-45CF-A0A7-10208050B8B1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dirty="0" smtClean="0"/>
            <a:t>Fabián                      De Salazar</a:t>
          </a:r>
          <a:endParaRPr lang="es-CO" sz="1600" dirty="0"/>
        </a:p>
      </dgm:t>
    </dgm:pt>
    <dgm:pt modelId="{81F663A2-E70B-4CCA-9D44-F1EB872A570A}" type="parTrans" cxnId="{09C3C976-8E29-476B-BC6F-291842447A03}">
      <dgm:prSet/>
      <dgm:spPr/>
      <dgm:t>
        <a:bodyPr/>
        <a:lstStyle/>
        <a:p>
          <a:endParaRPr lang="es-CO"/>
        </a:p>
      </dgm:t>
    </dgm:pt>
    <dgm:pt modelId="{CF7360C3-F9DC-4374-B7E6-A1FA4C8B4C70}" type="sibTrans" cxnId="{09C3C976-8E29-476B-BC6F-291842447A03}">
      <dgm:prSet/>
      <dgm:spPr/>
      <dgm:t>
        <a:bodyPr/>
        <a:lstStyle/>
        <a:p>
          <a:endParaRPr lang="es-CO"/>
        </a:p>
      </dgm:t>
    </dgm:pt>
    <dgm:pt modelId="{91A07E92-383A-4078-BE93-2D8C2415BD8D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s-CO" sz="1600" dirty="0" smtClean="0"/>
            <a:t>N. N. 2 </a:t>
          </a:r>
          <a:endParaRPr lang="es-CO" sz="1600" dirty="0"/>
        </a:p>
      </dgm:t>
    </dgm:pt>
    <dgm:pt modelId="{3ED968F2-F4D3-4B6C-8C0A-8331B2E1EF29}" type="parTrans" cxnId="{0BCC30DB-24A7-4ACB-A2AA-0704A35EC07D}">
      <dgm:prSet/>
      <dgm:spPr/>
      <dgm:t>
        <a:bodyPr/>
        <a:lstStyle/>
        <a:p>
          <a:endParaRPr lang="es-CO"/>
        </a:p>
      </dgm:t>
    </dgm:pt>
    <dgm:pt modelId="{9F6FBA63-8902-45B0-AB31-600FC4C2F89E}" type="sibTrans" cxnId="{0BCC30DB-24A7-4ACB-A2AA-0704A35EC07D}">
      <dgm:prSet/>
      <dgm:spPr/>
      <dgm:t>
        <a:bodyPr/>
        <a:lstStyle/>
        <a:p>
          <a:endParaRPr lang="es-CO"/>
        </a:p>
      </dgm:t>
    </dgm:pt>
    <dgm:pt modelId="{F09CF7AD-0122-4212-AEFF-301118B91E8B}" type="pres">
      <dgm:prSet presAssocID="{E3592906-0A57-4AE4-AF90-C959665C40B4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AA3FD7AA-0EFE-4494-87FB-E6775E483218}" type="pres">
      <dgm:prSet presAssocID="{69108037-68EC-46D2-9C15-F5049E51819E}" presName="vertOne" presStyleCnt="0"/>
      <dgm:spPr/>
    </dgm:pt>
    <dgm:pt modelId="{1ACD8B6C-4B24-49C2-A2C2-8987D9FDBC28}" type="pres">
      <dgm:prSet presAssocID="{69108037-68EC-46D2-9C15-F5049E51819E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807389E4-6F27-43AE-8D80-C490D372C094}" type="pres">
      <dgm:prSet presAssocID="{69108037-68EC-46D2-9C15-F5049E51819E}" presName="parTransOne" presStyleCnt="0"/>
      <dgm:spPr/>
    </dgm:pt>
    <dgm:pt modelId="{1041CE60-C4C0-4279-9169-022D1815B9E4}" type="pres">
      <dgm:prSet presAssocID="{69108037-68EC-46D2-9C15-F5049E51819E}" presName="horzOne" presStyleCnt="0"/>
      <dgm:spPr/>
    </dgm:pt>
    <dgm:pt modelId="{57E41D6B-225B-474C-B5DF-31AB85EC7FCE}" type="pres">
      <dgm:prSet presAssocID="{268BD4C9-0A15-4D0C-9FEC-BE4E6A2E9A41}" presName="vertTwo" presStyleCnt="0"/>
      <dgm:spPr/>
    </dgm:pt>
    <dgm:pt modelId="{8965DFF9-98AE-4EE3-B16C-B8AB31D7739C}" type="pres">
      <dgm:prSet presAssocID="{268BD4C9-0A15-4D0C-9FEC-BE4E6A2E9A41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3C74503F-FE39-4FE6-B9A9-5A3423367297}" type="pres">
      <dgm:prSet presAssocID="{268BD4C9-0A15-4D0C-9FEC-BE4E6A2E9A41}" presName="horzTwo" presStyleCnt="0"/>
      <dgm:spPr/>
    </dgm:pt>
    <dgm:pt modelId="{84B19F13-55C6-48DE-AA44-0A9D17E6BE28}" type="pres">
      <dgm:prSet presAssocID="{878025FD-F49A-4588-BFE5-106EB6CAFB16}" presName="sibSpaceTwo" presStyleCnt="0"/>
      <dgm:spPr/>
    </dgm:pt>
    <dgm:pt modelId="{35B39F2A-D4ED-45E5-B42B-D231E1232B4A}" type="pres">
      <dgm:prSet presAssocID="{96DC1A9E-40A5-4C54-9ABD-401A01F6AD03}" presName="vertTwo" presStyleCnt="0"/>
      <dgm:spPr/>
    </dgm:pt>
    <dgm:pt modelId="{91B3EAC1-BBEC-4B3F-A406-6A2B098A9506}" type="pres">
      <dgm:prSet presAssocID="{96DC1A9E-40A5-4C54-9ABD-401A01F6AD03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289384BD-17DC-456C-8AC6-6ACCB72F6666}" type="pres">
      <dgm:prSet presAssocID="{96DC1A9E-40A5-4C54-9ABD-401A01F6AD03}" presName="parTransTwo" presStyleCnt="0"/>
      <dgm:spPr/>
    </dgm:pt>
    <dgm:pt modelId="{CC873BA8-72E7-4056-9C93-A8EE95996AB2}" type="pres">
      <dgm:prSet presAssocID="{96DC1A9E-40A5-4C54-9ABD-401A01F6AD03}" presName="horzTwo" presStyleCnt="0"/>
      <dgm:spPr/>
    </dgm:pt>
    <dgm:pt modelId="{A531AD8E-1B69-4B80-8206-D04C555C35E8}" type="pres">
      <dgm:prSet presAssocID="{ACF9A8E4-556B-4AD1-AF7F-67A9407231E8}" presName="vertThree" presStyleCnt="0"/>
      <dgm:spPr/>
    </dgm:pt>
    <dgm:pt modelId="{057E1DFB-456D-4B73-B2CD-13A44E194C28}" type="pres">
      <dgm:prSet presAssocID="{ACF9A8E4-556B-4AD1-AF7F-67A9407231E8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856088FA-9EB4-4DFB-8D66-714240DD64AF}" type="pres">
      <dgm:prSet presAssocID="{ACF9A8E4-556B-4AD1-AF7F-67A9407231E8}" presName="horzThree" presStyleCnt="0"/>
      <dgm:spPr/>
    </dgm:pt>
    <dgm:pt modelId="{463F257F-19D0-4851-9C66-FD1F428D9AF2}" type="pres">
      <dgm:prSet presAssocID="{1AD170C7-728D-46E1-8B71-4E54C26200F9}" presName="sibSpaceThree" presStyleCnt="0"/>
      <dgm:spPr/>
    </dgm:pt>
    <dgm:pt modelId="{D6D3FC16-0B26-48C4-BA83-676FAFE9CA10}" type="pres">
      <dgm:prSet presAssocID="{0EB7519C-6B1F-41F3-8518-31583F42B3DB}" presName="vertThree" presStyleCnt="0"/>
      <dgm:spPr/>
    </dgm:pt>
    <dgm:pt modelId="{AF314DA5-C4E4-443B-8279-2E194C395671}" type="pres">
      <dgm:prSet presAssocID="{0EB7519C-6B1F-41F3-8518-31583F42B3DB}" presName="txThre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60886383-28A5-46E6-97EB-64B947690935}" type="pres">
      <dgm:prSet presAssocID="{0EB7519C-6B1F-41F3-8518-31583F42B3DB}" presName="parTransThree" presStyleCnt="0"/>
      <dgm:spPr/>
    </dgm:pt>
    <dgm:pt modelId="{FA723A31-0248-44E2-98A8-AEC0442C69AC}" type="pres">
      <dgm:prSet presAssocID="{0EB7519C-6B1F-41F3-8518-31583F42B3DB}" presName="horzThree" presStyleCnt="0"/>
      <dgm:spPr/>
    </dgm:pt>
    <dgm:pt modelId="{0A805498-9494-41FE-BC5B-719EB4C5E807}" type="pres">
      <dgm:prSet presAssocID="{6E3FC88C-D7FD-4184-8EFE-F011A24E4C74}" presName="vertFour" presStyleCnt="0">
        <dgm:presLayoutVars>
          <dgm:chPref val="3"/>
        </dgm:presLayoutVars>
      </dgm:prSet>
      <dgm:spPr/>
    </dgm:pt>
    <dgm:pt modelId="{234B1AA6-8880-4528-815F-128D03A92E04}" type="pres">
      <dgm:prSet presAssocID="{6E3FC88C-D7FD-4184-8EFE-F011A24E4C74}" presName="txFour" presStyleLbl="node4" presStyleIdx="0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BE3223AE-052D-4325-AD1D-B54CAE9AB1E4}" type="pres">
      <dgm:prSet presAssocID="{6E3FC88C-D7FD-4184-8EFE-F011A24E4C74}" presName="horzFour" presStyleCnt="0"/>
      <dgm:spPr/>
    </dgm:pt>
    <dgm:pt modelId="{051CF0C1-3DE7-4606-8694-357D333D9B30}" type="pres">
      <dgm:prSet presAssocID="{DBE3EC66-3BC3-4E77-AF04-39D5713350FE}" presName="sibSpaceFour" presStyleCnt="0"/>
      <dgm:spPr/>
    </dgm:pt>
    <dgm:pt modelId="{92364DE4-C395-4010-B87F-3B64729E82C1}" type="pres">
      <dgm:prSet presAssocID="{CD22113F-9921-489E-B4F3-988755510307}" presName="vertFour" presStyleCnt="0">
        <dgm:presLayoutVars>
          <dgm:chPref val="3"/>
        </dgm:presLayoutVars>
      </dgm:prSet>
      <dgm:spPr/>
    </dgm:pt>
    <dgm:pt modelId="{4B388595-8F14-45D8-BBBA-057834EDE142}" type="pres">
      <dgm:prSet presAssocID="{CD22113F-9921-489E-B4F3-988755510307}" presName="txFour" presStyleLbl="node4" presStyleIdx="1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E8468793-4C95-4277-8457-24B8CB967F5B}" type="pres">
      <dgm:prSet presAssocID="{CD22113F-9921-489E-B4F3-988755510307}" presName="parTransFour" presStyleCnt="0"/>
      <dgm:spPr/>
    </dgm:pt>
    <dgm:pt modelId="{B9A89325-759B-44FB-B076-096D6369FA96}" type="pres">
      <dgm:prSet presAssocID="{CD22113F-9921-489E-B4F3-988755510307}" presName="horzFour" presStyleCnt="0"/>
      <dgm:spPr/>
    </dgm:pt>
    <dgm:pt modelId="{21595DD1-8B88-46D1-B191-855E198277BB}" type="pres">
      <dgm:prSet presAssocID="{7C249FCE-FD6B-45CF-A0A7-10208050B8B1}" presName="vertFour" presStyleCnt="0">
        <dgm:presLayoutVars>
          <dgm:chPref val="3"/>
        </dgm:presLayoutVars>
      </dgm:prSet>
      <dgm:spPr/>
    </dgm:pt>
    <dgm:pt modelId="{9BA69D58-1444-4496-8B86-4C62284C5C60}" type="pres">
      <dgm:prSet presAssocID="{7C249FCE-FD6B-45CF-A0A7-10208050B8B1}" presName="txFour" presStyleLbl="node4" presStyleIdx="2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DEB77001-02B3-4669-80B5-528FDA1984EA}" type="pres">
      <dgm:prSet presAssocID="{7C249FCE-FD6B-45CF-A0A7-10208050B8B1}" presName="horzFour" presStyleCnt="0"/>
      <dgm:spPr/>
    </dgm:pt>
    <dgm:pt modelId="{7E7318F9-6EB6-495C-B5FA-0A412427005D}" type="pres">
      <dgm:prSet presAssocID="{CF7360C3-F9DC-4374-B7E6-A1FA4C8B4C70}" presName="sibSpaceFour" presStyleCnt="0"/>
      <dgm:spPr/>
    </dgm:pt>
    <dgm:pt modelId="{C0506090-A983-41DA-9770-B61FA6220107}" type="pres">
      <dgm:prSet presAssocID="{91A07E92-383A-4078-BE93-2D8C2415BD8D}" presName="vertFour" presStyleCnt="0">
        <dgm:presLayoutVars>
          <dgm:chPref val="3"/>
        </dgm:presLayoutVars>
      </dgm:prSet>
      <dgm:spPr/>
    </dgm:pt>
    <dgm:pt modelId="{B507D265-46C8-494C-9725-173E7FB625D4}" type="pres">
      <dgm:prSet presAssocID="{91A07E92-383A-4078-BE93-2D8C2415BD8D}" presName="txFour" presStyleLbl="node4" presStyleIdx="3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9E693FC0-BA69-4E88-BA73-688C25AEE1BE}" type="pres">
      <dgm:prSet presAssocID="{91A07E92-383A-4078-BE93-2D8C2415BD8D}" presName="horzFour" presStyleCnt="0"/>
      <dgm:spPr/>
    </dgm:pt>
  </dgm:ptLst>
  <dgm:cxnLst>
    <dgm:cxn modelId="{7BC0E47A-D577-4436-8FE3-59B914F6FD0A}" type="presOf" srcId="{7C249FCE-FD6B-45CF-A0A7-10208050B8B1}" destId="{9BA69D58-1444-4496-8B86-4C62284C5C60}" srcOrd="0" destOrd="0" presId="urn:microsoft.com/office/officeart/2005/8/layout/hierarchy4"/>
    <dgm:cxn modelId="{6DAFDA07-C8BF-4B3A-8B7F-82269397E46A}" type="presOf" srcId="{CD22113F-9921-489E-B4F3-988755510307}" destId="{4B388595-8F14-45D8-BBBA-057834EDE142}" srcOrd="0" destOrd="0" presId="urn:microsoft.com/office/officeart/2005/8/layout/hierarchy4"/>
    <dgm:cxn modelId="{5344502F-8566-44FE-8232-5971811AE9BD}" type="presOf" srcId="{6E3FC88C-D7FD-4184-8EFE-F011A24E4C74}" destId="{234B1AA6-8880-4528-815F-128D03A92E04}" srcOrd="0" destOrd="0" presId="urn:microsoft.com/office/officeart/2005/8/layout/hierarchy4"/>
    <dgm:cxn modelId="{E67DDF64-CCF3-4CCE-A061-05321B698FC6}" type="presOf" srcId="{69108037-68EC-46D2-9C15-F5049E51819E}" destId="{1ACD8B6C-4B24-49C2-A2C2-8987D9FDBC28}" srcOrd="0" destOrd="0" presId="urn:microsoft.com/office/officeart/2005/8/layout/hierarchy4"/>
    <dgm:cxn modelId="{D208FA36-015C-4EE1-BF63-4F309F873769}" type="presOf" srcId="{268BD4C9-0A15-4D0C-9FEC-BE4E6A2E9A41}" destId="{8965DFF9-98AE-4EE3-B16C-B8AB31D7739C}" srcOrd="0" destOrd="0" presId="urn:microsoft.com/office/officeart/2005/8/layout/hierarchy4"/>
    <dgm:cxn modelId="{B21E4E7A-9FC3-4243-84EF-4887112150C1}" srcId="{96DC1A9E-40A5-4C54-9ABD-401A01F6AD03}" destId="{ACF9A8E4-556B-4AD1-AF7F-67A9407231E8}" srcOrd="0" destOrd="0" parTransId="{B52D1DB3-9175-433E-B250-6CF6F9D00504}" sibTransId="{1AD170C7-728D-46E1-8B71-4E54C26200F9}"/>
    <dgm:cxn modelId="{09C3C976-8E29-476B-BC6F-291842447A03}" srcId="{CD22113F-9921-489E-B4F3-988755510307}" destId="{7C249FCE-FD6B-45CF-A0A7-10208050B8B1}" srcOrd="0" destOrd="0" parTransId="{81F663A2-E70B-4CCA-9D44-F1EB872A570A}" sibTransId="{CF7360C3-F9DC-4374-B7E6-A1FA4C8B4C70}"/>
    <dgm:cxn modelId="{C855D42B-EF42-46DE-B3B2-D291CC839F54}" type="presOf" srcId="{E3592906-0A57-4AE4-AF90-C959665C40B4}" destId="{F09CF7AD-0122-4212-AEFF-301118B91E8B}" srcOrd="0" destOrd="0" presId="urn:microsoft.com/office/officeart/2005/8/layout/hierarchy4"/>
    <dgm:cxn modelId="{0BCC30DB-24A7-4ACB-A2AA-0704A35EC07D}" srcId="{CD22113F-9921-489E-B4F3-988755510307}" destId="{91A07E92-383A-4078-BE93-2D8C2415BD8D}" srcOrd="1" destOrd="0" parTransId="{3ED968F2-F4D3-4B6C-8C0A-8331B2E1EF29}" sibTransId="{9F6FBA63-8902-45B0-AB31-600FC4C2F89E}"/>
    <dgm:cxn modelId="{C5DD13B0-A1B6-4627-82DE-E355CE05EDBF}" type="presOf" srcId="{ACF9A8E4-556B-4AD1-AF7F-67A9407231E8}" destId="{057E1DFB-456D-4B73-B2CD-13A44E194C28}" srcOrd="0" destOrd="0" presId="urn:microsoft.com/office/officeart/2005/8/layout/hierarchy4"/>
    <dgm:cxn modelId="{AE47079F-5755-4007-A179-B6347228DA14}" srcId="{E3592906-0A57-4AE4-AF90-C959665C40B4}" destId="{69108037-68EC-46D2-9C15-F5049E51819E}" srcOrd="0" destOrd="0" parTransId="{B8B464D7-30EE-4B23-8AEA-FD8F94884D2E}" sibTransId="{E613D1B4-2596-478C-AC92-EFBEF1D57702}"/>
    <dgm:cxn modelId="{A9A67E0F-0ADF-4A05-BA8B-8852886A86A3}" srcId="{96DC1A9E-40A5-4C54-9ABD-401A01F6AD03}" destId="{0EB7519C-6B1F-41F3-8518-31583F42B3DB}" srcOrd="1" destOrd="0" parTransId="{79B9EF03-E90F-48C5-87E4-06FBE83DA36E}" sibTransId="{AFE289BC-F675-4374-9CF2-8790E17C9E6E}"/>
    <dgm:cxn modelId="{A6392D94-CD4F-40B4-A972-BCD3A0E68B8D}" srcId="{69108037-68EC-46D2-9C15-F5049E51819E}" destId="{96DC1A9E-40A5-4C54-9ABD-401A01F6AD03}" srcOrd="1" destOrd="0" parTransId="{C2E92F17-D85F-4F1D-8F5B-68EB3289B3A6}" sibTransId="{85776B1D-E70E-40AF-90C8-8F1D64B86179}"/>
    <dgm:cxn modelId="{4CC1306F-4987-484D-8D2F-BFD774F945CB}" type="presOf" srcId="{96DC1A9E-40A5-4C54-9ABD-401A01F6AD03}" destId="{91B3EAC1-BBEC-4B3F-A406-6A2B098A9506}" srcOrd="0" destOrd="0" presId="urn:microsoft.com/office/officeart/2005/8/layout/hierarchy4"/>
    <dgm:cxn modelId="{0E587281-1801-4451-897B-59E2E80764F9}" srcId="{69108037-68EC-46D2-9C15-F5049E51819E}" destId="{268BD4C9-0A15-4D0C-9FEC-BE4E6A2E9A41}" srcOrd="0" destOrd="0" parTransId="{91950B4E-0B44-4617-865B-814D6B6DA205}" sibTransId="{878025FD-F49A-4588-BFE5-106EB6CAFB16}"/>
    <dgm:cxn modelId="{A38116B2-E541-4DBE-B26E-AE110131A18E}" type="presOf" srcId="{91A07E92-383A-4078-BE93-2D8C2415BD8D}" destId="{B507D265-46C8-494C-9725-173E7FB625D4}" srcOrd="0" destOrd="0" presId="urn:microsoft.com/office/officeart/2005/8/layout/hierarchy4"/>
    <dgm:cxn modelId="{3BCCF562-26BF-4260-ABA8-142FEA04F155}" srcId="{0EB7519C-6B1F-41F3-8518-31583F42B3DB}" destId="{CD22113F-9921-489E-B4F3-988755510307}" srcOrd="1" destOrd="0" parTransId="{2A73FB85-7C30-43E7-A8A3-A2C748C886BF}" sibTransId="{3F3EA044-5F36-48C0-8424-2E83BAE5BD4B}"/>
    <dgm:cxn modelId="{BB304EEE-C628-471A-A4A2-77BB66AF939E}" srcId="{0EB7519C-6B1F-41F3-8518-31583F42B3DB}" destId="{6E3FC88C-D7FD-4184-8EFE-F011A24E4C74}" srcOrd="0" destOrd="0" parTransId="{179C632A-D4A9-4F17-853C-D69ADAFB4294}" sibTransId="{DBE3EC66-3BC3-4E77-AF04-39D5713350FE}"/>
    <dgm:cxn modelId="{21BB385B-F01E-45CA-8534-B63F86374A18}" type="presOf" srcId="{0EB7519C-6B1F-41F3-8518-31583F42B3DB}" destId="{AF314DA5-C4E4-443B-8279-2E194C395671}" srcOrd="0" destOrd="0" presId="urn:microsoft.com/office/officeart/2005/8/layout/hierarchy4"/>
    <dgm:cxn modelId="{415E893D-0DB9-4A3D-94B6-707EF14D384B}" type="presParOf" srcId="{F09CF7AD-0122-4212-AEFF-301118B91E8B}" destId="{AA3FD7AA-0EFE-4494-87FB-E6775E483218}" srcOrd="0" destOrd="0" presId="urn:microsoft.com/office/officeart/2005/8/layout/hierarchy4"/>
    <dgm:cxn modelId="{66F15A57-FEFD-4798-9672-26E37EFB122C}" type="presParOf" srcId="{AA3FD7AA-0EFE-4494-87FB-E6775E483218}" destId="{1ACD8B6C-4B24-49C2-A2C2-8987D9FDBC28}" srcOrd="0" destOrd="0" presId="urn:microsoft.com/office/officeart/2005/8/layout/hierarchy4"/>
    <dgm:cxn modelId="{74DD3DF7-6EF5-47B9-AE2C-7717ADCBEE53}" type="presParOf" srcId="{AA3FD7AA-0EFE-4494-87FB-E6775E483218}" destId="{807389E4-6F27-43AE-8D80-C490D372C094}" srcOrd="1" destOrd="0" presId="urn:microsoft.com/office/officeart/2005/8/layout/hierarchy4"/>
    <dgm:cxn modelId="{93FB2DC5-487A-4872-B825-D0D92BB6EC55}" type="presParOf" srcId="{AA3FD7AA-0EFE-4494-87FB-E6775E483218}" destId="{1041CE60-C4C0-4279-9169-022D1815B9E4}" srcOrd="2" destOrd="0" presId="urn:microsoft.com/office/officeart/2005/8/layout/hierarchy4"/>
    <dgm:cxn modelId="{9BEA1060-F865-4C72-A12D-A5DF71FB08BF}" type="presParOf" srcId="{1041CE60-C4C0-4279-9169-022D1815B9E4}" destId="{57E41D6B-225B-474C-B5DF-31AB85EC7FCE}" srcOrd="0" destOrd="0" presId="urn:microsoft.com/office/officeart/2005/8/layout/hierarchy4"/>
    <dgm:cxn modelId="{5EAF6D51-910C-43BB-AF3F-75678C8898B6}" type="presParOf" srcId="{57E41D6B-225B-474C-B5DF-31AB85EC7FCE}" destId="{8965DFF9-98AE-4EE3-B16C-B8AB31D7739C}" srcOrd="0" destOrd="0" presId="urn:microsoft.com/office/officeart/2005/8/layout/hierarchy4"/>
    <dgm:cxn modelId="{BA67837E-8704-4B4F-932A-250DC4ED020D}" type="presParOf" srcId="{57E41D6B-225B-474C-B5DF-31AB85EC7FCE}" destId="{3C74503F-FE39-4FE6-B9A9-5A3423367297}" srcOrd="1" destOrd="0" presId="urn:microsoft.com/office/officeart/2005/8/layout/hierarchy4"/>
    <dgm:cxn modelId="{2542870D-AF9F-46AD-BF0D-B197FF2C4CBC}" type="presParOf" srcId="{1041CE60-C4C0-4279-9169-022D1815B9E4}" destId="{84B19F13-55C6-48DE-AA44-0A9D17E6BE28}" srcOrd="1" destOrd="0" presId="urn:microsoft.com/office/officeart/2005/8/layout/hierarchy4"/>
    <dgm:cxn modelId="{2A78EB4A-C279-4E7F-AD31-BAD10B24D538}" type="presParOf" srcId="{1041CE60-C4C0-4279-9169-022D1815B9E4}" destId="{35B39F2A-D4ED-45E5-B42B-D231E1232B4A}" srcOrd="2" destOrd="0" presId="urn:microsoft.com/office/officeart/2005/8/layout/hierarchy4"/>
    <dgm:cxn modelId="{6D380076-8736-4BEC-B312-835B2EB7E44B}" type="presParOf" srcId="{35B39F2A-D4ED-45E5-B42B-D231E1232B4A}" destId="{91B3EAC1-BBEC-4B3F-A406-6A2B098A9506}" srcOrd="0" destOrd="0" presId="urn:microsoft.com/office/officeart/2005/8/layout/hierarchy4"/>
    <dgm:cxn modelId="{9681FBE4-5069-458D-A7C2-5D7C4EBE2C70}" type="presParOf" srcId="{35B39F2A-D4ED-45E5-B42B-D231E1232B4A}" destId="{289384BD-17DC-456C-8AC6-6ACCB72F6666}" srcOrd="1" destOrd="0" presId="urn:microsoft.com/office/officeart/2005/8/layout/hierarchy4"/>
    <dgm:cxn modelId="{7D503244-21A4-43BF-A9B6-A2B32339259D}" type="presParOf" srcId="{35B39F2A-D4ED-45E5-B42B-D231E1232B4A}" destId="{CC873BA8-72E7-4056-9C93-A8EE95996AB2}" srcOrd="2" destOrd="0" presId="urn:microsoft.com/office/officeart/2005/8/layout/hierarchy4"/>
    <dgm:cxn modelId="{CF179C09-8ED8-4740-981F-06E5A39D932E}" type="presParOf" srcId="{CC873BA8-72E7-4056-9C93-A8EE95996AB2}" destId="{A531AD8E-1B69-4B80-8206-D04C555C35E8}" srcOrd="0" destOrd="0" presId="urn:microsoft.com/office/officeart/2005/8/layout/hierarchy4"/>
    <dgm:cxn modelId="{76261AAE-A750-423B-9B8E-788F2C61C0BD}" type="presParOf" srcId="{A531AD8E-1B69-4B80-8206-D04C555C35E8}" destId="{057E1DFB-456D-4B73-B2CD-13A44E194C28}" srcOrd="0" destOrd="0" presId="urn:microsoft.com/office/officeart/2005/8/layout/hierarchy4"/>
    <dgm:cxn modelId="{ABD1E041-0DBA-458F-9586-DF18503A608B}" type="presParOf" srcId="{A531AD8E-1B69-4B80-8206-D04C555C35E8}" destId="{856088FA-9EB4-4DFB-8D66-714240DD64AF}" srcOrd="1" destOrd="0" presId="urn:microsoft.com/office/officeart/2005/8/layout/hierarchy4"/>
    <dgm:cxn modelId="{E163F1B3-4798-4FBB-979B-7DF819A1824C}" type="presParOf" srcId="{CC873BA8-72E7-4056-9C93-A8EE95996AB2}" destId="{463F257F-19D0-4851-9C66-FD1F428D9AF2}" srcOrd="1" destOrd="0" presId="urn:microsoft.com/office/officeart/2005/8/layout/hierarchy4"/>
    <dgm:cxn modelId="{30D92AF6-EA13-40B3-8847-2EF7C476A78B}" type="presParOf" srcId="{CC873BA8-72E7-4056-9C93-A8EE95996AB2}" destId="{D6D3FC16-0B26-48C4-BA83-676FAFE9CA10}" srcOrd="2" destOrd="0" presId="urn:microsoft.com/office/officeart/2005/8/layout/hierarchy4"/>
    <dgm:cxn modelId="{8BA71F4A-08D4-45ED-A506-0DFB1C91AC3C}" type="presParOf" srcId="{D6D3FC16-0B26-48C4-BA83-676FAFE9CA10}" destId="{AF314DA5-C4E4-443B-8279-2E194C395671}" srcOrd="0" destOrd="0" presId="urn:microsoft.com/office/officeart/2005/8/layout/hierarchy4"/>
    <dgm:cxn modelId="{EB67BA60-B9E8-4B80-9204-49BF073B1BA3}" type="presParOf" srcId="{D6D3FC16-0B26-48C4-BA83-676FAFE9CA10}" destId="{60886383-28A5-46E6-97EB-64B947690935}" srcOrd="1" destOrd="0" presId="urn:microsoft.com/office/officeart/2005/8/layout/hierarchy4"/>
    <dgm:cxn modelId="{23FF897E-B6AD-40A7-9087-AAA07FA29D0A}" type="presParOf" srcId="{D6D3FC16-0B26-48C4-BA83-676FAFE9CA10}" destId="{FA723A31-0248-44E2-98A8-AEC0442C69AC}" srcOrd="2" destOrd="0" presId="urn:microsoft.com/office/officeart/2005/8/layout/hierarchy4"/>
    <dgm:cxn modelId="{CE757122-A7D6-4AB8-9DC4-CE9B30F1AF5A}" type="presParOf" srcId="{FA723A31-0248-44E2-98A8-AEC0442C69AC}" destId="{0A805498-9494-41FE-BC5B-719EB4C5E807}" srcOrd="0" destOrd="0" presId="urn:microsoft.com/office/officeart/2005/8/layout/hierarchy4"/>
    <dgm:cxn modelId="{251E10B7-24B9-4033-97A5-019BE2FC6C4C}" type="presParOf" srcId="{0A805498-9494-41FE-BC5B-719EB4C5E807}" destId="{234B1AA6-8880-4528-815F-128D03A92E04}" srcOrd="0" destOrd="0" presId="urn:microsoft.com/office/officeart/2005/8/layout/hierarchy4"/>
    <dgm:cxn modelId="{368F5D2C-1EF5-4DF8-A39E-0E74D03B1710}" type="presParOf" srcId="{0A805498-9494-41FE-BC5B-719EB4C5E807}" destId="{BE3223AE-052D-4325-AD1D-B54CAE9AB1E4}" srcOrd="1" destOrd="0" presId="urn:microsoft.com/office/officeart/2005/8/layout/hierarchy4"/>
    <dgm:cxn modelId="{8FA4ACBF-BCB1-472F-AF41-000D1CDDDC5F}" type="presParOf" srcId="{FA723A31-0248-44E2-98A8-AEC0442C69AC}" destId="{051CF0C1-3DE7-4606-8694-357D333D9B30}" srcOrd="1" destOrd="0" presId="urn:microsoft.com/office/officeart/2005/8/layout/hierarchy4"/>
    <dgm:cxn modelId="{9154B1E8-FF9E-419B-8D90-13DDC310EED6}" type="presParOf" srcId="{FA723A31-0248-44E2-98A8-AEC0442C69AC}" destId="{92364DE4-C395-4010-B87F-3B64729E82C1}" srcOrd="2" destOrd="0" presId="urn:microsoft.com/office/officeart/2005/8/layout/hierarchy4"/>
    <dgm:cxn modelId="{6D6432E8-25C7-4A65-897A-64DBEA787977}" type="presParOf" srcId="{92364DE4-C395-4010-B87F-3B64729E82C1}" destId="{4B388595-8F14-45D8-BBBA-057834EDE142}" srcOrd="0" destOrd="0" presId="urn:microsoft.com/office/officeart/2005/8/layout/hierarchy4"/>
    <dgm:cxn modelId="{12F7E23E-7107-4028-B24E-5142405A6207}" type="presParOf" srcId="{92364DE4-C395-4010-B87F-3B64729E82C1}" destId="{E8468793-4C95-4277-8457-24B8CB967F5B}" srcOrd="1" destOrd="0" presId="urn:microsoft.com/office/officeart/2005/8/layout/hierarchy4"/>
    <dgm:cxn modelId="{30121610-C34D-4CEF-85B0-33D08C0A3F4E}" type="presParOf" srcId="{92364DE4-C395-4010-B87F-3B64729E82C1}" destId="{B9A89325-759B-44FB-B076-096D6369FA96}" srcOrd="2" destOrd="0" presId="urn:microsoft.com/office/officeart/2005/8/layout/hierarchy4"/>
    <dgm:cxn modelId="{B8F65F8E-8424-45C2-B2E4-4FC2E8A74568}" type="presParOf" srcId="{B9A89325-759B-44FB-B076-096D6369FA96}" destId="{21595DD1-8B88-46D1-B191-855E198277BB}" srcOrd="0" destOrd="0" presId="urn:microsoft.com/office/officeart/2005/8/layout/hierarchy4"/>
    <dgm:cxn modelId="{EFBFCC64-CBAE-4578-9B88-5A055D40FFF6}" type="presParOf" srcId="{21595DD1-8B88-46D1-B191-855E198277BB}" destId="{9BA69D58-1444-4496-8B86-4C62284C5C60}" srcOrd="0" destOrd="0" presId="urn:microsoft.com/office/officeart/2005/8/layout/hierarchy4"/>
    <dgm:cxn modelId="{223DC678-715F-4BA3-B8F2-7F6D7A42CDAA}" type="presParOf" srcId="{21595DD1-8B88-46D1-B191-855E198277BB}" destId="{DEB77001-02B3-4669-80B5-528FDA1984EA}" srcOrd="1" destOrd="0" presId="urn:microsoft.com/office/officeart/2005/8/layout/hierarchy4"/>
    <dgm:cxn modelId="{D1167C0A-5EDF-4FA4-877D-C2F1EB7BEFDB}" type="presParOf" srcId="{B9A89325-759B-44FB-B076-096D6369FA96}" destId="{7E7318F9-6EB6-495C-B5FA-0A412427005D}" srcOrd="1" destOrd="0" presId="urn:microsoft.com/office/officeart/2005/8/layout/hierarchy4"/>
    <dgm:cxn modelId="{ECDE0FC6-984B-4F99-93F7-4F1572D645BA}" type="presParOf" srcId="{B9A89325-759B-44FB-B076-096D6369FA96}" destId="{C0506090-A983-41DA-9770-B61FA6220107}" srcOrd="2" destOrd="0" presId="urn:microsoft.com/office/officeart/2005/8/layout/hierarchy4"/>
    <dgm:cxn modelId="{C4547549-1F01-408D-A5FF-EA868A6ED799}" type="presParOf" srcId="{C0506090-A983-41DA-9770-B61FA6220107}" destId="{B507D265-46C8-494C-9725-173E7FB625D4}" srcOrd="0" destOrd="0" presId="urn:microsoft.com/office/officeart/2005/8/layout/hierarchy4"/>
    <dgm:cxn modelId="{E5FDBD59-B3D8-4297-B74A-D8670390B303}" type="presParOf" srcId="{C0506090-A983-41DA-9770-B61FA6220107}" destId="{9E693FC0-BA69-4E88-BA73-688C25AEE1BE}" srcOrd="1" destOrd="0" presId="urn:microsoft.com/office/officeart/2005/8/layout/hierarchy4"/>
  </dgm:cxnLst>
  <dgm:bg/>
  <dgm:whole/>
</dgm:dataModel>
</file>

<file path=ppt/diagrams/data54.xml><?xml version="1.0" encoding="utf-8"?>
<dgm:dataModel xmlns:dgm="http://schemas.openxmlformats.org/drawingml/2006/diagram" xmlns:a="http://schemas.openxmlformats.org/drawingml/2006/main">
  <dgm:ptLst>
    <dgm:pt modelId="{10ED40AF-DFB1-4943-B6DB-2A904FAA918A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8FB66204-E51C-4CD8-865F-B82776D0537F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2000" dirty="0" smtClean="0"/>
            <a:t>Ana María De Toro Zapata                               </a:t>
          </a:r>
          <a:r>
            <a:rPr lang="es-CO" sz="1200" dirty="0" smtClean="0">
              <a:sym typeface="Wingdings" pitchFamily="2" charset="2"/>
            </a:rPr>
            <a:t> D 56</a:t>
          </a:r>
          <a:endParaRPr lang="es-CO" sz="1200" dirty="0"/>
        </a:p>
      </dgm:t>
    </dgm:pt>
    <dgm:pt modelId="{D7A20F7F-57F9-4CFE-BC52-A442A7941841}" type="sibTrans" cxnId="{1122B9DE-5A98-48B2-B61B-50AFE92A5B06}">
      <dgm:prSet/>
      <dgm:spPr/>
      <dgm:t>
        <a:bodyPr/>
        <a:lstStyle/>
        <a:p>
          <a:endParaRPr lang="es-CO"/>
        </a:p>
      </dgm:t>
    </dgm:pt>
    <dgm:pt modelId="{8FC3EB04-99BB-4930-B477-69A962573B39}" type="parTrans" cxnId="{1122B9DE-5A98-48B2-B61B-50AFE92A5B06}">
      <dgm:prSet/>
      <dgm:spPr/>
      <dgm:t>
        <a:bodyPr/>
        <a:lstStyle/>
        <a:p>
          <a:endParaRPr lang="es-CO"/>
        </a:p>
      </dgm:t>
    </dgm:pt>
    <dgm:pt modelId="{807510D7-03E3-4485-AA5F-D96F48A22D85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2000" dirty="0" smtClean="0"/>
            <a:t>Antonio                                               Zapata </a:t>
          </a:r>
          <a:r>
            <a:rPr lang="es-CO" sz="2000" baseline="0" dirty="0" smtClean="0"/>
            <a:t>Gómez</a:t>
          </a:r>
          <a:r>
            <a:rPr lang="es-CO" sz="2000" dirty="0" smtClean="0"/>
            <a:t> De </a:t>
          </a:r>
          <a:r>
            <a:rPr lang="es-CO" sz="2000" dirty="0" err="1" smtClean="0"/>
            <a:t>Múnera</a:t>
          </a:r>
          <a:endParaRPr lang="es-CO" sz="2000" dirty="0"/>
        </a:p>
      </dgm:t>
    </dgm:pt>
    <dgm:pt modelId="{D150D15C-0FEC-4EAA-AD92-82CAD8142DA8}" type="sibTrans" cxnId="{3ED81DB3-5CA6-448B-B328-D294DADE7BAD}">
      <dgm:prSet/>
      <dgm:spPr/>
      <dgm:t>
        <a:bodyPr/>
        <a:lstStyle/>
        <a:p>
          <a:endParaRPr lang="es-CO"/>
        </a:p>
      </dgm:t>
    </dgm:pt>
    <dgm:pt modelId="{98337006-82E0-4AF4-B98F-421F59FA9F3C}" type="parTrans" cxnId="{3ED81DB3-5CA6-448B-B328-D294DADE7BAD}">
      <dgm:prSet/>
      <dgm:spPr/>
      <dgm:t>
        <a:bodyPr/>
        <a:lstStyle/>
        <a:p>
          <a:endParaRPr lang="es-CO"/>
        </a:p>
      </dgm:t>
    </dgm:pt>
    <dgm:pt modelId="{A5A0439B-9DF9-44BE-9726-CB54ED9BCAA6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800" i="1" dirty="0" smtClean="0"/>
            <a:t>Francisca Zapata Toro</a:t>
          </a:r>
          <a:endParaRPr lang="es-CO" sz="2800" i="1" dirty="0"/>
        </a:p>
      </dgm:t>
    </dgm:pt>
    <dgm:pt modelId="{A5FC7D51-CE44-477D-A9B4-1EEBA1413B6C}" type="sibTrans" cxnId="{A91D6D1A-BFEC-4F83-A707-E324346A6E79}">
      <dgm:prSet/>
      <dgm:spPr/>
      <dgm:t>
        <a:bodyPr/>
        <a:lstStyle/>
        <a:p>
          <a:endParaRPr lang="es-CO"/>
        </a:p>
      </dgm:t>
    </dgm:pt>
    <dgm:pt modelId="{D3D2AC93-0C44-40F4-A71C-452BBF6293C0}" type="parTrans" cxnId="{A91D6D1A-BFEC-4F83-A707-E324346A6E79}">
      <dgm:prSet/>
      <dgm:spPr/>
      <dgm:t>
        <a:bodyPr/>
        <a:lstStyle/>
        <a:p>
          <a:endParaRPr lang="es-CO"/>
        </a:p>
      </dgm:t>
    </dgm:pt>
    <dgm:pt modelId="{E75BF49A-0BBD-418B-A465-D5C73CDDC862}" type="pres">
      <dgm:prSet presAssocID="{10ED40AF-DFB1-4943-B6DB-2A904FAA918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0C3C5C68-DD8D-4EBF-A603-0B1E2E840A7C}" type="pres">
      <dgm:prSet presAssocID="{A5A0439B-9DF9-44BE-9726-CB54ED9BCAA6}" presName="vertOne" presStyleCnt="0"/>
      <dgm:spPr/>
    </dgm:pt>
    <dgm:pt modelId="{76715959-DC46-4DE8-8A2C-065AA84760B2}" type="pres">
      <dgm:prSet presAssocID="{A5A0439B-9DF9-44BE-9726-CB54ED9BCAA6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EBC0A8A7-79A2-4209-8F65-47FADDF29FBE}" type="pres">
      <dgm:prSet presAssocID="{A5A0439B-9DF9-44BE-9726-CB54ED9BCAA6}" presName="parTransOne" presStyleCnt="0"/>
      <dgm:spPr/>
    </dgm:pt>
    <dgm:pt modelId="{508AA0D0-F66F-4907-BD1E-6E3C77A60A3A}" type="pres">
      <dgm:prSet presAssocID="{A5A0439B-9DF9-44BE-9726-CB54ED9BCAA6}" presName="horzOne" presStyleCnt="0"/>
      <dgm:spPr/>
    </dgm:pt>
    <dgm:pt modelId="{3151A95D-0C34-4E76-A5E7-D4A81AFB9047}" type="pres">
      <dgm:prSet presAssocID="{807510D7-03E3-4485-AA5F-D96F48A22D85}" presName="vertTwo" presStyleCnt="0"/>
      <dgm:spPr/>
    </dgm:pt>
    <dgm:pt modelId="{2B7AA9B4-F46B-4A0D-898C-63B7F7C6B4FE}" type="pres">
      <dgm:prSet presAssocID="{807510D7-03E3-4485-AA5F-D96F48A22D85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9DE6A738-86EB-4931-8F16-7070D3A0D417}" type="pres">
      <dgm:prSet presAssocID="{807510D7-03E3-4485-AA5F-D96F48A22D85}" presName="horzTwo" presStyleCnt="0"/>
      <dgm:spPr/>
    </dgm:pt>
    <dgm:pt modelId="{402436E0-57A1-4283-AAEE-587B04A7C5C9}" type="pres">
      <dgm:prSet presAssocID="{D150D15C-0FEC-4EAA-AD92-82CAD8142DA8}" presName="sibSpaceTwo" presStyleCnt="0"/>
      <dgm:spPr/>
    </dgm:pt>
    <dgm:pt modelId="{FC9AF68A-E953-4613-98EB-D63B9BB321A6}" type="pres">
      <dgm:prSet presAssocID="{8FB66204-E51C-4CD8-865F-B82776D0537F}" presName="vertTwo" presStyleCnt="0"/>
      <dgm:spPr/>
    </dgm:pt>
    <dgm:pt modelId="{63371384-E83D-41AB-8E1C-719ADEBA96EF}" type="pres">
      <dgm:prSet presAssocID="{8FB66204-E51C-4CD8-865F-B82776D0537F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8352A142-3D18-478A-8C86-12B6567DFC07}" type="pres">
      <dgm:prSet presAssocID="{8FB66204-E51C-4CD8-865F-B82776D0537F}" presName="horzTwo" presStyleCnt="0"/>
      <dgm:spPr/>
    </dgm:pt>
  </dgm:ptLst>
  <dgm:cxnLst>
    <dgm:cxn modelId="{1122B9DE-5A98-48B2-B61B-50AFE92A5B06}" srcId="{A5A0439B-9DF9-44BE-9726-CB54ED9BCAA6}" destId="{8FB66204-E51C-4CD8-865F-B82776D0537F}" srcOrd="1" destOrd="0" parTransId="{8FC3EB04-99BB-4930-B477-69A962573B39}" sibTransId="{D7A20F7F-57F9-4CFE-BC52-A442A7941841}"/>
    <dgm:cxn modelId="{A91D6D1A-BFEC-4F83-A707-E324346A6E79}" srcId="{10ED40AF-DFB1-4943-B6DB-2A904FAA918A}" destId="{A5A0439B-9DF9-44BE-9726-CB54ED9BCAA6}" srcOrd="0" destOrd="0" parTransId="{D3D2AC93-0C44-40F4-A71C-452BBF6293C0}" sibTransId="{A5FC7D51-CE44-477D-A9B4-1EEBA1413B6C}"/>
    <dgm:cxn modelId="{9556E3E5-F2F9-44B7-89AB-801DD5F673D7}" type="presOf" srcId="{8FB66204-E51C-4CD8-865F-B82776D0537F}" destId="{63371384-E83D-41AB-8E1C-719ADEBA96EF}" srcOrd="0" destOrd="0" presId="urn:microsoft.com/office/officeart/2005/8/layout/hierarchy4"/>
    <dgm:cxn modelId="{B6203DAA-0781-4346-B830-1CAD558DA9B1}" type="presOf" srcId="{10ED40AF-DFB1-4943-B6DB-2A904FAA918A}" destId="{E75BF49A-0BBD-418B-A465-D5C73CDDC862}" srcOrd="0" destOrd="0" presId="urn:microsoft.com/office/officeart/2005/8/layout/hierarchy4"/>
    <dgm:cxn modelId="{090A47E1-985A-4EC6-B87B-A551408AE2CF}" type="presOf" srcId="{807510D7-03E3-4485-AA5F-D96F48A22D85}" destId="{2B7AA9B4-F46B-4A0D-898C-63B7F7C6B4FE}" srcOrd="0" destOrd="0" presId="urn:microsoft.com/office/officeart/2005/8/layout/hierarchy4"/>
    <dgm:cxn modelId="{6F6CB74D-64F7-49B5-A5AB-EE04CD2FD776}" type="presOf" srcId="{A5A0439B-9DF9-44BE-9726-CB54ED9BCAA6}" destId="{76715959-DC46-4DE8-8A2C-065AA84760B2}" srcOrd="0" destOrd="0" presId="urn:microsoft.com/office/officeart/2005/8/layout/hierarchy4"/>
    <dgm:cxn modelId="{3ED81DB3-5CA6-448B-B328-D294DADE7BAD}" srcId="{A5A0439B-9DF9-44BE-9726-CB54ED9BCAA6}" destId="{807510D7-03E3-4485-AA5F-D96F48A22D85}" srcOrd="0" destOrd="0" parTransId="{98337006-82E0-4AF4-B98F-421F59FA9F3C}" sibTransId="{D150D15C-0FEC-4EAA-AD92-82CAD8142DA8}"/>
    <dgm:cxn modelId="{EDFA9837-FF22-4E23-B1A7-BC811EF885BB}" type="presParOf" srcId="{E75BF49A-0BBD-418B-A465-D5C73CDDC862}" destId="{0C3C5C68-DD8D-4EBF-A603-0B1E2E840A7C}" srcOrd="0" destOrd="0" presId="urn:microsoft.com/office/officeart/2005/8/layout/hierarchy4"/>
    <dgm:cxn modelId="{39E306EB-0C7B-46DD-8E1B-6EEDD1E9D28B}" type="presParOf" srcId="{0C3C5C68-DD8D-4EBF-A603-0B1E2E840A7C}" destId="{76715959-DC46-4DE8-8A2C-065AA84760B2}" srcOrd="0" destOrd="0" presId="urn:microsoft.com/office/officeart/2005/8/layout/hierarchy4"/>
    <dgm:cxn modelId="{41E40E67-F1AD-4F90-90C2-F2F31263E319}" type="presParOf" srcId="{0C3C5C68-DD8D-4EBF-A603-0B1E2E840A7C}" destId="{EBC0A8A7-79A2-4209-8F65-47FADDF29FBE}" srcOrd="1" destOrd="0" presId="urn:microsoft.com/office/officeart/2005/8/layout/hierarchy4"/>
    <dgm:cxn modelId="{0C5ACE26-938A-48C7-A158-2FD7DCE8E35E}" type="presParOf" srcId="{0C3C5C68-DD8D-4EBF-A603-0B1E2E840A7C}" destId="{508AA0D0-F66F-4907-BD1E-6E3C77A60A3A}" srcOrd="2" destOrd="0" presId="urn:microsoft.com/office/officeart/2005/8/layout/hierarchy4"/>
    <dgm:cxn modelId="{339CCC63-C46C-4B57-9E34-D72538D16577}" type="presParOf" srcId="{508AA0D0-F66F-4907-BD1E-6E3C77A60A3A}" destId="{3151A95D-0C34-4E76-A5E7-D4A81AFB9047}" srcOrd="0" destOrd="0" presId="urn:microsoft.com/office/officeart/2005/8/layout/hierarchy4"/>
    <dgm:cxn modelId="{28C3E3BD-DB36-4154-8006-826A50405452}" type="presParOf" srcId="{3151A95D-0C34-4E76-A5E7-D4A81AFB9047}" destId="{2B7AA9B4-F46B-4A0D-898C-63B7F7C6B4FE}" srcOrd="0" destOrd="0" presId="urn:microsoft.com/office/officeart/2005/8/layout/hierarchy4"/>
    <dgm:cxn modelId="{DE5641CA-5A5F-4939-984C-76F87B52AA13}" type="presParOf" srcId="{3151A95D-0C34-4E76-A5E7-D4A81AFB9047}" destId="{9DE6A738-86EB-4931-8F16-7070D3A0D417}" srcOrd="1" destOrd="0" presId="urn:microsoft.com/office/officeart/2005/8/layout/hierarchy4"/>
    <dgm:cxn modelId="{706597FD-1249-4F58-81D3-8D164BE803AD}" type="presParOf" srcId="{508AA0D0-F66F-4907-BD1E-6E3C77A60A3A}" destId="{402436E0-57A1-4283-AAEE-587B04A7C5C9}" srcOrd="1" destOrd="0" presId="urn:microsoft.com/office/officeart/2005/8/layout/hierarchy4"/>
    <dgm:cxn modelId="{3A2D2C59-4FB7-4DC9-867F-81CB6A10A9E2}" type="presParOf" srcId="{508AA0D0-F66F-4907-BD1E-6E3C77A60A3A}" destId="{FC9AF68A-E953-4613-98EB-D63B9BB321A6}" srcOrd="2" destOrd="0" presId="urn:microsoft.com/office/officeart/2005/8/layout/hierarchy4"/>
    <dgm:cxn modelId="{30A109C4-2DB7-4687-8800-0DEFCA7B01E5}" type="presParOf" srcId="{FC9AF68A-E953-4613-98EB-D63B9BB321A6}" destId="{63371384-E83D-41AB-8E1C-719ADEBA96EF}" srcOrd="0" destOrd="0" presId="urn:microsoft.com/office/officeart/2005/8/layout/hierarchy4"/>
    <dgm:cxn modelId="{4DB89AE0-B82C-4E2B-AC0D-6E5293598AC9}" type="presParOf" srcId="{FC9AF68A-E953-4613-98EB-D63B9BB321A6}" destId="{8352A142-3D18-478A-8C86-12B6567DFC07}" srcOrd="1" destOrd="0" presId="urn:microsoft.com/office/officeart/2005/8/layout/hierarchy4"/>
  </dgm:cxnLst>
  <dgm:bg/>
  <dgm:whole>
    <a:ln w="12700"/>
  </dgm:whole>
</dgm:dataModel>
</file>

<file path=ppt/diagrams/data55.xml><?xml version="1.0" encoding="utf-8"?>
<dgm:dataModel xmlns:dgm="http://schemas.openxmlformats.org/drawingml/2006/diagram" xmlns:a="http://schemas.openxmlformats.org/drawingml/2006/main">
  <dgm:ptLst>
    <dgm:pt modelId="{10ED40AF-DFB1-4943-B6DB-2A904FAA918A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8FB66204-E51C-4CD8-865F-B82776D0537F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800" i="1" dirty="0" smtClean="0"/>
            <a:t>Ana María De Toro Zapata</a:t>
          </a:r>
          <a:endParaRPr lang="es-CO" sz="2800" i="1" dirty="0"/>
        </a:p>
      </dgm:t>
    </dgm:pt>
    <dgm:pt modelId="{D7A20F7F-57F9-4CFE-BC52-A442A7941841}" type="sibTrans" cxnId="{1122B9DE-5A98-48B2-B61B-50AFE92A5B06}">
      <dgm:prSet/>
      <dgm:spPr/>
      <dgm:t>
        <a:bodyPr/>
        <a:lstStyle/>
        <a:p>
          <a:endParaRPr lang="es-CO"/>
        </a:p>
      </dgm:t>
    </dgm:pt>
    <dgm:pt modelId="{8FC3EB04-99BB-4930-B477-69A962573B39}" type="parTrans" cxnId="{1122B9DE-5A98-48B2-B61B-50AFE92A5B06}">
      <dgm:prSet/>
      <dgm:spPr/>
      <dgm:t>
        <a:bodyPr/>
        <a:lstStyle/>
        <a:p>
          <a:endParaRPr lang="es-CO"/>
        </a:p>
      </dgm:t>
    </dgm:pt>
    <dgm:pt modelId="{40BB8068-5CC5-4157-B275-9DB0EB29FA1F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600" dirty="0" smtClean="0"/>
            <a:t>María                                                                          García De Ordaz                         Y Figueroa</a:t>
          </a:r>
          <a:endParaRPr lang="es-CO" sz="1600" dirty="0"/>
        </a:p>
      </dgm:t>
    </dgm:pt>
    <dgm:pt modelId="{BB13D963-D6FA-40DE-9A37-EAC42E5870F5}" type="parTrans" cxnId="{480B3F4A-20FF-42F7-A6A7-77976C212A0B}">
      <dgm:prSet/>
      <dgm:spPr/>
      <dgm:t>
        <a:bodyPr/>
        <a:lstStyle/>
        <a:p>
          <a:endParaRPr lang="es-CO"/>
        </a:p>
      </dgm:t>
    </dgm:pt>
    <dgm:pt modelId="{3B344B05-F81A-4C5D-B1D9-065E88C045DF}" type="sibTrans" cxnId="{480B3F4A-20FF-42F7-A6A7-77976C212A0B}">
      <dgm:prSet/>
      <dgm:spPr/>
      <dgm:t>
        <a:bodyPr/>
        <a:lstStyle/>
        <a:p>
          <a:endParaRPr lang="es-CO"/>
        </a:p>
      </dgm:t>
    </dgm:pt>
    <dgm:pt modelId="{F882B1C1-AB9A-45FF-A9AD-1D61A19ADD05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600" dirty="0" smtClean="0"/>
            <a:t>Juan                      De Toro</a:t>
          </a:r>
          <a:endParaRPr lang="es-CO" sz="1600" dirty="0"/>
        </a:p>
      </dgm:t>
    </dgm:pt>
    <dgm:pt modelId="{C832FA78-17A8-48AF-9708-8348659B8779}" type="parTrans" cxnId="{F3B369D0-C5D5-403F-B128-92DB7CB3FA8E}">
      <dgm:prSet/>
      <dgm:spPr/>
      <dgm:t>
        <a:bodyPr/>
        <a:lstStyle/>
        <a:p>
          <a:endParaRPr lang="es-CO"/>
        </a:p>
      </dgm:t>
    </dgm:pt>
    <dgm:pt modelId="{983C33E3-D669-4680-8A27-190C269F3514}" type="sibTrans" cxnId="{F3B369D0-C5D5-403F-B128-92DB7CB3FA8E}">
      <dgm:prSet/>
      <dgm:spPr/>
      <dgm:t>
        <a:bodyPr/>
        <a:lstStyle/>
        <a:p>
          <a:endParaRPr lang="es-CO"/>
        </a:p>
      </dgm:t>
    </dgm:pt>
    <dgm:pt modelId="{CDD37B65-CBC6-4ED4-A42F-36EE359483FE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800" dirty="0" smtClean="0"/>
            <a:t>Catalina                                                                                                                          Zapata De Cárdenas Valero</a:t>
          </a:r>
          <a:endParaRPr lang="es-CO" sz="1800" dirty="0"/>
        </a:p>
      </dgm:t>
    </dgm:pt>
    <dgm:pt modelId="{418E2613-DEAC-48E8-B5D3-2A15EF9EBEFF}" type="parTrans" cxnId="{44CDE4AE-28CE-4FFC-8B95-CDDA63E33AD3}">
      <dgm:prSet/>
      <dgm:spPr/>
      <dgm:t>
        <a:bodyPr/>
        <a:lstStyle/>
        <a:p>
          <a:endParaRPr lang="es-CO"/>
        </a:p>
      </dgm:t>
    </dgm:pt>
    <dgm:pt modelId="{BB508E4A-049C-4CBC-A56D-15E326B9712D}" type="sibTrans" cxnId="{44CDE4AE-28CE-4FFC-8B95-CDDA63E33AD3}">
      <dgm:prSet/>
      <dgm:spPr/>
      <dgm:t>
        <a:bodyPr/>
        <a:lstStyle/>
        <a:p>
          <a:endParaRPr lang="es-CO"/>
        </a:p>
      </dgm:t>
    </dgm:pt>
    <dgm:pt modelId="{542EE92F-BF6C-4FFF-B341-CF1CB8AD0303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400" baseline="0" dirty="0" smtClean="0"/>
            <a:t>Juan             García De Ordaz  Y Mancill</a:t>
          </a:r>
          <a:r>
            <a:rPr lang="es-CO" sz="1400" dirty="0" smtClean="0"/>
            <a:t>a</a:t>
          </a:r>
          <a:endParaRPr lang="es-CO" sz="1400" dirty="0"/>
        </a:p>
      </dgm:t>
    </dgm:pt>
    <dgm:pt modelId="{2A314943-7FFB-48FC-97FB-4DBBC7F91450}" type="parTrans" cxnId="{BC5458CC-D712-4FC0-BA72-ED1A942984A9}">
      <dgm:prSet/>
      <dgm:spPr/>
      <dgm:t>
        <a:bodyPr/>
        <a:lstStyle/>
        <a:p>
          <a:endParaRPr lang="es-CO"/>
        </a:p>
      </dgm:t>
    </dgm:pt>
    <dgm:pt modelId="{5AB1FD4E-62F7-4081-933A-DA5882FF51BC}" type="sibTrans" cxnId="{BC5458CC-D712-4FC0-BA72-ED1A942984A9}">
      <dgm:prSet/>
      <dgm:spPr/>
      <dgm:t>
        <a:bodyPr/>
        <a:lstStyle/>
        <a:p>
          <a:endParaRPr lang="es-CO"/>
        </a:p>
      </dgm:t>
    </dgm:pt>
    <dgm:pt modelId="{6AF38028-6D51-435E-85A8-018D5826EFE9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400" baseline="0" dirty="0" smtClean="0"/>
            <a:t>Marina                  Cortés De Figueroa</a:t>
          </a:r>
          <a:endParaRPr lang="es-CO" sz="1400" baseline="0" dirty="0"/>
        </a:p>
      </dgm:t>
    </dgm:pt>
    <dgm:pt modelId="{05F7B562-8AF8-4F3F-BA6F-011DD0AD8E64}" type="parTrans" cxnId="{1E3DFBB5-1C4E-4B2F-BEE1-97B14BA6B567}">
      <dgm:prSet/>
      <dgm:spPr/>
      <dgm:t>
        <a:bodyPr/>
        <a:lstStyle/>
        <a:p>
          <a:endParaRPr lang="es-CO"/>
        </a:p>
      </dgm:t>
    </dgm:pt>
    <dgm:pt modelId="{47C9BBCD-178A-42B2-92E3-3611CA3C4DEA}" type="sibTrans" cxnId="{1E3DFBB5-1C4E-4B2F-BEE1-97B14BA6B567}">
      <dgm:prSet/>
      <dgm:spPr/>
      <dgm:t>
        <a:bodyPr/>
        <a:lstStyle/>
        <a:p>
          <a:endParaRPr lang="es-CO"/>
        </a:p>
      </dgm:t>
    </dgm:pt>
    <dgm:pt modelId="{6238EA40-D677-428E-BBEE-201E107EA90D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400" baseline="0" dirty="0" smtClean="0"/>
            <a:t>Luis                       Zapata                    De Cárdenas</a:t>
          </a:r>
          <a:endParaRPr lang="es-CO" sz="1400" baseline="0" dirty="0"/>
        </a:p>
      </dgm:t>
    </dgm:pt>
    <dgm:pt modelId="{2F4A6745-DFC9-4E15-9682-A3A81DA81B1D}" type="parTrans" cxnId="{D2F0EE00-7A0D-4146-BCF1-DFB0B4C3B0D1}">
      <dgm:prSet/>
      <dgm:spPr/>
      <dgm:t>
        <a:bodyPr/>
        <a:lstStyle/>
        <a:p>
          <a:endParaRPr lang="es-CO"/>
        </a:p>
      </dgm:t>
    </dgm:pt>
    <dgm:pt modelId="{1851D26B-5110-49A1-A208-3EC9745BE062}" type="sibTrans" cxnId="{D2F0EE00-7A0D-4146-BCF1-DFB0B4C3B0D1}">
      <dgm:prSet/>
      <dgm:spPr/>
      <dgm:t>
        <a:bodyPr/>
        <a:lstStyle/>
        <a:p>
          <a:endParaRPr lang="es-CO"/>
        </a:p>
      </dgm:t>
    </dgm:pt>
    <dgm:pt modelId="{00EB7281-7DE8-42AB-9AD2-2796E6AFE0A3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600" dirty="0" smtClean="0"/>
            <a:t>Mariana Valero De Velasco</a:t>
          </a:r>
          <a:endParaRPr lang="es-CO" sz="1600" dirty="0"/>
        </a:p>
      </dgm:t>
    </dgm:pt>
    <dgm:pt modelId="{63D0F975-CBD5-4736-AD9E-7E0A7A5E1197}" type="parTrans" cxnId="{0F609744-E1EC-4B81-BD6F-977C9EB06A04}">
      <dgm:prSet/>
      <dgm:spPr/>
      <dgm:t>
        <a:bodyPr/>
        <a:lstStyle/>
        <a:p>
          <a:endParaRPr lang="es-CO"/>
        </a:p>
      </dgm:t>
    </dgm:pt>
    <dgm:pt modelId="{D1FA62AE-5258-481C-B3E3-2C58CD871FF1}" type="sibTrans" cxnId="{0F609744-E1EC-4B81-BD6F-977C9EB06A04}">
      <dgm:prSet/>
      <dgm:spPr/>
      <dgm:t>
        <a:bodyPr/>
        <a:lstStyle/>
        <a:p>
          <a:endParaRPr lang="es-CO"/>
        </a:p>
      </dgm:t>
    </dgm:pt>
    <dgm:pt modelId="{9310F502-0E1E-473F-A900-6A7C0BD5A205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400" baseline="0" dirty="0" smtClean="0"/>
            <a:t>Martín                 García Valero</a:t>
          </a:r>
          <a:endParaRPr lang="es-CO" sz="1400" baseline="0" dirty="0"/>
        </a:p>
      </dgm:t>
    </dgm:pt>
    <dgm:pt modelId="{563BFA96-D303-4591-8615-FB96B9B5B9F7}" type="parTrans" cxnId="{2FA659B0-6B1A-48B9-B7D0-178BA0549C02}">
      <dgm:prSet/>
      <dgm:spPr/>
      <dgm:t>
        <a:bodyPr/>
        <a:lstStyle/>
        <a:p>
          <a:endParaRPr lang="es-CO"/>
        </a:p>
      </dgm:t>
    </dgm:pt>
    <dgm:pt modelId="{6228CEB6-4A5D-4784-B25E-82D0840B9EC0}" type="sibTrans" cxnId="{2FA659B0-6B1A-48B9-B7D0-178BA0549C02}">
      <dgm:prSet/>
      <dgm:spPr/>
      <dgm:t>
        <a:bodyPr/>
        <a:lstStyle/>
        <a:p>
          <a:endParaRPr lang="es-CO"/>
        </a:p>
      </dgm:t>
    </dgm:pt>
    <dgm:pt modelId="{D336FA6C-A685-4403-BD5A-CFFBA9779E99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400" baseline="0" dirty="0" smtClean="0"/>
            <a:t>Isabel                  Blasco                     De Velasco</a:t>
          </a:r>
          <a:endParaRPr lang="es-CO" sz="1400" baseline="0" dirty="0"/>
        </a:p>
      </dgm:t>
    </dgm:pt>
    <dgm:pt modelId="{5521699D-9799-4D41-B45B-24E5C1D66E8E}" type="parTrans" cxnId="{8B5DDE5F-1D67-4184-BBDF-D4FB0F05B3C8}">
      <dgm:prSet/>
      <dgm:spPr/>
      <dgm:t>
        <a:bodyPr/>
        <a:lstStyle/>
        <a:p>
          <a:endParaRPr lang="es-CO"/>
        </a:p>
      </dgm:t>
    </dgm:pt>
    <dgm:pt modelId="{A11AF72B-5D06-4A79-8E70-C70933BE4FCE}" type="sibTrans" cxnId="{8B5DDE5F-1D67-4184-BBDF-D4FB0F05B3C8}">
      <dgm:prSet/>
      <dgm:spPr/>
      <dgm:t>
        <a:bodyPr/>
        <a:lstStyle/>
        <a:p>
          <a:endParaRPr lang="es-CO"/>
        </a:p>
      </dgm:t>
    </dgm:pt>
    <dgm:pt modelId="{D649D228-B7AC-43D6-847F-8008FF009D0F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2000" dirty="0" smtClean="0"/>
            <a:t>Fernando De Toro Zapata</a:t>
          </a:r>
          <a:endParaRPr lang="es-CO" sz="2000" dirty="0"/>
        </a:p>
      </dgm:t>
    </dgm:pt>
    <dgm:pt modelId="{2A1EAAE0-3F4C-43D2-9DE6-16ADC4234962}" type="sibTrans" cxnId="{5D166BC9-0CBB-48D3-8D4C-1610B0309961}">
      <dgm:prSet/>
      <dgm:spPr/>
      <dgm:t>
        <a:bodyPr/>
        <a:lstStyle/>
        <a:p>
          <a:endParaRPr lang="es-CO"/>
        </a:p>
      </dgm:t>
    </dgm:pt>
    <dgm:pt modelId="{0C863C46-34E7-44F0-8B36-45905FB77508}" type="parTrans" cxnId="{5D166BC9-0CBB-48D3-8D4C-1610B0309961}">
      <dgm:prSet/>
      <dgm:spPr/>
      <dgm:t>
        <a:bodyPr/>
        <a:lstStyle/>
        <a:p>
          <a:endParaRPr lang="es-CO"/>
        </a:p>
      </dgm:t>
    </dgm:pt>
    <dgm:pt modelId="{E75BF49A-0BBD-418B-A465-D5C73CDDC862}" type="pres">
      <dgm:prSet presAssocID="{10ED40AF-DFB1-4943-B6DB-2A904FAA918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35342F1E-25CD-4F90-AEA5-AA0C23F10941}" type="pres">
      <dgm:prSet presAssocID="{8FB66204-E51C-4CD8-865F-B82776D0537F}" presName="vertOne" presStyleCnt="0"/>
      <dgm:spPr/>
    </dgm:pt>
    <dgm:pt modelId="{FD81502D-4E5C-4528-87DE-5D0750FD661F}" type="pres">
      <dgm:prSet presAssocID="{8FB66204-E51C-4CD8-865F-B82776D0537F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C770FDE7-99AF-4293-B10A-02C172C85CDC}" type="pres">
      <dgm:prSet presAssocID="{8FB66204-E51C-4CD8-865F-B82776D0537F}" presName="parTransOne" presStyleCnt="0"/>
      <dgm:spPr/>
    </dgm:pt>
    <dgm:pt modelId="{636DA21E-274A-4E38-95B3-E7DDFEDBF188}" type="pres">
      <dgm:prSet presAssocID="{8FB66204-E51C-4CD8-865F-B82776D0537F}" presName="horzOne" presStyleCnt="0"/>
      <dgm:spPr/>
    </dgm:pt>
    <dgm:pt modelId="{4AB50A93-2CB4-4E4C-9729-0F00ED97F9FE}" type="pres">
      <dgm:prSet presAssocID="{D649D228-B7AC-43D6-847F-8008FF009D0F}" presName="vertTwo" presStyleCnt="0"/>
      <dgm:spPr/>
    </dgm:pt>
    <dgm:pt modelId="{1E9A10F2-FDDA-42CD-A807-80BC85B4A0E0}" type="pres">
      <dgm:prSet presAssocID="{D649D228-B7AC-43D6-847F-8008FF009D0F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9F977D72-9C31-4880-A39B-820DE89C38E5}" type="pres">
      <dgm:prSet presAssocID="{D649D228-B7AC-43D6-847F-8008FF009D0F}" presName="parTransTwo" presStyleCnt="0"/>
      <dgm:spPr/>
    </dgm:pt>
    <dgm:pt modelId="{96494423-E516-465A-80BB-00DB61C455AD}" type="pres">
      <dgm:prSet presAssocID="{D649D228-B7AC-43D6-847F-8008FF009D0F}" presName="horzTwo" presStyleCnt="0"/>
      <dgm:spPr/>
    </dgm:pt>
    <dgm:pt modelId="{0D2ECF88-7D97-4795-B0EF-4EAF1D467E2E}" type="pres">
      <dgm:prSet presAssocID="{F882B1C1-AB9A-45FF-A9AD-1D61A19ADD05}" presName="vertThree" presStyleCnt="0"/>
      <dgm:spPr/>
    </dgm:pt>
    <dgm:pt modelId="{5F5A379B-3EE4-490B-B571-438E99F13868}" type="pres">
      <dgm:prSet presAssocID="{F882B1C1-AB9A-45FF-A9AD-1D61A19ADD05}" presName="txThre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30148A8C-7CC8-4503-B2C0-22A44A2A61C9}" type="pres">
      <dgm:prSet presAssocID="{F882B1C1-AB9A-45FF-A9AD-1D61A19ADD05}" presName="horzThree" presStyleCnt="0"/>
      <dgm:spPr/>
    </dgm:pt>
    <dgm:pt modelId="{C884BDDB-2139-4B63-AC3B-52144E5CCD82}" type="pres">
      <dgm:prSet presAssocID="{983C33E3-D669-4680-8A27-190C269F3514}" presName="sibSpaceThree" presStyleCnt="0"/>
      <dgm:spPr/>
    </dgm:pt>
    <dgm:pt modelId="{ABC81BFB-1F5B-45F6-8BB6-D3608EB270B9}" type="pres">
      <dgm:prSet presAssocID="{CDD37B65-CBC6-4ED4-A42F-36EE359483FE}" presName="vertThree" presStyleCnt="0"/>
      <dgm:spPr/>
    </dgm:pt>
    <dgm:pt modelId="{98ABBBE0-325A-4B2A-AE4F-B040D8E3AED5}" type="pres">
      <dgm:prSet presAssocID="{CDD37B65-CBC6-4ED4-A42F-36EE359483FE}" presName="txThre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F440F0EE-7485-42F1-ABFF-7BD90F2916E7}" type="pres">
      <dgm:prSet presAssocID="{CDD37B65-CBC6-4ED4-A42F-36EE359483FE}" presName="parTransThree" presStyleCnt="0"/>
      <dgm:spPr/>
    </dgm:pt>
    <dgm:pt modelId="{FB18C34F-E7BF-432C-8FFE-AFA7BAE941A2}" type="pres">
      <dgm:prSet presAssocID="{CDD37B65-CBC6-4ED4-A42F-36EE359483FE}" presName="horzThree" presStyleCnt="0"/>
      <dgm:spPr/>
    </dgm:pt>
    <dgm:pt modelId="{6160FFE4-C08D-4A2B-9F8B-F4E5CA823BAE}" type="pres">
      <dgm:prSet presAssocID="{6238EA40-D677-428E-BBEE-201E107EA90D}" presName="vertFour" presStyleCnt="0">
        <dgm:presLayoutVars>
          <dgm:chPref val="3"/>
        </dgm:presLayoutVars>
      </dgm:prSet>
      <dgm:spPr/>
    </dgm:pt>
    <dgm:pt modelId="{D1210ED7-E1C8-43B9-9F9F-451B706940BC}" type="pres">
      <dgm:prSet presAssocID="{6238EA40-D677-428E-BBEE-201E107EA90D}" presName="txFour" presStyleLbl="node4" presStyleIdx="0" presStyleCnt="4" custLinFactNeighborX="833" custLinFactNeighborY="-268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332F1713-F64D-4125-99E0-0920A65A310E}" type="pres">
      <dgm:prSet presAssocID="{6238EA40-D677-428E-BBEE-201E107EA90D}" presName="horzFour" presStyleCnt="0"/>
      <dgm:spPr/>
    </dgm:pt>
    <dgm:pt modelId="{4A61B2D8-8691-444B-B0BF-892A95FDF208}" type="pres">
      <dgm:prSet presAssocID="{1851D26B-5110-49A1-A208-3EC9745BE062}" presName="sibSpaceFour" presStyleCnt="0"/>
      <dgm:spPr/>
    </dgm:pt>
    <dgm:pt modelId="{B583F55F-D0AE-44A3-AB7C-4F1B72F5CA36}" type="pres">
      <dgm:prSet presAssocID="{00EB7281-7DE8-42AB-9AD2-2796E6AFE0A3}" presName="vertFour" presStyleCnt="0">
        <dgm:presLayoutVars>
          <dgm:chPref val="3"/>
        </dgm:presLayoutVars>
      </dgm:prSet>
      <dgm:spPr/>
    </dgm:pt>
    <dgm:pt modelId="{626BEFF8-DB04-4972-B898-152D2AE2D2FA}" type="pres">
      <dgm:prSet presAssocID="{00EB7281-7DE8-42AB-9AD2-2796E6AFE0A3}" presName="txFour" presStyleLbl="node4" presStyleIdx="1" presStyleCnt="4" custLinFactNeighborX="835" custLinFactNeighborY="-10440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1380B2E6-46BE-405A-A2DB-B402390BC786}" type="pres">
      <dgm:prSet presAssocID="{00EB7281-7DE8-42AB-9AD2-2796E6AFE0A3}" presName="parTransFour" presStyleCnt="0"/>
      <dgm:spPr/>
    </dgm:pt>
    <dgm:pt modelId="{0B093579-3B82-4A4E-8633-92A7B1FAB1D3}" type="pres">
      <dgm:prSet presAssocID="{00EB7281-7DE8-42AB-9AD2-2796E6AFE0A3}" presName="horzFour" presStyleCnt="0"/>
      <dgm:spPr/>
    </dgm:pt>
    <dgm:pt modelId="{43A17F04-BC79-4B9F-9E3E-C96B2205F70C}" type="pres">
      <dgm:prSet presAssocID="{9310F502-0E1E-473F-A900-6A7C0BD5A205}" presName="vertFour" presStyleCnt="0">
        <dgm:presLayoutVars>
          <dgm:chPref val="3"/>
        </dgm:presLayoutVars>
      </dgm:prSet>
      <dgm:spPr/>
    </dgm:pt>
    <dgm:pt modelId="{943025D6-31A4-486D-9EA9-4F23FDD9AA54}" type="pres">
      <dgm:prSet presAssocID="{9310F502-0E1E-473F-A900-6A7C0BD5A205}" presName="txFour" presStyleLbl="node4" presStyleIdx="2" presStyleCnt="4" custLinFactNeighborX="1687" custLinFactNeighborY="-219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1DC47634-60F1-4A9E-A72B-1508619DE43B}" type="pres">
      <dgm:prSet presAssocID="{9310F502-0E1E-473F-A900-6A7C0BD5A205}" presName="horzFour" presStyleCnt="0"/>
      <dgm:spPr/>
    </dgm:pt>
    <dgm:pt modelId="{BDB3B745-B530-48A7-9C91-AF1EA8CE8C1F}" type="pres">
      <dgm:prSet presAssocID="{6228CEB6-4A5D-4784-B25E-82D0840B9EC0}" presName="sibSpaceFour" presStyleCnt="0"/>
      <dgm:spPr/>
    </dgm:pt>
    <dgm:pt modelId="{796170F5-B9A1-412D-8AA3-823130293C62}" type="pres">
      <dgm:prSet presAssocID="{D336FA6C-A685-4403-BD5A-CFFBA9779E99}" presName="vertFour" presStyleCnt="0">
        <dgm:presLayoutVars>
          <dgm:chPref val="3"/>
        </dgm:presLayoutVars>
      </dgm:prSet>
      <dgm:spPr/>
    </dgm:pt>
    <dgm:pt modelId="{F8E33A48-EFB8-43DE-B8E6-9D3B6AB15A0D}" type="pres">
      <dgm:prSet presAssocID="{D336FA6C-A685-4403-BD5A-CFFBA9779E99}" presName="txFour" presStyleLbl="node4" presStyleIdx="3" presStyleCnt="4" custLinFactNeighborX="7495" custLinFactNeighborY="-219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33C453F5-DF7A-4B6C-8920-7CE02F931955}" type="pres">
      <dgm:prSet presAssocID="{D336FA6C-A685-4403-BD5A-CFFBA9779E99}" presName="horzFour" presStyleCnt="0"/>
      <dgm:spPr/>
    </dgm:pt>
    <dgm:pt modelId="{27BADF0D-ACDD-411A-8759-F05EADC7D2E9}" type="pres">
      <dgm:prSet presAssocID="{2A1EAAE0-3F4C-43D2-9DE6-16ADC4234962}" presName="sibSpaceTwo" presStyleCnt="0"/>
      <dgm:spPr/>
    </dgm:pt>
    <dgm:pt modelId="{397537D3-A37E-402D-BA99-7D6CD91C7061}" type="pres">
      <dgm:prSet presAssocID="{40BB8068-5CC5-4157-B275-9DB0EB29FA1F}" presName="vertTwo" presStyleCnt="0"/>
      <dgm:spPr/>
    </dgm:pt>
    <dgm:pt modelId="{30B80548-017F-4CDB-A479-389B737BEAB2}" type="pres">
      <dgm:prSet presAssocID="{40BB8068-5CC5-4157-B275-9DB0EB29FA1F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3674AB59-068E-416A-ABA1-FB810FF8F5C0}" type="pres">
      <dgm:prSet presAssocID="{40BB8068-5CC5-4157-B275-9DB0EB29FA1F}" presName="parTransTwo" presStyleCnt="0"/>
      <dgm:spPr/>
    </dgm:pt>
    <dgm:pt modelId="{7DA91341-BD39-4988-B8B9-64594BDA6DBC}" type="pres">
      <dgm:prSet presAssocID="{40BB8068-5CC5-4157-B275-9DB0EB29FA1F}" presName="horzTwo" presStyleCnt="0"/>
      <dgm:spPr/>
    </dgm:pt>
    <dgm:pt modelId="{07751C48-EC95-43E8-A86A-4163BD29838A}" type="pres">
      <dgm:prSet presAssocID="{542EE92F-BF6C-4FFF-B341-CF1CB8AD0303}" presName="vertThree" presStyleCnt="0"/>
      <dgm:spPr/>
    </dgm:pt>
    <dgm:pt modelId="{52E72261-919C-4525-8CDD-03FF55CB8EC1}" type="pres">
      <dgm:prSet presAssocID="{542EE92F-BF6C-4FFF-B341-CF1CB8AD0303}" presName="txThre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E335615E-4AB2-4A8D-8480-EBB4EFEF2DFD}" type="pres">
      <dgm:prSet presAssocID="{542EE92F-BF6C-4FFF-B341-CF1CB8AD0303}" presName="horzThree" presStyleCnt="0"/>
      <dgm:spPr/>
    </dgm:pt>
    <dgm:pt modelId="{46B106A6-A909-4032-8CFF-92DD5C1E7B92}" type="pres">
      <dgm:prSet presAssocID="{5AB1FD4E-62F7-4081-933A-DA5882FF51BC}" presName="sibSpaceThree" presStyleCnt="0"/>
      <dgm:spPr/>
    </dgm:pt>
    <dgm:pt modelId="{202198C1-F507-4964-803B-05798A94AB96}" type="pres">
      <dgm:prSet presAssocID="{6AF38028-6D51-435E-85A8-018D5826EFE9}" presName="vertThree" presStyleCnt="0"/>
      <dgm:spPr/>
    </dgm:pt>
    <dgm:pt modelId="{6D85BAEF-394F-472A-941B-DC6778AEF8A7}" type="pres">
      <dgm:prSet presAssocID="{6AF38028-6D51-435E-85A8-018D5826EFE9}" presName="txThre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231E0172-6752-4E0F-828E-DADCF41238DD}" type="pres">
      <dgm:prSet presAssocID="{6AF38028-6D51-435E-85A8-018D5826EFE9}" presName="horzThree" presStyleCnt="0"/>
      <dgm:spPr/>
    </dgm:pt>
  </dgm:ptLst>
  <dgm:cxnLst>
    <dgm:cxn modelId="{5D166BC9-0CBB-48D3-8D4C-1610B0309961}" srcId="{8FB66204-E51C-4CD8-865F-B82776D0537F}" destId="{D649D228-B7AC-43D6-847F-8008FF009D0F}" srcOrd="0" destOrd="0" parTransId="{0C863C46-34E7-44F0-8B36-45905FB77508}" sibTransId="{2A1EAAE0-3F4C-43D2-9DE6-16ADC4234962}"/>
    <dgm:cxn modelId="{41947519-6EE5-481F-8378-F6D61578AB00}" type="presOf" srcId="{6238EA40-D677-428E-BBEE-201E107EA90D}" destId="{D1210ED7-E1C8-43B9-9F9F-451B706940BC}" srcOrd="0" destOrd="0" presId="urn:microsoft.com/office/officeart/2005/8/layout/hierarchy4"/>
    <dgm:cxn modelId="{3BF48E27-2832-4812-B245-92795A85391C}" type="presOf" srcId="{F882B1C1-AB9A-45FF-A9AD-1D61A19ADD05}" destId="{5F5A379B-3EE4-490B-B571-438E99F13868}" srcOrd="0" destOrd="0" presId="urn:microsoft.com/office/officeart/2005/8/layout/hierarchy4"/>
    <dgm:cxn modelId="{1122B9DE-5A98-48B2-B61B-50AFE92A5B06}" srcId="{10ED40AF-DFB1-4943-B6DB-2A904FAA918A}" destId="{8FB66204-E51C-4CD8-865F-B82776D0537F}" srcOrd="0" destOrd="0" parTransId="{8FC3EB04-99BB-4930-B477-69A962573B39}" sibTransId="{D7A20F7F-57F9-4CFE-BC52-A442A7941841}"/>
    <dgm:cxn modelId="{0F609744-E1EC-4B81-BD6F-977C9EB06A04}" srcId="{CDD37B65-CBC6-4ED4-A42F-36EE359483FE}" destId="{00EB7281-7DE8-42AB-9AD2-2796E6AFE0A3}" srcOrd="1" destOrd="0" parTransId="{63D0F975-CBD5-4736-AD9E-7E0A7A5E1197}" sibTransId="{D1FA62AE-5258-481C-B3E3-2C58CD871FF1}"/>
    <dgm:cxn modelId="{BC5458CC-D712-4FC0-BA72-ED1A942984A9}" srcId="{40BB8068-5CC5-4157-B275-9DB0EB29FA1F}" destId="{542EE92F-BF6C-4FFF-B341-CF1CB8AD0303}" srcOrd="0" destOrd="0" parTransId="{2A314943-7FFB-48FC-97FB-4DBBC7F91450}" sibTransId="{5AB1FD4E-62F7-4081-933A-DA5882FF51BC}"/>
    <dgm:cxn modelId="{327B5EE6-C355-4AA3-A5CA-87C4138BAB5E}" type="presOf" srcId="{6AF38028-6D51-435E-85A8-018D5826EFE9}" destId="{6D85BAEF-394F-472A-941B-DC6778AEF8A7}" srcOrd="0" destOrd="0" presId="urn:microsoft.com/office/officeart/2005/8/layout/hierarchy4"/>
    <dgm:cxn modelId="{FEB081A0-621F-4321-95C1-64983E2042E2}" type="presOf" srcId="{40BB8068-5CC5-4157-B275-9DB0EB29FA1F}" destId="{30B80548-017F-4CDB-A479-389B737BEAB2}" srcOrd="0" destOrd="0" presId="urn:microsoft.com/office/officeart/2005/8/layout/hierarchy4"/>
    <dgm:cxn modelId="{5837FD59-E0E9-4B97-83C5-4A15DC73003F}" type="presOf" srcId="{542EE92F-BF6C-4FFF-B341-CF1CB8AD0303}" destId="{52E72261-919C-4525-8CDD-03FF55CB8EC1}" srcOrd="0" destOrd="0" presId="urn:microsoft.com/office/officeart/2005/8/layout/hierarchy4"/>
    <dgm:cxn modelId="{D2F0EE00-7A0D-4146-BCF1-DFB0B4C3B0D1}" srcId="{CDD37B65-CBC6-4ED4-A42F-36EE359483FE}" destId="{6238EA40-D677-428E-BBEE-201E107EA90D}" srcOrd="0" destOrd="0" parTransId="{2F4A6745-DFC9-4E15-9682-A3A81DA81B1D}" sibTransId="{1851D26B-5110-49A1-A208-3EC9745BE062}"/>
    <dgm:cxn modelId="{44CDE4AE-28CE-4FFC-8B95-CDDA63E33AD3}" srcId="{D649D228-B7AC-43D6-847F-8008FF009D0F}" destId="{CDD37B65-CBC6-4ED4-A42F-36EE359483FE}" srcOrd="1" destOrd="0" parTransId="{418E2613-DEAC-48E8-B5D3-2A15EF9EBEFF}" sibTransId="{BB508E4A-049C-4CBC-A56D-15E326B9712D}"/>
    <dgm:cxn modelId="{2FA659B0-6B1A-48B9-B7D0-178BA0549C02}" srcId="{00EB7281-7DE8-42AB-9AD2-2796E6AFE0A3}" destId="{9310F502-0E1E-473F-A900-6A7C0BD5A205}" srcOrd="0" destOrd="0" parTransId="{563BFA96-D303-4591-8615-FB96B9B5B9F7}" sibTransId="{6228CEB6-4A5D-4784-B25E-82D0840B9EC0}"/>
    <dgm:cxn modelId="{EEB4323B-DCAE-4C00-81CF-92F610F2DE45}" type="presOf" srcId="{10ED40AF-DFB1-4943-B6DB-2A904FAA918A}" destId="{E75BF49A-0BBD-418B-A465-D5C73CDDC862}" srcOrd="0" destOrd="0" presId="urn:microsoft.com/office/officeart/2005/8/layout/hierarchy4"/>
    <dgm:cxn modelId="{1E3DFBB5-1C4E-4B2F-BEE1-97B14BA6B567}" srcId="{40BB8068-5CC5-4157-B275-9DB0EB29FA1F}" destId="{6AF38028-6D51-435E-85A8-018D5826EFE9}" srcOrd="1" destOrd="0" parTransId="{05F7B562-8AF8-4F3F-BA6F-011DD0AD8E64}" sibTransId="{47C9BBCD-178A-42B2-92E3-3611CA3C4DEA}"/>
    <dgm:cxn modelId="{74612314-1796-4B11-A4EA-80A0686F6234}" type="presOf" srcId="{D336FA6C-A685-4403-BD5A-CFFBA9779E99}" destId="{F8E33A48-EFB8-43DE-B8E6-9D3B6AB15A0D}" srcOrd="0" destOrd="0" presId="urn:microsoft.com/office/officeart/2005/8/layout/hierarchy4"/>
    <dgm:cxn modelId="{7903821E-0B17-4611-9B33-A9034755B410}" type="presOf" srcId="{D649D228-B7AC-43D6-847F-8008FF009D0F}" destId="{1E9A10F2-FDDA-42CD-A807-80BC85B4A0E0}" srcOrd="0" destOrd="0" presId="urn:microsoft.com/office/officeart/2005/8/layout/hierarchy4"/>
    <dgm:cxn modelId="{195AB12D-AA6E-42EE-835A-5D5D6A60D05A}" type="presOf" srcId="{8FB66204-E51C-4CD8-865F-B82776D0537F}" destId="{FD81502D-4E5C-4528-87DE-5D0750FD661F}" srcOrd="0" destOrd="0" presId="urn:microsoft.com/office/officeart/2005/8/layout/hierarchy4"/>
    <dgm:cxn modelId="{F3B369D0-C5D5-403F-B128-92DB7CB3FA8E}" srcId="{D649D228-B7AC-43D6-847F-8008FF009D0F}" destId="{F882B1C1-AB9A-45FF-A9AD-1D61A19ADD05}" srcOrd="0" destOrd="0" parTransId="{C832FA78-17A8-48AF-9708-8348659B8779}" sibTransId="{983C33E3-D669-4680-8A27-190C269F3514}"/>
    <dgm:cxn modelId="{8B5DDE5F-1D67-4184-BBDF-D4FB0F05B3C8}" srcId="{00EB7281-7DE8-42AB-9AD2-2796E6AFE0A3}" destId="{D336FA6C-A685-4403-BD5A-CFFBA9779E99}" srcOrd="1" destOrd="0" parTransId="{5521699D-9799-4D41-B45B-24E5C1D66E8E}" sibTransId="{A11AF72B-5D06-4A79-8E70-C70933BE4FCE}"/>
    <dgm:cxn modelId="{B2C67EBD-A1E7-468F-B459-3672054D5B85}" type="presOf" srcId="{9310F502-0E1E-473F-A900-6A7C0BD5A205}" destId="{943025D6-31A4-486D-9EA9-4F23FDD9AA54}" srcOrd="0" destOrd="0" presId="urn:microsoft.com/office/officeart/2005/8/layout/hierarchy4"/>
    <dgm:cxn modelId="{71F22CC0-3B87-487D-B7EE-A84602BE5042}" type="presOf" srcId="{00EB7281-7DE8-42AB-9AD2-2796E6AFE0A3}" destId="{626BEFF8-DB04-4972-B898-152D2AE2D2FA}" srcOrd="0" destOrd="0" presId="urn:microsoft.com/office/officeart/2005/8/layout/hierarchy4"/>
    <dgm:cxn modelId="{480B3F4A-20FF-42F7-A6A7-77976C212A0B}" srcId="{8FB66204-E51C-4CD8-865F-B82776D0537F}" destId="{40BB8068-5CC5-4157-B275-9DB0EB29FA1F}" srcOrd="1" destOrd="0" parTransId="{BB13D963-D6FA-40DE-9A37-EAC42E5870F5}" sibTransId="{3B344B05-F81A-4C5D-B1D9-065E88C045DF}"/>
    <dgm:cxn modelId="{A55F946D-6CA5-46E2-9AAA-60530EC7EEC9}" type="presOf" srcId="{CDD37B65-CBC6-4ED4-A42F-36EE359483FE}" destId="{98ABBBE0-325A-4B2A-AE4F-B040D8E3AED5}" srcOrd="0" destOrd="0" presId="urn:microsoft.com/office/officeart/2005/8/layout/hierarchy4"/>
    <dgm:cxn modelId="{D4223D98-F786-412B-8A6C-2F86BE0BE9AE}" type="presParOf" srcId="{E75BF49A-0BBD-418B-A465-D5C73CDDC862}" destId="{35342F1E-25CD-4F90-AEA5-AA0C23F10941}" srcOrd="0" destOrd="0" presId="urn:microsoft.com/office/officeart/2005/8/layout/hierarchy4"/>
    <dgm:cxn modelId="{BAB96129-2444-4547-A10E-30BED3C7C035}" type="presParOf" srcId="{35342F1E-25CD-4F90-AEA5-AA0C23F10941}" destId="{FD81502D-4E5C-4528-87DE-5D0750FD661F}" srcOrd="0" destOrd="0" presId="urn:microsoft.com/office/officeart/2005/8/layout/hierarchy4"/>
    <dgm:cxn modelId="{E82148E1-6750-4ED7-89CC-92FC6FDC5EC8}" type="presParOf" srcId="{35342F1E-25CD-4F90-AEA5-AA0C23F10941}" destId="{C770FDE7-99AF-4293-B10A-02C172C85CDC}" srcOrd="1" destOrd="0" presId="urn:microsoft.com/office/officeart/2005/8/layout/hierarchy4"/>
    <dgm:cxn modelId="{E8721134-9DE1-4BFF-A56D-E88B566AFED1}" type="presParOf" srcId="{35342F1E-25CD-4F90-AEA5-AA0C23F10941}" destId="{636DA21E-274A-4E38-95B3-E7DDFEDBF188}" srcOrd="2" destOrd="0" presId="urn:microsoft.com/office/officeart/2005/8/layout/hierarchy4"/>
    <dgm:cxn modelId="{2965C2C1-887A-4C7C-96B1-685357800603}" type="presParOf" srcId="{636DA21E-274A-4E38-95B3-E7DDFEDBF188}" destId="{4AB50A93-2CB4-4E4C-9729-0F00ED97F9FE}" srcOrd="0" destOrd="0" presId="urn:microsoft.com/office/officeart/2005/8/layout/hierarchy4"/>
    <dgm:cxn modelId="{C1837AD2-D531-414C-9329-9530952F5B50}" type="presParOf" srcId="{4AB50A93-2CB4-4E4C-9729-0F00ED97F9FE}" destId="{1E9A10F2-FDDA-42CD-A807-80BC85B4A0E0}" srcOrd="0" destOrd="0" presId="urn:microsoft.com/office/officeart/2005/8/layout/hierarchy4"/>
    <dgm:cxn modelId="{39F5B87E-D999-446A-A929-E470E8BB128E}" type="presParOf" srcId="{4AB50A93-2CB4-4E4C-9729-0F00ED97F9FE}" destId="{9F977D72-9C31-4880-A39B-820DE89C38E5}" srcOrd="1" destOrd="0" presId="urn:microsoft.com/office/officeart/2005/8/layout/hierarchy4"/>
    <dgm:cxn modelId="{34249A32-59FE-454B-9186-0B6AFE8FAB34}" type="presParOf" srcId="{4AB50A93-2CB4-4E4C-9729-0F00ED97F9FE}" destId="{96494423-E516-465A-80BB-00DB61C455AD}" srcOrd="2" destOrd="0" presId="urn:microsoft.com/office/officeart/2005/8/layout/hierarchy4"/>
    <dgm:cxn modelId="{E3163EC1-AEFC-45A8-9093-05B7C4B62980}" type="presParOf" srcId="{96494423-E516-465A-80BB-00DB61C455AD}" destId="{0D2ECF88-7D97-4795-B0EF-4EAF1D467E2E}" srcOrd="0" destOrd="0" presId="urn:microsoft.com/office/officeart/2005/8/layout/hierarchy4"/>
    <dgm:cxn modelId="{8808497E-761D-4BC1-B345-D967B5E54A31}" type="presParOf" srcId="{0D2ECF88-7D97-4795-B0EF-4EAF1D467E2E}" destId="{5F5A379B-3EE4-490B-B571-438E99F13868}" srcOrd="0" destOrd="0" presId="urn:microsoft.com/office/officeart/2005/8/layout/hierarchy4"/>
    <dgm:cxn modelId="{011170EA-2A84-438C-9421-7A2ABEF34D1F}" type="presParOf" srcId="{0D2ECF88-7D97-4795-B0EF-4EAF1D467E2E}" destId="{30148A8C-7CC8-4503-B2C0-22A44A2A61C9}" srcOrd="1" destOrd="0" presId="urn:microsoft.com/office/officeart/2005/8/layout/hierarchy4"/>
    <dgm:cxn modelId="{87E111C2-191E-4405-978B-865C23BB5237}" type="presParOf" srcId="{96494423-E516-465A-80BB-00DB61C455AD}" destId="{C884BDDB-2139-4B63-AC3B-52144E5CCD82}" srcOrd="1" destOrd="0" presId="urn:microsoft.com/office/officeart/2005/8/layout/hierarchy4"/>
    <dgm:cxn modelId="{B8291473-4B32-4B37-AB00-D9B3B902C052}" type="presParOf" srcId="{96494423-E516-465A-80BB-00DB61C455AD}" destId="{ABC81BFB-1F5B-45F6-8BB6-D3608EB270B9}" srcOrd="2" destOrd="0" presId="urn:microsoft.com/office/officeart/2005/8/layout/hierarchy4"/>
    <dgm:cxn modelId="{E67D51CA-7F83-4E05-896E-76CC5906C586}" type="presParOf" srcId="{ABC81BFB-1F5B-45F6-8BB6-D3608EB270B9}" destId="{98ABBBE0-325A-4B2A-AE4F-B040D8E3AED5}" srcOrd="0" destOrd="0" presId="urn:microsoft.com/office/officeart/2005/8/layout/hierarchy4"/>
    <dgm:cxn modelId="{873CAF56-D43F-41B1-9073-6C20B7241CE4}" type="presParOf" srcId="{ABC81BFB-1F5B-45F6-8BB6-D3608EB270B9}" destId="{F440F0EE-7485-42F1-ABFF-7BD90F2916E7}" srcOrd="1" destOrd="0" presId="urn:microsoft.com/office/officeart/2005/8/layout/hierarchy4"/>
    <dgm:cxn modelId="{0513504C-4656-408C-B199-797142BDA31E}" type="presParOf" srcId="{ABC81BFB-1F5B-45F6-8BB6-D3608EB270B9}" destId="{FB18C34F-E7BF-432C-8FFE-AFA7BAE941A2}" srcOrd="2" destOrd="0" presId="urn:microsoft.com/office/officeart/2005/8/layout/hierarchy4"/>
    <dgm:cxn modelId="{2AF751BF-F97A-42AB-A86A-37A6A7ACF327}" type="presParOf" srcId="{FB18C34F-E7BF-432C-8FFE-AFA7BAE941A2}" destId="{6160FFE4-C08D-4A2B-9F8B-F4E5CA823BAE}" srcOrd="0" destOrd="0" presId="urn:microsoft.com/office/officeart/2005/8/layout/hierarchy4"/>
    <dgm:cxn modelId="{C76A8289-F4C2-4833-B6C3-26EB73EA214D}" type="presParOf" srcId="{6160FFE4-C08D-4A2B-9F8B-F4E5CA823BAE}" destId="{D1210ED7-E1C8-43B9-9F9F-451B706940BC}" srcOrd="0" destOrd="0" presId="urn:microsoft.com/office/officeart/2005/8/layout/hierarchy4"/>
    <dgm:cxn modelId="{3746C667-FAF8-45B2-B3D3-FAC50350DFD6}" type="presParOf" srcId="{6160FFE4-C08D-4A2B-9F8B-F4E5CA823BAE}" destId="{332F1713-F64D-4125-99E0-0920A65A310E}" srcOrd="1" destOrd="0" presId="urn:microsoft.com/office/officeart/2005/8/layout/hierarchy4"/>
    <dgm:cxn modelId="{DE157244-610C-4CCF-A4B1-0DCFB5FB99B4}" type="presParOf" srcId="{FB18C34F-E7BF-432C-8FFE-AFA7BAE941A2}" destId="{4A61B2D8-8691-444B-B0BF-892A95FDF208}" srcOrd="1" destOrd="0" presId="urn:microsoft.com/office/officeart/2005/8/layout/hierarchy4"/>
    <dgm:cxn modelId="{2927C81B-5527-4032-B2DC-CE93247F6C16}" type="presParOf" srcId="{FB18C34F-E7BF-432C-8FFE-AFA7BAE941A2}" destId="{B583F55F-D0AE-44A3-AB7C-4F1B72F5CA36}" srcOrd="2" destOrd="0" presId="urn:microsoft.com/office/officeart/2005/8/layout/hierarchy4"/>
    <dgm:cxn modelId="{CB9F5D82-61E2-4687-B13F-D85DD3793DE6}" type="presParOf" srcId="{B583F55F-D0AE-44A3-AB7C-4F1B72F5CA36}" destId="{626BEFF8-DB04-4972-B898-152D2AE2D2FA}" srcOrd="0" destOrd="0" presId="urn:microsoft.com/office/officeart/2005/8/layout/hierarchy4"/>
    <dgm:cxn modelId="{A2D3FD68-1E95-443F-BE6D-A49CC8C51F10}" type="presParOf" srcId="{B583F55F-D0AE-44A3-AB7C-4F1B72F5CA36}" destId="{1380B2E6-46BE-405A-A2DB-B402390BC786}" srcOrd="1" destOrd="0" presId="urn:microsoft.com/office/officeart/2005/8/layout/hierarchy4"/>
    <dgm:cxn modelId="{13C584FE-C151-474F-AFE6-352C40658E89}" type="presParOf" srcId="{B583F55F-D0AE-44A3-AB7C-4F1B72F5CA36}" destId="{0B093579-3B82-4A4E-8633-92A7B1FAB1D3}" srcOrd="2" destOrd="0" presId="urn:microsoft.com/office/officeart/2005/8/layout/hierarchy4"/>
    <dgm:cxn modelId="{9705682A-F231-43A7-89C8-64C769D39BCF}" type="presParOf" srcId="{0B093579-3B82-4A4E-8633-92A7B1FAB1D3}" destId="{43A17F04-BC79-4B9F-9E3E-C96B2205F70C}" srcOrd="0" destOrd="0" presId="urn:microsoft.com/office/officeart/2005/8/layout/hierarchy4"/>
    <dgm:cxn modelId="{A5A62364-CC99-4F9C-B4A1-F58442FBFF2D}" type="presParOf" srcId="{43A17F04-BC79-4B9F-9E3E-C96B2205F70C}" destId="{943025D6-31A4-486D-9EA9-4F23FDD9AA54}" srcOrd="0" destOrd="0" presId="urn:microsoft.com/office/officeart/2005/8/layout/hierarchy4"/>
    <dgm:cxn modelId="{DCCE2933-868A-4C4F-B16F-AA516AE58E58}" type="presParOf" srcId="{43A17F04-BC79-4B9F-9E3E-C96B2205F70C}" destId="{1DC47634-60F1-4A9E-A72B-1508619DE43B}" srcOrd="1" destOrd="0" presId="urn:microsoft.com/office/officeart/2005/8/layout/hierarchy4"/>
    <dgm:cxn modelId="{381C49AE-5171-4CE7-AC75-C5988294EDB5}" type="presParOf" srcId="{0B093579-3B82-4A4E-8633-92A7B1FAB1D3}" destId="{BDB3B745-B530-48A7-9C91-AF1EA8CE8C1F}" srcOrd="1" destOrd="0" presId="urn:microsoft.com/office/officeart/2005/8/layout/hierarchy4"/>
    <dgm:cxn modelId="{764FD38F-E086-4B8A-924E-975E51C77C06}" type="presParOf" srcId="{0B093579-3B82-4A4E-8633-92A7B1FAB1D3}" destId="{796170F5-B9A1-412D-8AA3-823130293C62}" srcOrd="2" destOrd="0" presId="urn:microsoft.com/office/officeart/2005/8/layout/hierarchy4"/>
    <dgm:cxn modelId="{5AAD8E15-8728-4585-87B7-351776540B87}" type="presParOf" srcId="{796170F5-B9A1-412D-8AA3-823130293C62}" destId="{F8E33A48-EFB8-43DE-B8E6-9D3B6AB15A0D}" srcOrd="0" destOrd="0" presId="urn:microsoft.com/office/officeart/2005/8/layout/hierarchy4"/>
    <dgm:cxn modelId="{5D8BE967-A454-4D53-B539-A60F9E0024A4}" type="presParOf" srcId="{796170F5-B9A1-412D-8AA3-823130293C62}" destId="{33C453F5-DF7A-4B6C-8920-7CE02F931955}" srcOrd="1" destOrd="0" presId="urn:microsoft.com/office/officeart/2005/8/layout/hierarchy4"/>
    <dgm:cxn modelId="{A98725DF-6A6C-4FF7-A047-0BA811BB7381}" type="presParOf" srcId="{636DA21E-274A-4E38-95B3-E7DDFEDBF188}" destId="{27BADF0D-ACDD-411A-8759-F05EADC7D2E9}" srcOrd="1" destOrd="0" presId="urn:microsoft.com/office/officeart/2005/8/layout/hierarchy4"/>
    <dgm:cxn modelId="{78CA438A-4126-4393-9282-44885C0C59C8}" type="presParOf" srcId="{636DA21E-274A-4E38-95B3-E7DDFEDBF188}" destId="{397537D3-A37E-402D-BA99-7D6CD91C7061}" srcOrd="2" destOrd="0" presId="urn:microsoft.com/office/officeart/2005/8/layout/hierarchy4"/>
    <dgm:cxn modelId="{048DBE3C-3DD3-4C09-8588-DA55E9A36210}" type="presParOf" srcId="{397537D3-A37E-402D-BA99-7D6CD91C7061}" destId="{30B80548-017F-4CDB-A479-389B737BEAB2}" srcOrd="0" destOrd="0" presId="urn:microsoft.com/office/officeart/2005/8/layout/hierarchy4"/>
    <dgm:cxn modelId="{2360C1CA-2082-482B-94E0-EDD6ACC71FB1}" type="presParOf" srcId="{397537D3-A37E-402D-BA99-7D6CD91C7061}" destId="{3674AB59-068E-416A-ABA1-FB810FF8F5C0}" srcOrd="1" destOrd="0" presId="urn:microsoft.com/office/officeart/2005/8/layout/hierarchy4"/>
    <dgm:cxn modelId="{7CE82703-07AC-430A-B550-D3CC4372E465}" type="presParOf" srcId="{397537D3-A37E-402D-BA99-7D6CD91C7061}" destId="{7DA91341-BD39-4988-B8B9-64594BDA6DBC}" srcOrd="2" destOrd="0" presId="urn:microsoft.com/office/officeart/2005/8/layout/hierarchy4"/>
    <dgm:cxn modelId="{024F9AD1-4A13-4103-8804-FC0A3DA4ED6E}" type="presParOf" srcId="{7DA91341-BD39-4988-B8B9-64594BDA6DBC}" destId="{07751C48-EC95-43E8-A86A-4163BD29838A}" srcOrd="0" destOrd="0" presId="urn:microsoft.com/office/officeart/2005/8/layout/hierarchy4"/>
    <dgm:cxn modelId="{4A00A97B-C4C4-4F44-B05C-538310C8A8DE}" type="presParOf" srcId="{07751C48-EC95-43E8-A86A-4163BD29838A}" destId="{52E72261-919C-4525-8CDD-03FF55CB8EC1}" srcOrd="0" destOrd="0" presId="urn:microsoft.com/office/officeart/2005/8/layout/hierarchy4"/>
    <dgm:cxn modelId="{C146FF08-9215-420E-9654-0E0A24332FF6}" type="presParOf" srcId="{07751C48-EC95-43E8-A86A-4163BD29838A}" destId="{E335615E-4AB2-4A8D-8480-EBB4EFEF2DFD}" srcOrd="1" destOrd="0" presId="urn:microsoft.com/office/officeart/2005/8/layout/hierarchy4"/>
    <dgm:cxn modelId="{00170A06-4954-4D71-A848-7457AD1F36DA}" type="presParOf" srcId="{7DA91341-BD39-4988-B8B9-64594BDA6DBC}" destId="{46B106A6-A909-4032-8CFF-92DD5C1E7B92}" srcOrd="1" destOrd="0" presId="urn:microsoft.com/office/officeart/2005/8/layout/hierarchy4"/>
    <dgm:cxn modelId="{F78E585C-9524-4AC6-BFBC-9B05C748F83E}" type="presParOf" srcId="{7DA91341-BD39-4988-B8B9-64594BDA6DBC}" destId="{202198C1-F507-4964-803B-05798A94AB96}" srcOrd="2" destOrd="0" presId="urn:microsoft.com/office/officeart/2005/8/layout/hierarchy4"/>
    <dgm:cxn modelId="{7CB7CF9E-21D4-4C12-8BC0-EA7C85EE049D}" type="presParOf" srcId="{202198C1-F507-4964-803B-05798A94AB96}" destId="{6D85BAEF-394F-472A-941B-DC6778AEF8A7}" srcOrd="0" destOrd="0" presId="urn:microsoft.com/office/officeart/2005/8/layout/hierarchy4"/>
    <dgm:cxn modelId="{1DC28338-4F2B-4F45-8885-79CDD7A0C380}" type="presParOf" srcId="{202198C1-F507-4964-803B-05798A94AB96}" destId="{231E0172-6752-4E0F-828E-DADCF41238DD}" srcOrd="1" destOrd="0" presId="urn:microsoft.com/office/officeart/2005/8/layout/hierarchy4"/>
  </dgm:cxnLst>
  <dgm:bg/>
  <dgm:whole>
    <a:ln w="12700"/>
  </dgm:whole>
</dgm:dataModel>
</file>

<file path=ppt/diagrams/data56.xml><?xml version="1.0" encoding="utf-8"?>
<dgm:dataModel xmlns:dgm="http://schemas.openxmlformats.org/drawingml/2006/diagram" xmlns:a="http://schemas.openxmlformats.org/drawingml/2006/main">
  <dgm:ptLst>
    <dgm:pt modelId="{10ED40AF-DFB1-4943-B6DB-2A904FAA918A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F040CA3D-F0CB-45F8-A7A8-99E8444C9BAE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dirty="0" smtClean="0"/>
            <a:t>Andrés                      Pérez Restrepo</a:t>
          </a:r>
          <a:endParaRPr lang="es-CO" sz="1800" dirty="0"/>
        </a:p>
      </dgm:t>
    </dgm:pt>
    <dgm:pt modelId="{07B846D4-FCF3-4D45-AC1C-A11DDDDF4906}" type="parTrans" cxnId="{FC03425A-8966-4BB8-843F-D5F9EA314076}">
      <dgm:prSet/>
      <dgm:spPr/>
      <dgm:t>
        <a:bodyPr/>
        <a:lstStyle/>
        <a:p>
          <a:endParaRPr lang="es-CO"/>
        </a:p>
      </dgm:t>
    </dgm:pt>
    <dgm:pt modelId="{E42F5556-E59A-4477-BFF5-B6C96C585844}" type="sibTrans" cxnId="{FC03425A-8966-4BB8-843F-D5F9EA314076}">
      <dgm:prSet/>
      <dgm:spPr/>
      <dgm:t>
        <a:bodyPr/>
        <a:lstStyle/>
        <a:p>
          <a:endParaRPr lang="es-CO"/>
        </a:p>
      </dgm:t>
    </dgm:pt>
    <dgm:pt modelId="{ABC46F32-5EEC-4B0C-8452-7E1E17F687E0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500" baseline="0" dirty="0" smtClean="0"/>
            <a:t>Cristóbal                     Pérez Terán De Rivero</a:t>
          </a:r>
          <a:endParaRPr lang="es-CO" sz="1500" baseline="0" dirty="0"/>
        </a:p>
      </dgm:t>
    </dgm:pt>
    <dgm:pt modelId="{B7E079BF-7606-474F-AB1C-C5FC1AC2DEC6}" type="parTrans" cxnId="{B2003C92-3E78-4116-9008-FA8895068FB7}">
      <dgm:prSet/>
      <dgm:spPr/>
      <dgm:t>
        <a:bodyPr/>
        <a:lstStyle/>
        <a:p>
          <a:endParaRPr lang="es-CO"/>
        </a:p>
      </dgm:t>
    </dgm:pt>
    <dgm:pt modelId="{A7724CD1-3E71-41A8-AE9D-D0078E373DBC}" type="sibTrans" cxnId="{B2003C92-3E78-4116-9008-FA8895068FB7}">
      <dgm:prSet/>
      <dgm:spPr/>
      <dgm:t>
        <a:bodyPr/>
        <a:lstStyle/>
        <a:p>
          <a:endParaRPr lang="es-CO"/>
        </a:p>
      </dgm:t>
    </dgm:pt>
    <dgm:pt modelId="{4519CF60-A007-4C41-87F9-24D017E8771D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400" baseline="0" dirty="0" err="1" smtClean="0"/>
            <a:t>Sebastiana</a:t>
          </a:r>
          <a:r>
            <a:rPr lang="es-CO" sz="1400" baseline="0" dirty="0" smtClean="0"/>
            <a:t> Restrepo Peláez          </a:t>
          </a:r>
          <a:r>
            <a:rPr lang="es-CO" sz="1200" baseline="0" dirty="0" smtClean="0">
              <a:sym typeface="Wingdings" pitchFamily="2" charset="2"/>
            </a:rPr>
            <a:t> 58</a:t>
          </a:r>
          <a:endParaRPr lang="es-CO" sz="1200" baseline="0" dirty="0"/>
        </a:p>
      </dgm:t>
    </dgm:pt>
    <dgm:pt modelId="{7DEB6EED-41C0-4EA0-86ED-E0A0BFADCE54}" type="parTrans" cxnId="{76C68293-1909-4A64-9D88-7D2A5293BC12}">
      <dgm:prSet/>
      <dgm:spPr/>
      <dgm:t>
        <a:bodyPr/>
        <a:lstStyle/>
        <a:p>
          <a:endParaRPr lang="es-CO"/>
        </a:p>
      </dgm:t>
    </dgm:pt>
    <dgm:pt modelId="{BB610ED4-43AE-41F8-865A-A2D913EBC8C6}" type="sibTrans" cxnId="{76C68293-1909-4A64-9D88-7D2A5293BC12}">
      <dgm:prSet/>
      <dgm:spPr/>
      <dgm:t>
        <a:bodyPr/>
        <a:lstStyle/>
        <a:p>
          <a:endParaRPr lang="es-CO"/>
        </a:p>
      </dgm:t>
    </dgm:pt>
    <dgm:pt modelId="{E0DC655E-66E8-4443-AE28-8D99D1F2DACA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i="0" dirty="0" smtClean="0"/>
            <a:t>Miguel Pérez Tazón de </a:t>
          </a:r>
          <a:r>
            <a:rPr lang="es-CO" sz="2000" i="0" dirty="0" err="1" smtClean="0"/>
            <a:t>Rivilla</a:t>
          </a:r>
          <a:endParaRPr lang="es-CO" sz="2000" i="0" dirty="0"/>
        </a:p>
      </dgm:t>
    </dgm:pt>
    <dgm:pt modelId="{7DA61904-AC94-436B-8190-5BBFB0B7D86A}" type="sibTrans" cxnId="{F2C9849C-C4D7-41F0-927A-4811463D50BB}">
      <dgm:prSet/>
      <dgm:spPr/>
      <dgm:t>
        <a:bodyPr/>
        <a:lstStyle/>
        <a:p>
          <a:endParaRPr lang="es-CO"/>
        </a:p>
      </dgm:t>
    </dgm:pt>
    <dgm:pt modelId="{D0EADE4D-67A6-4DC4-A164-94CD0B19A387}" type="parTrans" cxnId="{F2C9849C-C4D7-41F0-927A-4811463D50BB}">
      <dgm:prSet/>
      <dgm:spPr/>
      <dgm:t>
        <a:bodyPr/>
        <a:lstStyle/>
        <a:p>
          <a:endParaRPr lang="es-CO"/>
        </a:p>
      </dgm:t>
    </dgm:pt>
    <dgm:pt modelId="{DF0CB7C7-D0A2-4B73-ADA9-A1EE1529181E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800" i="1" dirty="0" smtClean="0"/>
            <a:t>Juan de Dios Pérez Restrepo                                                                   - </a:t>
          </a:r>
          <a:r>
            <a:rPr lang="es-CO" sz="1800" i="1" dirty="0" smtClean="0"/>
            <a:t>Tatarabuelo de José Vicente González Arango – (7 de 16)</a:t>
          </a:r>
          <a:endParaRPr lang="es-CO" sz="1800" i="1" dirty="0"/>
        </a:p>
      </dgm:t>
    </dgm:pt>
    <dgm:pt modelId="{C02C753E-244D-4F69-BE39-B2C910567855}" type="parTrans" cxnId="{56B49F40-7048-41A7-A04A-B43642882C2D}">
      <dgm:prSet/>
      <dgm:spPr/>
      <dgm:t>
        <a:bodyPr/>
        <a:lstStyle/>
        <a:p>
          <a:endParaRPr lang="es-CO"/>
        </a:p>
      </dgm:t>
    </dgm:pt>
    <dgm:pt modelId="{B690572A-1F5E-4CEB-BDE4-F405E3EEBAC2}" type="sibTrans" cxnId="{56B49F40-7048-41A7-A04A-B43642882C2D}">
      <dgm:prSet/>
      <dgm:spPr/>
      <dgm:t>
        <a:bodyPr/>
        <a:lstStyle/>
        <a:p>
          <a:endParaRPr lang="es-CO"/>
        </a:p>
      </dgm:t>
    </dgm:pt>
    <dgm:pt modelId="{99C7F5F0-63BF-4B02-BF76-384B9216E95A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Hipólita Restrepo Vélez de Rivero</a:t>
          </a:r>
          <a:endParaRPr lang="es-CO" sz="2000" dirty="0"/>
        </a:p>
      </dgm:t>
    </dgm:pt>
    <dgm:pt modelId="{BE5CE894-1AC4-4F51-A511-B25D272225FE}" type="parTrans" cxnId="{9CAD935A-6023-40EB-894F-A0434F39018E}">
      <dgm:prSet/>
      <dgm:spPr/>
      <dgm:t>
        <a:bodyPr/>
        <a:lstStyle/>
        <a:p>
          <a:endParaRPr lang="es-CO"/>
        </a:p>
      </dgm:t>
    </dgm:pt>
    <dgm:pt modelId="{877C4965-FF25-4A7E-ACDE-9D177949CB76}" type="sibTrans" cxnId="{9CAD935A-6023-40EB-894F-A0434F39018E}">
      <dgm:prSet/>
      <dgm:spPr/>
      <dgm:t>
        <a:bodyPr/>
        <a:lstStyle/>
        <a:p>
          <a:endParaRPr lang="es-CO"/>
        </a:p>
      </dgm:t>
    </dgm:pt>
    <dgm:pt modelId="{5FC3298A-8938-4687-8D15-D610F2477042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dirty="0" smtClean="0"/>
            <a:t>Alonso José Restrepo López</a:t>
          </a:r>
          <a:endParaRPr lang="es-CO" sz="1800" dirty="0"/>
        </a:p>
      </dgm:t>
    </dgm:pt>
    <dgm:pt modelId="{231BD399-EA2D-46DD-9FE3-33F10A604808}" type="parTrans" cxnId="{C69713A7-F0D9-4388-A2D1-9283A84D1EFD}">
      <dgm:prSet/>
      <dgm:spPr/>
      <dgm:t>
        <a:bodyPr/>
        <a:lstStyle/>
        <a:p>
          <a:endParaRPr lang="es-CO"/>
        </a:p>
      </dgm:t>
    </dgm:pt>
    <dgm:pt modelId="{8AAC9E57-A45F-4EA5-95C8-26A8A3E75349}" type="sibTrans" cxnId="{C69713A7-F0D9-4388-A2D1-9283A84D1EFD}">
      <dgm:prSet/>
      <dgm:spPr/>
      <dgm:t>
        <a:bodyPr/>
        <a:lstStyle/>
        <a:p>
          <a:endParaRPr lang="es-CO"/>
        </a:p>
      </dgm:t>
    </dgm:pt>
    <dgm:pt modelId="{DF4CAF37-3563-4216-9C1D-7F14602DF874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dirty="0" smtClean="0"/>
            <a:t>Ana María                  Vélez de Rivero Toro</a:t>
          </a:r>
          <a:endParaRPr lang="es-CO" sz="1800" dirty="0"/>
        </a:p>
      </dgm:t>
    </dgm:pt>
    <dgm:pt modelId="{E2A412F0-90A8-4171-B867-2093FA373320}" type="parTrans" cxnId="{B0B406FC-B5A2-4DFA-B8A2-2D505BA302FD}">
      <dgm:prSet/>
      <dgm:spPr/>
      <dgm:t>
        <a:bodyPr/>
        <a:lstStyle/>
        <a:p>
          <a:endParaRPr lang="es-CO"/>
        </a:p>
      </dgm:t>
    </dgm:pt>
    <dgm:pt modelId="{BD00A124-7D5F-4D46-ACFD-468A0CA4CA0D}" type="sibTrans" cxnId="{B0B406FC-B5A2-4DFA-B8A2-2D505BA302FD}">
      <dgm:prSet/>
      <dgm:spPr/>
      <dgm:t>
        <a:bodyPr/>
        <a:lstStyle/>
        <a:p>
          <a:endParaRPr lang="es-CO"/>
        </a:p>
      </dgm:t>
    </dgm:pt>
    <dgm:pt modelId="{807B6C93-CA1B-46D7-B227-1892C7509AF0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500" baseline="0" dirty="0" smtClean="0"/>
            <a:t>Juan  Vélez de Rivero</a:t>
          </a:r>
          <a:endParaRPr lang="es-CO" sz="1500" baseline="0" dirty="0"/>
        </a:p>
      </dgm:t>
    </dgm:pt>
    <dgm:pt modelId="{0E51B832-6226-427D-A1BD-8AF3BBA17DA4}" type="parTrans" cxnId="{04B97684-DF1B-427E-A054-5A2AA103688F}">
      <dgm:prSet/>
      <dgm:spPr/>
      <dgm:t>
        <a:bodyPr/>
        <a:lstStyle/>
        <a:p>
          <a:endParaRPr lang="es-CO"/>
        </a:p>
      </dgm:t>
    </dgm:pt>
    <dgm:pt modelId="{D2399FD1-2DA4-4DCC-A4D3-4B2B0B600D6D}" type="sibTrans" cxnId="{04B97684-DF1B-427E-A054-5A2AA103688F}">
      <dgm:prSet/>
      <dgm:spPr/>
      <dgm:t>
        <a:bodyPr/>
        <a:lstStyle/>
        <a:p>
          <a:endParaRPr lang="es-CO"/>
        </a:p>
      </dgm:t>
    </dgm:pt>
    <dgm:pt modelId="{B719E9AC-A7C8-4522-8233-D43815B31298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500" dirty="0" smtClean="0"/>
            <a:t>Manuela Toro Peláez             </a:t>
          </a:r>
          <a:r>
            <a:rPr lang="es-CO" sz="1200" dirty="0" smtClean="0">
              <a:sym typeface="Wingdings" pitchFamily="2" charset="2"/>
            </a:rPr>
            <a:t> 69</a:t>
          </a:r>
          <a:endParaRPr lang="es-CO" sz="1200" dirty="0"/>
        </a:p>
      </dgm:t>
    </dgm:pt>
    <dgm:pt modelId="{0768EEF3-F214-4958-BBC5-2E481058EE2C}" type="parTrans" cxnId="{E260566C-C302-4392-A54C-0F2AFB964D79}">
      <dgm:prSet/>
      <dgm:spPr/>
      <dgm:t>
        <a:bodyPr/>
        <a:lstStyle/>
        <a:p>
          <a:endParaRPr lang="es-CO"/>
        </a:p>
      </dgm:t>
    </dgm:pt>
    <dgm:pt modelId="{9942EF65-286A-464D-8A9A-75CCF29BFBDA}" type="sibTrans" cxnId="{E260566C-C302-4392-A54C-0F2AFB964D79}">
      <dgm:prSet/>
      <dgm:spPr/>
      <dgm:t>
        <a:bodyPr/>
        <a:lstStyle/>
        <a:p>
          <a:endParaRPr lang="es-CO"/>
        </a:p>
      </dgm:t>
    </dgm:pt>
    <dgm:pt modelId="{098C21F9-FF0E-4A25-8A21-69AE4EDDDAFC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500" dirty="0" smtClean="0"/>
            <a:t>Alonso Restrepo Peláez              </a:t>
          </a:r>
          <a:r>
            <a:rPr lang="es-CO" sz="1200" dirty="0" smtClean="0">
              <a:sym typeface="Wingdings" pitchFamily="2" charset="2"/>
            </a:rPr>
            <a:t> 63</a:t>
          </a:r>
          <a:endParaRPr lang="es-CO" sz="1200" dirty="0"/>
        </a:p>
      </dgm:t>
    </dgm:pt>
    <dgm:pt modelId="{2A8201EC-205D-42AC-A19A-963F66830043}" type="parTrans" cxnId="{8090A03D-B785-41AD-80CD-5C23AE9784BC}">
      <dgm:prSet/>
      <dgm:spPr/>
      <dgm:t>
        <a:bodyPr/>
        <a:lstStyle/>
        <a:p>
          <a:endParaRPr lang="es-CO"/>
        </a:p>
      </dgm:t>
    </dgm:pt>
    <dgm:pt modelId="{E7637A5F-D021-4FD8-A7E2-89FB483703F5}" type="sibTrans" cxnId="{8090A03D-B785-41AD-80CD-5C23AE9784BC}">
      <dgm:prSet/>
      <dgm:spPr/>
      <dgm:t>
        <a:bodyPr/>
        <a:lstStyle/>
        <a:p>
          <a:endParaRPr lang="es-CO"/>
        </a:p>
      </dgm:t>
    </dgm:pt>
    <dgm:pt modelId="{312CB51B-D62D-4D44-A9AB-A085A267F645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500" dirty="0" smtClean="0"/>
            <a:t>Catalina López Correal          </a:t>
          </a:r>
          <a:r>
            <a:rPr lang="es-CO" sz="1200" dirty="0" smtClean="0">
              <a:sym typeface="Wingdings" pitchFamily="2" charset="2"/>
            </a:rPr>
            <a:t> 66</a:t>
          </a:r>
          <a:endParaRPr lang="es-CO" sz="1200" dirty="0"/>
        </a:p>
      </dgm:t>
    </dgm:pt>
    <dgm:pt modelId="{8C9E4BA4-2176-4A6E-B479-B04027472241}" type="parTrans" cxnId="{086DB74C-D6E3-47EF-BDA5-5F4A96380D26}">
      <dgm:prSet/>
      <dgm:spPr/>
      <dgm:t>
        <a:bodyPr/>
        <a:lstStyle/>
        <a:p>
          <a:endParaRPr lang="es-CO"/>
        </a:p>
      </dgm:t>
    </dgm:pt>
    <dgm:pt modelId="{908E8B61-C480-4FC5-A435-9AA68CA571DB}" type="sibTrans" cxnId="{086DB74C-D6E3-47EF-BDA5-5F4A96380D26}">
      <dgm:prSet/>
      <dgm:spPr/>
      <dgm:t>
        <a:bodyPr/>
        <a:lstStyle/>
        <a:p>
          <a:endParaRPr lang="es-CO"/>
        </a:p>
      </dgm:t>
    </dgm:pt>
    <dgm:pt modelId="{F0F6D13C-E620-4D9B-95E5-4693ED74336D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dirty="0" smtClean="0"/>
            <a:t>Manuela                       Tazón de </a:t>
          </a:r>
          <a:r>
            <a:rPr lang="es-CO" sz="1800" dirty="0" err="1" smtClean="0"/>
            <a:t>Rivilla</a:t>
          </a:r>
          <a:r>
            <a:rPr lang="es-CO" sz="1800" dirty="0" smtClean="0"/>
            <a:t> Arnedo</a:t>
          </a:r>
          <a:endParaRPr lang="es-CO" sz="1800" dirty="0"/>
        </a:p>
      </dgm:t>
    </dgm:pt>
    <dgm:pt modelId="{4BA0EA28-4D22-493C-B964-B4C87B10400B}" type="parTrans" cxnId="{192F7287-BB6D-4287-8B6B-838CFA71F0AD}">
      <dgm:prSet/>
      <dgm:spPr/>
      <dgm:t>
        <a:bodyPr/>
        <a:lstStyle/>
        <a:p>
          <a:endParaRPr lang="es-CO"/>
        </a:p>
      </dgm:t>
    </dgm:pt>
    <dgm:pt modelId="{16DE1B87-6CF0-4044-80F3-2092AA85375F}" type="sibTrans" cxnId="{192F7287-BB6D-4287-8B6B-838CFA71F0AD}">
      <dgm:prSet/>
      <dgm:spPr/>
      <dgm:t>
        <a:bodyPr/>
        <a:lstStyle/>
        <a:p>
          <a:endParaRPr lang="es-CO"/>
        </a:p>
      </dgm:t>
    </dgm:pt>
    <dgm:pt modelId="{2FE0C70B-D82D-44D1-916A-680683742A69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500" dirty="0" smtClean="0"/>
            <a:t>Lorenzo Tazón de </a:t>
          </a:r>
          <a:r>
            <a:rPr lang="es-CO" sz="1500" dirty="0" err="1" smtClean="0"/>
            <a:t>Rivilla</a:t>
          </a:r>
          <a:r>
            <a:rPr lang="es-CO" sz="1500" dirty="0" smtClean="0"/>
            <a:t>                </a:t>
          </a:r>
          <a:r>
            <a:rPr lang="es-CO" sz="1200" dirty="0" smtClean="0">
              <a:sym typeface="Wingdings" pitchFamily="2" charset="2"/>
            </a:rPr>
            <a:t> 61</a:t>
          </a:r>
          <a:endParaRPr lang="es-CO" sz="1200" dirty="0"/>
        </a:p>
      </dgm:t>
    </dgm:pt>
    <dgm:pt modelId="{86B6E1BC-F3F7-4BF0-A21C-EDAF01CFBD7D}" type="parTrans" cxnId="{DC34A04F-CDC1-4EF2-B02B-0C5FA79CBBA0}">
      <dgm:prSet/>
      <dgm:spPr/>
      <dgm:t>
        <a:bodyPr/>
        <a:lstStyle/>
        <a:p>
          <a:endParaRPr lang="es-CO"/>
        </a:p>
      </dgm:t>
    </dgm:pt>
    <dgm:pt modelId="{EC42428F-1CD7-4455-9AD3-512A3A5BAA8A}" type="sibTrans" cxnId="{DC34A04F-CDC1-4EF2-B02B-0C5FA79CBBA0}">
      <dgm:prSet/>
      <dgm:spPr/>
      <dgm:t>
        <a:bodyPr/>
        <a:lstStyle/>
        <a:p>
          <a:endParaRPr lang="es-CO"/>
        </a:p>
      </dgm:t>
    </dgm:pt>
    <dgm:pt modelId="{CEBA682C-F017-4AB3-8B79-B27BF6571E67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500" dirty="0" smtClean="0"/>
            <a:t>Beatriz Arnedo Paladines </a:t>
          </a:r>
          <a:r>
            <a:rPr lang="es-CO" sz="1200" dirty="0" smtClean="0">
              <a:sym typeface="Wingdings" pitchFamily="2" charset="2"/>
            </a:rPr>
            <a:t> 62</a:t>
          </a:r>
          <a:endParaRPr lang="es-CO" sz="1200" dirty="0"/>
        </a:p>
      </dgm:t>
    </dgm:pt>
    <dgm:pt modelId="{A35D12D1-3623-48C8-949D-3A48A6D8BC75}" type="parTrans" cxnId="{6C30CEF2-168D-4769-B238-5FF3215795A4}">
      <dgm:prSet/>
      <dgm:spPr/>
      <dgm:t>
        <a:bodyPr/>
        <a:lstStyle/>
        <a:p>
          <a:endParaRPr lang="es-CO"/>
        </a:p>
      </dgm:t>
    </dgm:pt>
    <dgm:pt modelId="{C5F0F8AF-E8AE-4B43-98A2-DA8D907ECF48}" type="sibTrans" cxnId="{6C30CEF2-168D-4769-B238-5FF3215795A4}">
      <dgm:prSet/>
      <dgm:spPr/>
      <dgm:t>
        <a:bodyPr/>
        <a:lstStyle/>
        <a:p>
          <a:endParaRPr lang="es-CO"/>
        </a:p>
      </dgm:t>
    </dgm:pt>
    <dgm:pt modelId="{E75BF49A-0BBD-418B-A465-D5C73CDDC862}" type="pres">
      <dgm:prSet presAssocID="{10ED40AF-DFB1-4943-B6DB-2A904FAA918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00168124-220A-40DB-B6F0-C03187EE183F}" type="pres">
      <dgm:prSet presAssocID="{DF0CB7C7-D0A2-4B73-ADA9-A1EE1529181E}" presName="vertOne" presStyleCnt="0"/>
      <dgm:spPr/>
    </dgm:pt>
    <dgm:pt modelId="{3EBCAA21-0DF8-4B25-9730-05C58392CA8B}" type="pres">
      <dgm:prSet presAssocID="{DF0CB7C7-D0A2-4B73-ADA9-A1EE1529181E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B15F24A1-CC92-4712-9903-2BB7D350FC5E}" type="pres">
      <dgm:prSet presAssocID="{DF0CB7C7-D0A2-4B73-ADA9-A1EE1529181E}" presName="parTransOne" presStyleCnt="0"/>
      <dgm:spPr/>
    </dgm:pt>
    <dgm:pt modelId="{6A1C911B-CB10-456D-92FE-34C322E754B3}" type="pres">
      <dgm:prSet presAssocID="{DF0CB7C7-D0A2-4B73-ADA9-A1EE1529181E}" presName="horzOne" presStyleCnt="0"/>
      <dgm:spPr/>
    </dgm:pt>
    <dgm:pt modelId="{CFF5EE0E-ED68-4E2F-96A2-A347BEC04F73}" type="pres">
      <dgm:prSet presAssocID="{E0DC655E-66E8-4443-AE28-8D99D1F2DACA}" presName="vertTwo" presStyleCnt="0"/>
      <dgm:spPr/>
    </dgm:pt>
    <dgm:pt modelId="{69598B2A-2D58-48D5-AED7-ED3D75872D6C}" type="pres">
      <dgm:prSet presAssocID="{E0DC655E-66E8-4443-AE28-8D99D1F2DACA}" presName="txTwo" presStyleLbl="node2" presStyleIdx="0" presStyleCnt="2" custLinFactNeighborX="-915" custLinFactNeighborY="25425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D34E4507-3A02-4A4D-A738-3288ED4C1572}" type="pres">
      <dgm:prSet presAssocID="{E0DC655E-66E8-4443-AE28-8D99D1F2DACA}" presName="parTransTwo" presStyleCnt="0"/>
      <dgm:spPr/>
    </dgm:pt>
    <dgm:pt modelId="{20926130-21FF-4A27-9610-15AD333A9609}" type="pres">
      <dgm:prSet presAssocID="{E0DC655E-66E8-4443-AE28-8D99D1F2DACA}" presName="horzTwo" presStyleCnt="0"/>
      <dgm:spPr/>
    </dgm:pt>
    <dgm:pt modelId="{F27E6456-DDC7-4D18-845D-43F1AB75E247}" type="pres">
      <dgm:prSet presAssocID="{F040CA3D-F0CB-45F8-A7A8-99E8444C9BAE}" presName="vertThree" presStyleCnt="0"/>
      <dgm:spPr/>
    </dgm:pt>
    <dgm:pt modelId="{2F2D33A4-48FD-4899-A91B-15AB379F2BA2}" type="pres">
      <dgm:prSet presAssocID="{F040CA3D-F0CB-45F8-A7A8-99E8444C9BAE}" presName="txThre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EBE90EA5-FC75-436F-B93A-804503C59692}" type="pres">
      <dgm:prSet presAssocID="{F040CA3D-F0CB-45F8-A7A8-99E8444C9BAE}" presName="parTransThree" presStyleCnt="0"/>
      <dgm:spPr/>
    </dgm:pt>
    <dgm:pt modelId="{CBA53981-AD57-4F19-8410-DE79DD07196F}" type="pres">
      <dgm:prSet presAssocID="{F040CA3D-F0CB-45F8-A7A8-99E8444C9BAE}" presName="horzThree" presStyleCnt="0"/>
      <dgm:spPr/>
    </dgm:pt>
    <dgm:pt modelId="{E555B598-F973-4F79-87A4-BE3BBB01B98C}" type="pres">
      <dgm:prSet presAssocID="{ABC46F32-5EEC-4B0C-8452-7E1E17F687E0}" presName="vertFour" presStyleCnt="0">
        <dgm:presLayoutVars>
          <dgm:chPref val="3"/>
        </dgm:presLayoutVars>
      </dgm:prSet>
      <dgm:spPr/>
    </dgm:pt>
    <dgm:pt modelId="{589F2136-FA2C-43F3-A6F2-1D604D11994A}" type="pres">
      <dgm:prSet presAssocID="{ABC46F32-5EEC-4B0C-8452-7E1E17F687E0}" presName="txFour" presStyleLbl="node4" presStyleIdx="0" presStyleCnt="8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4B44C01B-BC68-454B-96C8-4D6AE519788F}" type="pres">
      <dgm:prSet presAssocID="{ABC46F32-5EEC-4B0C-8452-7E1E17F687E0}" presName="horzFour" presStyleCnt="0"/>
      <dgm:spPr/>
    </dgm:pt>
    <dgm:pt modelId="{85C7DC6E-D2BA-4134-8A36-FD179C929F09}" type="pres">
      <dgm:prSet presAssocID="{A7724CD1-3E71-41A8-AE9D-D0078E373DBC}" presName="sibSpaceFour" presStyleCnt="0"/>
      <dgm:spPr/>
    </dgm:pt>
    <dgm:pt modelId="{0C7EC898-454C-4DEF-AC55-88FEC776C897}" type="pres">
      <dgm:prSet presAssocID="{4519CF60-A007-4C41-87F9-24D017E8771D}" presName="vertFour" presStyleCnt="0">
        <dgm:presLayoutVars>
          <dgm:chPref val="3"/>
        </dgm:presLayoutVars>
      </dgm:prSet>
      <dgm:spPr/>
    </dgm:pt>
    <dgm:pt modelId="{C8154015-3121-46A5-A215-6B29E36D01FC}" type="pres">
      <dgm:prSet presAssocID="{4519CF60-A007-4C41-87F9-24D017E8771D}" presName="txFour" presStyleLbl="node4" presStyleIdx="1" presStyleCnt="8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320A3D2F-F47B-44D1-8912-9A16092D9371}" type="pres">
      <dgm:prSet presAssocID="{4519CF60-A007-4C41-87F9-24D017E8771D}" presName="horzFour" presStyleCnt="0"/>
      <dgm:spPr/>
    </dgm:pt>
    <dgm:pt modelId="{A391F82A-EBFA-4127-905D-776E6AB81CD5}" type="pres">
      <dgm:prSet presAssocID="{E42F5556-E59A-4477-BFF5-B6C96C585844}" presName="sibSpaceThree" presStyleCnt="0"/>
      <dgm:spPr/>
    </dgm:pt>
    <dgm:pt modelId="{F5B17E42-87EE-427D-AAB0-7DB38E64C947}" type="pres">
      <dgm:prSet presAssocID="{F0F6D13C-E620-4D9B-95E5-4693ED74336D}" presName="vertThree" presStyleCnt="0"/>
      <dgm:spPr/>
    </dgm:pt>
    <dgm:pt modelId="{E00F7846-D9C5-479E-B3EE-ABECEC664095}" type="pres">
      <dgm:prSet presAssocID="{F0F6D13C-E620-4D9B-95E5-4693ED74336D}" presName="txThre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657AFFA4-66CE-42EC-9CF0-529F02D0E2F8}" type="pres">
      <dgm:prSet presAssocID="{F0F6D13C-E620-4D9B-95E5-4693ED74336D}" presName="parTransThree" presStyleCnt="0"/>
      <dgm:spPr/>
    </dgm:pt>
    <dgm:pt modelId="{94B6D680-5048-4A5C-BF77-F5EBF0035747}" type="pres">
      <dgm:prSet presAssocID="{F0F6D13C-E620-4D9B-95E5-4693ED74336D}" presName="horzThree" presStyleCnt="0"/>
      <dgm:spPr/>
    </dgm:pt>
    <dgm:pt modelId="{5965B0E9-CC8C-4064-AC14-612F222D4F78}" type="pres">
      <dgm:prSet presAssocID="{2FE0C70B-D82D-44D1-916A-680683742A69}" presName="vertFour" presStyleCnt="0">
        <dgm:presLayoutVars>
          <dgm:chPref val="3"/>
        </dgm:presLayoutVars>
      </dgm:prSet>
      <dgm:spPr/>
    </dgm:pt>
    <dgm:pt modelId="{96522EBA-C2AC-44FE-B2B9-FC0833D4E550}" type="pres">
      <dgm:prSet presAssocID="{2FE0C70B-D82D-44D1-916A-680683742A69}" presName="txFour" presStyleLbl="node4" presStyleIdx="2" presStyleCnt="8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D3E830E3-E91D-4AA8-BC89-0A7E1BF9C8B1}" type="pres">
      <dgm:prSet presAssocID="{2FE0C70B-D82D-44D1-916A-680683742A69}" presName="horzFour" presStyleCnt="0"/>
      <dgm:spPr/>
    </dgm:pt>
    <dgm:pt modelId="{3F50CD13-B7DC-4520-A03A-56CDC873B3D2}" type="pres">
      <dgm:prSet presAssocID="{EC42428F-1CD7-4455-9AD3-512A3A5BAA8A}" presName="sibSpaceFour" presStyleCnt="0"/>
      <dgm:spPr/>
    </dgm:pt>
    <dgm:pt modelId="{5DC65E05-F73D-4294-91EF-ACCBA13ABC9E}" type="pres">
      <dgm:prSet presAssocID="{CEBA682C-F017-4AB3-8B79-B27BF6571E67}" presName="vertFour" presStyleCnt="0">
        <dgm:presLayoutVars>
          <dgm:chPref val="3"/>
        </dgm:presLayoutVars>
      </dgm:prSet>
      <dgm:spPr/>
    </dgm:pt>
    <dgm:pt modelId="{AB53C8DC-E835-4001-88A9-6F0F987EF482}" type="pres">
      <dgm:prSet presAssocID="{CEBA682C-F017-4AB3-8B79-B27BF6571E67}" presName="txFour" presStyleLbl="node4" presStyleIdx="3" presStyleCnt="8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E0D21CFD-D495-418B-B8A2-7AF2F880406F}" type="pres">
      <dgm:prSet presAssocID="{CEBA682C-F017-4AB3-8B79-B27BF6571E67}" presName="horzFour" presStyleCnt="0"/>
      <dgm:spPr/>
    </dgm:pt>
    <dgm:pt modelId="{35BC591B-480A-4ADB-84F8-141F152054E9}" type="pres">
      <dgm:prSet presAssocID="{7DA61904-AC94-436B-8190-5BBFB0B7D86A}" presName="sibSpaceTwo" presStyleCnt="0"/>
      <dgm:spPr/>
    </dgm:pt>
    <dgm:pt modelId="{A472B67D-9BB8-4B5B-9183-8020804397CA}" type="pres">
      <dgm:prSet presAssocID="{99C7F5F0-63BF-4B02-BF76-384B9216E95A}" presName="vertTwo" presStyleCnt="0"/>
      <dgm:spPr/>
    </dgm:pt>
    <dgm:pt modelId="{99D86C97-5671-45C3-B02A-55AA3A2B1657}" type="pres">
      <dgm:prSet presAssocID="{99C7F5F0-63BF-4B02-BF76-384B9216E95A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E203DBE6-CF48-4008-B4F0-F5B9770559F4}" type="pres">
      <dgm:prSet presAssocID="{99C7F5F0-63BF-4B02-BF76-384B9216E95A}" presName="parTransTwo" presStyleCnt="0"/>
      <dgm:spPr/>
    </dgm:pt>
    <dgm:pt modelId="{5C13F898-68E5-400F-AC29-46918FC6B50F}" type="pres">
      <dgm:prSet presAssocID="{99C7F5F0-63BF-4B02-BF76-384B9216E95A}" presName="horzTwo" presStyleCnt="0"/>
      <dgm:spPr/>
    </dgm:pt>
    <dgm:pt modelId="{55E0DAA7-1814-424C-8C06-F59F50E47C95}" type="pres">
      <dgm:prSet presAssocID="{5FC3298A-8938-4687-8D15-D610F2477042}" presName="vertThree" presStyleCnt="0"/>
      <dgm:spPr/>
    </dgm:pt>
    <dgm:pt modelId="{7A6F1DC0-2FBE-4335-AD31-59C0EDC39691}" type="pres">
      <dgm:prSet presAssocID="{5FC3298A-8938-4687-8D15-D610F2477042}" presName="txThre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3F8BC44E-6EE2-46F6-9B75-1DFBE357B411}" type="pres">
      <dgm:prSet presAssocID="{5FC3298A-8938-4687-8D15-D610F2477042}" presName="parTransThree" presStyleCnt="0"/>
      <dgm:spPr/>
    </dgm:pt>
    <dgm:pt modelId="{6D50109D-A8F0-40FA-94D5-1D8CDC39C6FC}" type="pres">
      <dgm:prSet presAssocID="{5FC3298A-8938-4687-8D15-D610F2477042}" presName="horzThree" presStyleCnt="0"/>
      <dgm:spPr/>
    </dgm:pt>
    <dgm:pt modelId="{8864574F-CBE9-4B3B-BDE7-A184A8E48880}" type="pres">
      <dgm:prSet presAssocID="{098C21F9-FF0E-4A25-8A21-69AE4EDDDAFC}" presName="vertFour" presStyleCnt="0">
        <dgm:presLayoutVars>
          <dgm:chPref val="3"/>
        </dgm:presLayoutVars>
      </dgm:prSet>
      <dgm:spPr/>
    </dgm:pt>
    <dgm:pt modelId="{AB51E220-804C-4D77-9462-77A1E3061ED5}" type="pres">
      <dgm:prSet presAssocID="{098C21F9-FF0E-4A25-8A21-69AE4EDDDAFC}" presName="txFour" presStyleLbl="node4" presStyleIdx="4" presStyleCnt="8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7A862729-731D-4977-BB21-22FD72F67D8A}" type="pres">
      <dgm:prSet presAssocID="{098C21F9-FF0E-4A25-8A21-69AE4EDDDAFC}" presName="horzFour" presStyleCnt="0"/>
      <dgm:spPr/>
    </dgm:pt>
    <dgm:pt modelId="{B2B4939B-16CC-4450-AFA6-7D3240161E71}" type="pres">
      <dgm:prSet presAssocID="{E7637A5F-D021-4FD8-A7E2-89FB483703F5}" presName="sibSpaceFour" presStyleCnt="0"/>
      <dgm:spPr/>
    </dgm:pt>
    <dgm:pt modelId="{03AA9012-9580-4E9B-A0FC-960698D943CE}" type="pres">
      <dgm:prSet presAssocID="{312CB51B-D62D-4D44-A9AB-A085A267F645}" presName="vertFour" presStyleCnt="0">
        <dgm:presLayoutVars>
          <dgm:chPref val="3"/>
        </dgm:presLayoutVars>
      </dgm:prSet>
      <dgm:spPr/>
    </dgm:pt>
    <dgm:pt modelId="{B071D6EA-BF8C-43DD-87AE-231CDDEB894F}" type="pres">
      <dgm:prSet presAssocID="{312CB51B-D62D-4D44-A9AB-A085A267F645}" presName="txFour" presStyleLbl="node4" presStyleIdx="5" presStyleCnt="8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C7278BA5-F1E3-4B88-8D11-98DA34778D54}" type="pres">
      <dgm:prSet presAssocID="{312CB51B-D62D-4D44-A9AB-A085A267F645}" presName="horzFour" presStyleCnt="0"/>
      <dgm:spPr/>
    </dgm:pt>
    <dgm:pt modelId="{40E16FED-4FF9-4FC4-BB5D-4DF1A02FE38F}" type="pres">
      <dgm:prSet presAssocID="{8AAC9E57-A45F-4EA5-95C8-26A8A3E75349}" presName="sibSpaceThree" presStyleCnt="0"/>
      <dgm:spPr/>
    </dgm:pt>
    <dgm:pt modelId="{5C661AD8-B14F-4094-9547-43C5F4C01397}" type="pres">
      <dgm:prSet presAssocID="{DF4CAF37-3563-4216-9C1D-7F14602DF874}" presName="vertThree" presStyleCnt="0"/>
      <dgm:spPr/>
    </dgm:pt>
    <dgm:pt modelId="{98F10FD1-718D-4691-83F0-754366844B77}" type="pres">
      <dgm:prSet presAssocID="{DF4CAF37-3563-4216-9C1D-7F14602DF874}" presName="txThre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260D6D2E-A578-4BB7-970E-FB960BF77801}" type="pres">
      <dgm:prSet presAssocID="{DF4CAF37-3563-4216-9C1D-7F14602DF874}" presName="parTransThree" presStyleCnt="0"/>
      <dgm:spPr/>
    </dgm:pt>
    <dgm:pt modelId="{F9B36474-2852-4927-806F-87D50EA5BD5B}" type="pres">
      <dgm:prSet presAssocID="{DF4CAF37-3563-4216-9C1D-7F14602DF874}" presName="horzThree" presStyleCnt="0"/>
      <dgm:spPr/>
    </dgm:pt>
    <dgm:pt modelId="{576AEAE5-9649-4195-9B71-0E65E629FC9C}" type="pres">
      <dgm:prSet presAssocID="{807B6C93-CA1B-46D7-B227-1892C7509AF0}" presName="vertFour" presStyleCnt="0">
        <dgm:presLayoutVars>
          <dgm:chPref val="3"/>
        </dgm:presLayoutVars>
      </dgm:prSet>
      <dgm:spPr/>
    </dgm:pt>
    <dgm:pt modelId="{8B5CF8B8-B051-4D8B-B925-40D94357C88F}" type="pres">
      <dgm:prSet presAssocID="{807B6C93-CA1B-46D7-B227-1892C7509AF0}" presName="txFour" presStyleLbl="node4" presStyleIdx="6" presStyleCnt="8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C1D013E3-1B4A-41FD-AB62-C06B8B0489B3}" type="pres">
      <dgm:prSet presAssocID="{807B6C93-CA1B-46D7-B227-1892C7509AF0}" presName="horzFour" presStyleCnt="0"/>
      <dgm:spPr/>
    </dgm:pt>
    <dgm:pt modelId="{D9AC197C-6633-45FB-ACD9-B26FED56B4CC}" type="pres">
      <dgm:prSet presAssocID="{D2399FD1-2DA4-4DCC-A4D3-4B2B0B600D6D}" presName="sibSpaceFour" presStyleCnt="0"/>
      <dgm:spPr/>
    </dgm:pt>
    <dgm:pt modelId="{013784A1-CE02-46E6-B1F1-C65DCCB7567E}" type="pres">
      <dgm:prSet presAssocID="{B719E9AC-A7C8-4522-8233-D43815B31298}" presName="vertFour" presStyleCnt="0">
        <dgm:presLayoutVars>
          <dgm:chPref val="3"/>
        </dgm:presLayoutVars>
      </dgm:prSet>
      <dgm:spPr/>
    </dgm:pt>
    <dgm:pt modelId="{3484DBB6-7D3E-42C7-8720-D62424368001}" type="pres">
      <dgm:prSet presAssocID="{B719E9AC-A7C8-4522-8233-D43815B31298}" presName="txFour" presStyleLbl="node4" presStyleIdx="7" presStyleCnt="8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AB577DC6-2F8F-41B8-A76C-F1E1C847898B}" type="pres">
      <dgm:prSet presAssocID="{B719E9AC-A7C8-4522-8233-D43815B31298}" presName="horzFour" presStyleCnt="0"/>
      <dgm:spPr/>
    </dgm:pt>
  </dgm:ptLst>
  <dgm:cxnLst>
    <dgm:cxn modelId="{21F22737-EFDE-4856-ADA5-3C113DA684DC}" type="presOf" srcId="{4519CF60-A007-4C41-87F9-24D017E8771D}" destId="{C8154015-3121-46A5-A215-6B29E36D01FC}" srcOrd="0" destOrd="0" presId="urn:microsoft.com/office/officeart/2005/8/layout/hierarchy4"/>
    <dgm:cxn modelId="{D8669798-ED72-4DB1-AD54-22D7E6596731}" type="presOf" srcId="{DF0CB7C7-D0A2-4B73-ADA9-A1EE1529181E}" destId="{3EBCAA21-0DF8-4B25-9730-05C58392CA8B}" srcOrd="0" destOrd="0" presId="urn:microsoft.com/office/officeart/2005/8/layout/hierarchy4"/>
    <dgm:cxn modelId="{04B97684-DF1B-427E-A054-5A2AA103688F}" srcId="{DF4CAF37-3563-4216-9C1D-7F14602DF874}" destId="{807B6C93-CA1B-46D7-B227-1892C7509AF0}" srcOrd="0" destOrd="0" parTransId="{0E51B832-6226-427D-A1BD-8AF3BBA17DA4}" sibTransId="{D2399FD1-2DA4-4DCC-A4D3-4B2B0B600D6D}"/>
    <dgm:cxn modelId="{B2003C92-3E78-4116-9008-FA8895068FB7}" srcId="{F040CA3D-F0CB-45F8-A7A8-99E8444C9BAE}" destId="{ABC46F32-5EEC-4B0C-8452-7E1E17F687E0}" srcOrd="0" destOrd="0" parTransId="{B7E079BF-7606-474F-AB1C-C5FC1AC2DEC6}" sibTransId="{A7724CD1-3E71-41A8-AE9D-D0078E373DBC}"/>
    <dgm:cxn modelId="{192F7287-BB6D-4287-8B6B-838CFA71F0AD}" srcId="{E0DC655E-66E8-4443-AE28-8D99D1F2DACA}" destId="{F0F6D13C-E620-4D9B-95E5-4693ED74336D}" srcOrd="1" destOrd="0" parTransId="{4BA0EA28-4D22-493C-B964-B4C87B10400B}" sibTransId="{16DE1B87-6CF0-4044-80F3-2092AA85375F}"/>
    <dgm:cxn modelId="{76C68293-1909-4A64-9D88-7D2A5293BC12}" srcId="{F040CA3D-F0CB-45F8-A7A8-99E8444C9BAE}" destId="{4519CF60-A007-4C41-87F9-24D017E8771D}" srcOrd="1" destOrd="0" parTransId="{7DEB6EED-41C0-4EA0-86ED-E0A0BFADCE54}" sibTransId="{BB610ED4-43AE-41F8-865A-A2D913EBC8C6}"/>
    <dgm:cxn modelId="{2C2EA933-0475-4501-A095-73FE3B340F3F}" type="presOf" srcId="{098C21F9-FF0E-4A25-8A21-69AE4EDDDAFC}" destId="{AB51E220-804C-4D77-9462-77A1E3061ED5}" srcOrd="0" destOrd="0" presId="urn:microsoft.com/office/officeart/2005/8/layout/hierarchy4"/>
    <dgm:cxn modelId="{AF54CC2C-A7D1-4CDC-A8DA-D0D2B0C6C8FF}" type="presOf" srcId="{10ED40AF-DFB1-4943-B6DB-2A904FAA918A}" destId="{E75BF49A-0BBD-418B-A465-D5C73CDDC862}" srcOrd="0" destOrd="0" presId="urn:microsoft.com/office/officeart/2005/8/layout/hierarchy4"/>
    <dgm:cxn modelId="{DC34A04F-CDC1-4EF2-B02B-0C5FA79CBBA0}" srcId="{F0F6D13C-E620-4D9B-95E5-4693ED74336D}" destId="{2FE0C70B-D82D-44D1-916A-680683742A69}" srcOrd="0" destOrd="0" parTransId="{86B6E1BC-F3F7-4BF0-A21C-EDAF01CFBD7D}" sibTransId="{EC42428F-1CD7-4455-9AD3-512A3A5BAA8A}"/>
    <dgm:cxn modelId="{B41FF06D-BF35-49D7-A898-6A09562B544F}" type="presOf" srcId="{2FE0C70B-D82D-44D1-916A-680683742A69}" destId="{96522EBA-C2AC-44FE-B2B9-FC0833D4E550}" srcOrd="0" destOrd="0" presId="urn:microsoft.com/office/officeart/2005/8/layout/hierarchy4"/>
    <dgm:cxn modelId="{ADAC3845-7CB8-4220-B6DB-EFC0AF06E0B3}" type="presOf" srcId="{5FC3298A-8938-4687-8D15-D610F2477042}" destId="{7A6F1DC0-2FBE-4335-AD31-59C0EDC39691}" srcOrd="0" destOrd="0" presId="urn:microsoft.com/office/officeart/2005/8/layout/hierarchy4"/>
    <dgm:cxn modelId="{E260566C-C302-4392-A54C-0F2AFB964D79}" srcId="{DF4CAF37-3563-4216-9C1D-7F14602DF874}" destId="{B719E9AC-A7C8-4522-8233-D43815B31298}" srcOrd="1" destOrd="0" parTransId="{0768EEF3-F214-4958-BBC5-2E481058EE2C}" sibTransId="{9942EF65-286A-464D-8A9A-75CCF29BFBDA}"/>
    <dgm:cxn modelId="{F2C9849C-C4D7-41F0-927A-4811463D50BB}" srcId="{DF0CB7C7-D0A2-4B73-ADA9-A1EE1529181E}" destId="{E0DC655E-66E8-4443-AE28-8D99D1F2DACA}" srcOrd="0" destOrd="0" parTransId="{D0EADE4D-67A6-4DC4-A164-94CD0B19A387}" sibTransId="{7DA61904-AC94-436B-8190-5BBFB0B7D86A}"/>
    <dgm:cxn modelId="{63BE6D49-8FE2-4DAC-97D3-261DAFAF2D44}" type="presOf" srcId="{B719E9AC-A7C8-4522-8233-D43815B31298}" destId="{3484DBB6-7D3E-42C7-8720-D62424368001}" srcOrd="0" destOrd="0" presId="urn:microsoft.com/office/officeart/2005/8/layout/hierarchy4"/>
    <dgm:cxn modelId="{B0B406FC-B5A2-4DFA-B8A2-2D505BA302FD}" srcId="{99C7F5F0-63BF-4B02-BF76-384B9216E95A}" destId="{DF4CAF37-3563-4216-9C1D-7F14602DF874}" srcOrd="1" destOrd="0" parTransId="{E2A412F0-90A8-4171-B867-2093FA373320}" sibTransId="{BD00A124-7D5F-4D46-ACFD-468A0CA4CA0D}"/>
    <dgm:cxn modelId="{4CC539EB-B292-492B-9A63-A19168E479C6}" type="presOf" srcId="{E0DC655E-66E8-4443-AE28-8D99D1F2DACA}" destId="{69598B2A-2D58-48D5-AED7-ED3D75872D6C}" srcOrd="0" destOrd="0" presId="urn:microsoft.com/office/officeart/2005/8/layout/hierarchy4"/>
    <dgm:cxn modelId="{61F626F8-0118-4A3B-859D-81CE8A5980DE}" type="presOf" srcId="{807B6C93-CA1B-46D7-B227-1892C7509AF0}" destId="{8B5CF8B8-B051-4D8B-B925-40D94357C88F}" srcOrd="0" destOrd="0" presId="urn:microsoft.com/office/officeart/2005/8/layout/hierarchy4"/>
    <dgm:cxn modelId="{BB6FE426-0390-4000-B12D-022B59DBE778}" type="presOf" srcId="{312CB51B-D62D-4D44-A9AB-A085A267F645}" destId="{B071D6EA-BF8C-43DD-87AE-231CDDEB894F}" srcOrd="0" destOrd="0" presId="urn:microsoft.com/office/officeart/2005/8/layout/hierarchy4"/>
    <dgm:cxn modelId="{B7005F83-6594-4435-8D37-CE286A7A1599}" type="presOf" srcId="{99C7F5F0-63BF-4B02-BF76-384B9216E95A}" destId="{99D86C97-5671-45C3-B02A-55AA3A2B1657}" srcOrd="0" destOrd="0" presId="urn:microsoft.com/office/officeart/2005/8/layout/hierarchy4"/>
    <dgm:cxn modelId="{9CAD935A-6023-40EB-894F-A0434F39018E}" srcId="{DF0CB7C7-D0A2-4B73-ADA9-A1EE1529181E}" destId="{99C7F5F0-63BF-4B02-BF76-384B9216E95A}" srcOrd="1" destOrd="0" parTransId="{BE5CE894-1AC4-4F51-A511-B25D272225FE}" sibTransId="{877C4965-FF25-4A7E-ACDE-9D177949CB76}"/>
    <dgm:cxn modelId="{086DB74C-D6E3-47EF-BDA5-5F4A96380D26}" srcId="{5FC3298A-8938-4687-8D15-D610F2477042}" destId="{312CB51B-D62D-4D44-A9AB-A085A267F645}" srcOrd="1" destOrd="0" parTransId="{8C9E4BA4-2176-4A6E-B479-B04027472241}" sibTransId="{908E8B61-C480-4FC5-A435-9AA68CA571DB}"/>
    <dgm:cxn modelId="{C69713A7-F0D9-4388-A2D1-9283A84D1EFD}" srcId="{99C7F5F0-63BF-4B02-BF76-384B9216E95A}" destId="{5FC3298A-8938-4687-8D15-D610F2477042}" srcOrd="0" destOrd="0" parTransId="{231BD399-EA2D-46DD-9FE3-33F10A604808}" sibTransId="{8AAC9E57-A45F-4EA5-95C8-26A8A3E75349}"/>
    <dgm:cxn modelId="{FC03425A-8966-4BB8-843F-D5F9EA314076}" srcId="{E0DC655E-66E8-4443-AE28-8D99D1F2DACA}" destId="{F040CA3D-F0CB-45F8-A7A8-99E8444C9BAE}" srcOrd="0" destOrd="0" parTransId="{07B846D4-FCF3-4D45-AC1C-A11DDDDF4906}" sibTransId="{E42F5556-E59A-4477-BFF5-B6C96C585844}"/>
    <dgm:cxn modelId="{56B49F40-7048-41A7-A04A-B43642882C2D}" srcId="{10ED40AF-DFB1-4943-B6DB-2A904FAA918A}" destId="{DF0CB7C7-D0A2-4B73-ADA9-A1EE1529181E}" srcOrd="0" destOrd="0" parTransId="{C02C753E-244D-4F69-BE39-B2C910567855}" sibTransId="{B690572A-1F5E-4CEB-BDE4-F405E3EEBAC2}"/>
    <dgm:cxn modelId="{6C30CEF2-168D-4769-B238-5FF3215795A4}" srcId="{F0F6D13C-E620-4D9B-95E5-4693ED74336D}" destId="{CEBA682C-F017-4AB3-8B79-B27BF6571E67}" srcOrd="1" destOrd="0" parTransId="{A35D12D1-3623-48C8-949D-3A48A6D8BC75}" sibTransId="{C5F0F8AF-E8AE-4B43-98A2-DA8D907ECF48}"/>
    <dgm:cxn modelId="{4481457C-1389-48C9-AC9E-40131B6F7E46}" type="presOf" srcId="{F040CA3D-F0CB-45F8-A7A8-99E8444C9BAE}" destId="{2F2D33A4-48FD-4899-A91B-15AB379F2BA2}" srcOrd="0" destOrd="0" presId="urn:microsoft.com/office/officeart/2005/8/layout/hierarchy4"/>
    <dgm:cxn modelId="{60ADB58D-B739-44A3-B864-4E175B8FDC3D}" type="presOf" srcId="{CEBA682C-F017-4AB3-8B79-B27BF6571E67}" destId="{AB53C8DC-E835-4001-88A9-6F0F987EF482}" srcOrd="0" destOrd="0" presId="urn:microsoft.com/office/officeart/2005/8/layout/hierarchy4"/>
    <dgm:cxn modelId="{469EC3C6-1E3B-4BF5-8534-375A2F76083E}" type="presOf" srcId="{F0F6D13C-E620-4D9B-95E5-4693ED74336D}" destId="{E00F7846-D9C5-479E-B3EE-ABECEC664095}" srcOrd="0" destOrd="0" presId="urn:microsoft.com/office/officeart/2005/8/layout/hierarchy4"/>
    <dgm:cxn modelId="{021BDB08-BE11-479E-BF35-65794E15994A}" type="presOf" srcId="{ABC46F32-5EEC-4B0C-8452-7E1E17F687E0}" destId="{589F2136-FA2C-43F3-A6F2-1D604D11994A}" srcOrd="0" destOrd="0" presId="urn:microsoft.com/office/officeart/2005/8/layout/hierarchy4"/>
    <dgm:cxn modelId="{8090A03D-B785-41AD-80CD-5C23AE9784BC}" srcId="{5FC3298A-8938-4687-8D15-D610F2477042}" destId="{098C21F9-FF0E-4A25-8A21-69AE4EDDDAFC}" srcOrd="0" destOrd="0" parTransId="{2A8201EC-205D-42AC-A19A-963F66830043}" sibTransId="{E7637A5F-D021-4FD8-A7E2-89FB483703F5}"/>
    <dgm:cxn modelId="{401C0289-0ADD-4BDC-A25A-BCE410B450EE}" type="presOf" srcId="{DF4CAF37-3563-4216-9C1D-7F14602DF874}" destId="{98F10FD1-718D-4691-83F0-754366844B77}" srcOrd="0" destOrd="0" presId="urn:microsoft.com/office/officeart/2005/8/layout/hierarchy4"/>
    <dgm:cxn modelId="{019966A0-1812-4CE3-ADED-E9C8BBD28104}" type="presParOf" srcId="{E75BF49A-0BBD-418B-A465-D5C73CDDC862}" destId="{00168124-220A-40DB-B6F0-C03187EE183F}" srcOrd="0" destOrd="0" presId="urn:microsoft.com/office/officeart/2005/8/layout/hierarchy4"/>
    <dgm:cxn modelId="{EA0695F9-F035-47D5-9D43-C0EBDCEA3E95}" type="presParOf" srcId="{00168124-220A-40DB-B6F0-C03187EE183F}" destId="{3EBCAA21-0DF8-4B25-9730-05C58392CA8B}" srcOrd="0" destOrd="0" presId="urn:microsoft.com/office/officeart/2005/8/layout/hierarchy4"/>
    <dgm:cxn modelId="{BA88918B-4EE9-4858-8287-DFAED7329B1B}" type="presParOf" srcId="{00168124-220A-40DB-B6F0-C03187EE183F}" destId="{B15F24A1-CC92-4712-9903-2BB7D350FC5E}" srcOrd="1" destOrd="0" presId="urn:microsoft.com/office/officeart/2005/8/layout/hierarchy4"/>
    <dgm:cxn modelId="{DE932563-6BC5-457E-8959-D3F9985EE496}" type="presParOf" srcId="{00168124-220A-40DB-B6F0-C03187EE183F}" destId="{6A1C911B-CB10-456D-92FE-34C322E754B3}" srcOrd="2" destOrd="0" presId="urn:microsoft.com/office/officeart/2005/8/layout/hierarchy4"/>
    <dgm:cxn modelId="{4C297167-FEAB-48BC-BE86-7A0BF5A813FD}" type="presParOf" srcId="{6A1C911B-CB10-456D-92FE-34C322E754B3}" destId="{CFF5EE0E-ED68-4E2F-96A2-A347BEC04F73}" srcOrd="0" destOrd="0" presId="urn:microsoft.com/office/officeart/2005/8/layout/hierarchy4"/>
    <dgm:cxn modelId="{86337EEB-A745-4205-A6BC-8B07FAA78CEB}" type="presParOf" srcId="{CFF5EE0E-ED68-4E2F-96A2-A347BEC04F73}" destId="{69598B2A-2D58-48D5-AED7-ED3D75872D6C}" srcOrd="0" destOrd="0" presId="urn:microsoft.com/office/officeart/2005/8/layout/hierarchy4"/>
    <dgm:cxn modelId="{93B2E5E4-8941-43E7-BD81-565D8C275554}" type="presParOf" srcId="{CFF5EE0E-ED68-4E2F-96A2-A347BEC04F73}" destId="{D34E4507-3A02-4A4D-A738-3288ED4C1572}" srcOrd="1" destOrd="0" presId="urn:microsoft.com/office/officeart/2005/8/layout/hierarchy4"/>
    <dgm:cxn modelId="{7192DC2D-8F3C-4563-84C7-9F02286B603D}" type="presParOf" srcId="{CFF5EE0E-ED68-4E2F-96A2-A347BEC04F73}" destId="{20926130-21FF-4A27-9610-15AD333A9609}" srcOrd="2" destOrd="0" presId="urn:microsoft.com/office/officeart/2005/8/layout/hierarchy4"/>
    <dgm:cxn modelId="{4A872285-9A6B-492B-986D-89D8DFBF2AE6}" type="presParOf" srcId="{20926130-21FF-4A27-9610-15AD333A9609}" destId="{F27E6456-DDC7-4D18-845D-43F1AB75E247}" srcOrd="0" destOrd="0" presId="urn:microsoft.com/office/officeart/2005/8/layout/hierarchy4"/>
    <dgm:cxn modelId="{1E8A6B0A-245B-4B57-91F2-202A43F64AD3}" type="presParOf" srcId="{F27E6456-DDC7-4D18-845D-43F1AB75E247}" destId="{2F2D33A4-48FD-4899-A91B-15AB379F2BA2}" srcOrd="0" destOrd="0" presId="urn:microsoft.com/office/officeart/2005/8/layout/hierarchy4"/>
    <dgm:cxn modelId="{B858F5FE-7F84-458E-8941-0FB0655FE860}" type="presParOf" srcId="{F27E6456-DDC7-4D18-845D-43F1AB75E247}" destId="{EBE90EA5-FC75-436F-B93A-804503C59692}" srcOrd="1" destOrd="0" presId="urn:microsoft.com/office/officeart/2005/8/layout/hierarchy4"/>
    <dgm:cxn modelId="{4F9D53E1-8F85-4768-80B7-C609C42A4B3C}" type="presParOf" srcId="{F27E6456-DDC7-4D18-845D-43F1AB75E247}" destId="{CBA53981-AD57-4F19-8410-DE79DD07196F}" srcOrd="2" destOrd="0" presId="urn:microsoft.com/office/officeart/2005/8/layout/hierarchy4"/>
    <dgm:cxn modelId="{5081B774-B850-4C9F-BD0B-3D01DF858F0A}" type="presParOf" srcId="{CBA53981-AD57-4F19-8410-DE79DD07196F}" destId="{E555B598-F973-4F79-87A4-BE3BBB01B98C}" srcOrd="0" destOrd="0" presId="urn:microsoft.com/office/officeart/2005/8/layout/hierarchy4"/>
    <dgm:cxn modelId="{690B5B5A-52E5-48A4-A43E-657FA111CC5F}" type="presParOf" srcId="{E555B598-F973-4F79-87A4-BE3BBB01B98C}" destId="{589F2136-FA2C-43F3-A6F2-1D604D11994A}" srcOrd="0" destOrd="0" presId="urn:microsoft.com/office/officeart/2005/8/layout/hierarchy4"/>
    <dgm:cxn modelId="{5B1865B3-4CFA-44CE-A653-60E8970C703D}" type="presParOf" srcId="{E555B598-F973-4F79-87A4-BE3BBB01B98C}" destId="{4B44C01B-BC68-454B-96C8-4D6AE519788F}" srcOrd="1" destOrd="0" presId="urn:microsoft.com/office/officeart/2005/8/layout/hierarchy4"/>
    <dgm:cxn modelId="{4D555126-4B5D-4829-A32E-415011F066A9}" type="presParOf" srcId="{CBA53981-AD57-4F19-8410-DE79DD07196F}" destId="{85C7DC6E-D2BA-4134-8A36-FD179C929F09}" srcOrd="1" destOrd="0" presId="urn:microsoft.com/office/officeart/2005/8/layout/hierarchy4"/>
    <dgm:cxn modelId="{0BC433E8-400E-4F79-BDD9-F2E45CDF7F7F}" type="presParOf" srcId="{CBA53981-AD57-4F19-8410-DE79DD07196F}" destId="{0C7EC898-454C-4DEF-AC55-88FEC776C897}" srcOrd="2" destOrd="0" presId="urn:microsoft.com/office/officeart/2005/8/layout/hierarchy4"/>
    <dgm:cxn modelId="{944C59DA-EA92-47BA-B8F7-91EC83CE2DB9}" type="presParOf" srcId="{0C7EC898-454C-4DEF-AC55-88FEC776C897}" destId="{C8154015-3121-46A5-A215-6B29E36D01FC}" srcOrd="0" destOrd="0" presId="urn:microsoft.com/office/officeart/2005/8/layout/hierarchy4"/>
    <dgm:cxn modelId="{C42D5579-7F91-4696-916A-255E964069D3}" type="presParOf" srcId="{0C7EC898-454C-4DEF-AC55-88FEC776C897}" destId="{320A3D2F-F47B-44D1-8912-9A16092D9371}" srcOrd="1" destOrd="0" presId="urn:microsoft.com/office/officeart/2005/8/layout/hierarchy4"/>
    <dgm:cxn modelId="{56D724C3-11A0-402F-9383-B2B6D6B8EBCD}" type="presParOf" srcId="{20926130-21FF-4A27-9610-15AD333A9609}" destId="{A391F82A-EBFA-4127-905D-776E6AB81CD5}" srcOrd="1" destOrd="0" presId="urn:microsoft.com/office/officeart/2005/8/layout/hierarchy4"/>
    <dgm:cxn modelId="{7D75C5FA-9F85-43C2-9950-71D65FCEA05E}" type="presParOf" srcId="{20926130-21FF-4A27-9610-15AD333A9609}" destId="{F5B17E42-87EE-427D-AAB0-7DB38E64C947}" srcOrd="2" destOrd="0" presId="urn:microsoft.com/office/officeart/2005/8/layout/hierarchy4"/>
    <dgm:cxn modelId="{7D5C352B-E725-49F8-B0D7-3DC3F2496A6E}" type="presParOf" srcId="{F5B17E42-87EE-427D-AAB0-7DB38E64C947}" destId="{E00F7846-D9C5-479E-B3EE-ABECEC664095}" srcOrd="0" destOrd="0" presId="urn:microsoft.com/office/officeart/2005/8/layout/hierarchy4"/>
    <dgm:cxn modelId="{70F832CC-EAEA-499D-B604-E4CC7052AF26}" type="presParOf" srcId="{F5B17E42-87EE-427D-AAB0-7DB38E64C947}" destId="{657AFFA4-66CE-42EC-9CF0-529F02D0E2F8}" srcOrd="1" destOrd="0" presId="urn:microsoft.com/office/officeart/2005/8/layout/hierarchy4"/>
    <dgm:cxn modelId="{2A149851-F368-42A0-92AE-7F4467BD83BD}" type="presParOf" srcId="{F5B17E42-87EE-427D-AAB0-7DB38E64C947}" destId="{94B6D680-5048-4A5C-BF77-F5EBF0035747}" srcOrd="2" destOrd="0" presId="urn:microsoft.com/office/officeart/2005/8/layout/hierarchy4"/>
    <dgm:cxn modelId="{CF61647D-EA58-4B3D-904F-A9BD6BFF6382}" type="presParOf" srcId="{94B6D680-5048-4A5C-BF77-F5EBF0035747}" destId="{5965B0E9-CC8C-4064-AC14-612F222D4F78}" srcOrd="0" destOrd="0" presId="urn:microsoft.com/office/officeart/2005/8/layout/hierarchy4"/>
    <dgm:cxn modelId="{D52F4B26-149B-4B56-82E9-822D2CC54A65}" type="presParOf" srcId="{5965B0E9-CC8C-4064-AC14-612F222D4F78}" destId="{96522EBA-C2AC-44FE-B2B9-FC0833D4E550}" srcOrd="0" destOrd="0" presId="urn:microsoft.com/office/officeart/2005/8/layout/hierarchy4"/>
    <dgm:cxn modelId="{6B29DA02-C9DC-47EE-8EFC-9865E8AFD2F6}" type="presParOf" srcId="{5965B0E9-CC8C-4064-AC14-612F222D4F78}" destId="{D3E830E3-E91D-4AA8-BC89-0A7E1BF9C8B1}" srcOrd="1" destOrd="0" presId="urn:microsoft.com/office/officeart/2005/8/layout/hierarchy4"/>
    <dgm:cxn modelId="{FA15C285-E082-42F0-8A57-47EACDFB3F15}" type="presParOf" srcId="{94B6D680-5048-4A5C-BF77-F5EBF0035747}" destId="{3F50CD13-B7DC-4520-A03A-56CDC873B3D2}" srcOrd="1" destOrd="0" presId="urn:microsoft.com/office/officeart/2005/8/layout/hierarchy4"/>
    <dgm:cxn modelId="{736B31B8-6BC3-4CC0-AD7F-71B7620550F1}" type="presParOf" srcId="{94B6D680-5048-4A5C-BF77-F5EBF0035747}" destId="{5DC65E05-F73D-4294-91EF-ACCBA13ABC9E}" srcOrd="2" destOrd="0" presId="urn:microsoft.com/office/officeart/2005/8/layout/hierarchy4"/>
    <dgm:cxn modelId="{EA1C4736-30C8-4D2A-A47A-C66933EBF83E}" type="presParOf" srcId="{5DC65E05-F73D-4294-91EF-ACCBA13ABC9E}" destId="{AB53C8DC-E835-4001-88A9-6F0F987EF482}" srcOrd="0" destOrd="0" presId="urn:microsoft.com/office/officeart/2005/8/layout/hierarchy4"/>
    <dgm:cxn modelId="{78913CA5-CBA8-41FB-87E7-CFDFB8D2308E}" type="presParOf" srcId="{5DC65E05-F73D-4294-91EF-ACCBA13ABC9E}" destId="{E0D21CFD-D495-418B-B8A2-7AF2F880406F}" srcOrd="1" destOrd="0" presId="urn:microsoft.com/office/officeart/2005/8/layout/hierarchy4"/>
    <dgm:cxn modelId="{F73306DE-EDEF-4EEF-BFAF-ADA10FDCCBB4}" type="presParOf" srcId="{6A1C911B-CB10-456D-92FE-34C322E754B3}" destId="{35BC591B-480A-4ADB-84F8-141F152054E9}" srcOrd="1" destOrd="0" presId="urn:microsoft.com/office/officeart/2005/8/layout/hierarchy4"/>
    <dgm:cxn modelId="{FDF77916-2DF0-4820-ACD2-E47E936BB771}" type="presParOf" srcId="{6A1C911B-CB10-456D-92FE-34C322E754B3}" destId="{A472B67D-9BB8-4B5B-9183-8020804397CA}" srcOrd="2" destOrd="0" presId="urn:microsoft.com/office/officeart/2005/8/layout/hierarchy4"/>
    <dgm:cxn modelId="{D4392A0E-59B0-4D42-8D69-256F56550D73}" type="presParOf" srcId="{A472B67D-9BB8-4B5B-9183-8020804397CA}" destId="{99D86C97-5671-45C3-B02A-55AA3A2B1657}" srcOrd="0" destOrd="0" presId="urn:microsoft.com/office/officeart/2005/8/layout/hierarchy4"/>
    <dgm:cxn modelId="{6747CB91-FC65-4417-9B56-4179B908DB8F}" type="presParOf" srcId="{A472B67D-9BB8-4B5B-9183-8020804397CA}" destId="{E203DBE6-CF48-4008-B4F0-F5B9770559F4}" srcOrd="1" destOrd="0" presId="urn:microsoft.com/office/officeart/2005/8/layout/hierarchy4"/>
    <dgm:cxn modelId="{46D1DD35-F4A1-4C4C-A143-A07650CEE2E7}" type="presParOf" srcId="{A472B67D-9BB8-4B5B-9183-8020804397CA}" destId="{5C13F898-68E5-400F-AC29-46918FC6B50F}" srcOrd="2" destOrd="0" presId="urn:microsoft.com/office/officeart/2005/8/layout/hierarchy4"/>
    <dgm:cxn modelId="{FB12908F-7439-4AAF-B7D6-BEBD2BE7F8A1}" type="presParOf" srcId="{5C13F898-68E5-400F-AC29-46918FC6B50F}" destId="{55E0DAA7-1814-424C-8C06-F59F50E47C95}" srcOrd="0" destOrd="0" presId="urn:microsoft.com/office/officeart/2005/8/layout/hierarchy4"/>
    <dgm:cxn modelId="{B6872434-286B-4D27-920D-94984FEC5998}" type="presParOf" srcId="{55E0DAA7-1814-424C-8C06-F59F50E47C95}" destId="{7A6F1DC0-2FBE-4335-AD31-59C0EDC39691}" srcOrd="0" destOrd="0" presId="urn:microsoft.com/office/officeart/2005/8/layout/hierarchy4"/>
    <dgm:cxn modelId="{65F17939-C428-4543-A5AC-8876B09E8B3B}" type="presParOf" srcId="{55E0DAA7-1814-424C-8C06-F59F50E47C95}" destId="{3F8BC44E-6EE2-46F6-9B75-1DFBE357B411}" srcOrd="1" destOrd="0" presId="urn:microsoft.com/office/officeart/2005/8/layout/hierarchy4"/>
    <dgm:cxn modelId="{E6732BE1-7C8D-43DA-BBE9-75AB1181E369}" type="presParOf" srcId="{55E0DAA7-1814-424C-8C06-F59F50E47C95}" destId="{6D50109D-A8F0-40FA-94D5-1D8CDC39C6FC}" srcOrd="2" destOrd="0" presId="urn:microsoft.com/office/officeart/2005/8/layout/hierarchy4"/>
    <dgm:cxn modelId="{4FC41F70-BDC8-457B-91FD-17EA5F0C00DE}" type="presParOf" srcId="{6D50109D-A8F0-40FA-94D5-1D8CDC39C6FC}" destId="{8864574F-CBE9-4B3B-BDE7-A184A8E48880}" srcOrd="0" destOrd="0" presId="urn:microsoft.com/office/officeart/2005/8/layout/hierarchy4"/>
    <dgm:cxn modelId="{C74FACFC-91D4-42B0-AD35-ADFA5C1191DB}" type="presParOf" srcId="{8864574F-CBE9-4B3B-BDE7-A184A8E48880}" destId="{AB51E220-804C-4D77-9462-77A1E3061ED5}" srcOrd="0" destOrd="0" presId="urn:microsoft.com/office/officeart/2005/8/layout/hierarchy4"/>
    <dgm:cxn modelId="{0BBAEDF7-F063-4991-87A7-89E346B9455E}" type="presParOf" srcId="{8864574F-CBE9-4B3B-BDE7-A184A8E48880}" destId="{7A862729-731D-4977-BB21-22FD72F67D8A}" srcOrd="1" destOrd="0" presId="urn:microsoft.com/office/officeart/2005/8/layout/hierarchy4"/>
    <dgm:cxn modelId="{82BD9416-1178-46E8-BED9-2613BCB0AC84}" type="presParOf" srcId="{6D50109D-A8F0-40FA-94D5-1D8CDC39C6FC}" destId="{B2B4939B-16CC-4450-AFA6-7D3240161E71}" srcOrd="1" destOrd="0" presId="urn:microsoft.com/office/officeart/2005/8/layout/hierarchy4"/>
    <dgm:cxn modelId="{50BCD1DA-A0FE-41F6-8EC3-04B5F7F75AE5}" type="presParOf" srcId="{6D50109D-A8F0-40FA-94D5-1D8CDC39C6FC}" destId="{03AA9012-9580-4E9B-A0FC-960698D943CE}" srcOrd="2" destOrd="0" presId="urn:microsoft.com/office/officeart/2005/8/layout/hierarchy4"/>
    <dgm:cxn modelId="{978FB066-742E-4226-8695-D6F5D6C378EE}" type="presParOf" srcId="{03AA9012-9580-4E9B-A0FC-960698D943CE}" destId="{B071D6EA-BF8C-43DD-87AE-231CDDEB894F}" srcOrd="0" destOrd="0" presId="urn:microsoft.com/office/officeart/2005/8/layout/hierarchy4"/>
    <dgm:cxn modelId="{F42C3E0C-E0FB-46C8-A6FF-4A4C8D6B0969}" type="presParOf" srcId="{03AA9012-9580-4E9B-A0FC-960698D943CE}" destId="{C7278BA5-F1E3-4B88-8D11-98DA34778D54}" srcOrd="1" destOrd="0" presId="urn:microsoft.com/office/officeart/2005/8/layout/hierarchy4"/>
    <dgm:cxn modelId="{28A83A5B-4399-44D4-830A-BB6B50641E8F}" type="presParOf" srcId="{5C13F898-68E5-400F-AC29-46918FC6B50F}" destId="{40E16FED-4FF9-4FC4-BB5D-4DF1A02FE38F}" srcOrd="1" destOrd="0" presId="urn:microsoft.com/office/officeart/2005/8/layout/hierarchy4"/>
    <dgm:cxn modelId="{246A5E25-4817-44B5-9276-24C3E78E1D6B}" type="presParOf" srcId="{5C13F898-68E5-400F-AC29-46918FC6B50F}" destId="{5C661AD8-B14F-4094-9547-43C5F4C01397}" srcOrd="2" destOrd="0" presId="urn:microsoft.com/office/officeart/2005/8/layout/hierarchy4"/>
    <dgm:cxn modelId="{0E35A6DE-F453-484D-8A53-F1A14CC41686}" type="presParOf" srcId="{5C661AD8-B14F-4094-9547-43C5F4C01397}" destId="{98F10FD1-718D-4691-83F0-754366844B77}" srcOrd="0" destOrd="0" presId="urn:microsoft.com/office/officeart/2005/8/layout/hierarchy4"/>
    <dgm:cxn modelId="{7C72A6F8-F5BD-436B-B2C0-66219C5B337F}" type="presParOf" srcId="{5C661AD8-B14F-4094-9547-43C5F4C01397}" destId="{260D6D2E-A578-4BB7-970E-FB960BF77801}" srcOrd="1" destOrd="0" presId="urn:microsoft.com/office/officeart/2005/8/layout/hierarchy4"/>
    <dgm:cxn modelId="{3202A3F9-BE9F-44FF-83CA-00F1B5940A1B}" type="presParOf" srcId="{5C661AD8-B14F-4094-9547-43C5F4C01397}" destId="{F9B36474-2852-4927-806F-87D50EA5BD5B}" srcOrd="2" destOrd="0" presId="urn:microsoft.com/office/officeart/2005/8/layout/hierarchy4"/>
    <dgm:cxn modelId="{244FAAAF-9BBE-41E9-A144-DD9A8AD14A65}" type="presParOf" srcId="{F9B36474-2852-4927-806F-87D50EA5BD5B}" destId="{576AEAE5-9649-4195-9B71-0E65E629FC9C}" srcOrd="0" destOrd="0" presId="urn:microsoft.com/office/officeart/2005/8/layout/hierarchy4"/>
    <dgm:cxn modelId="{019D7395-A8D0-4DE7-B47C-33A9405EDDA4}" type="presParOf" srcId="{576AEAE5-9649-4195-9B71-0E65E629FC9C}" destId="{8B5CF8B8-B051-4D8B-B925-40D94357C88F}" srcOrd="0" destOrd="0" presId="urn:microsoft.com/office/officeart/2005/8/layout/hierarchy4"/>
    <dgm:cxn modelId="{69AF17D0-A9AC-4CC5-80EC-1DF305685ABD}" type="presParOf" srcId="{576AEAE5-9649-4195-9B71-0E65E629FC9C}" destId="{C1D013E3-1B4A-41FD-AB62-C06B8B0489B3}" srcOrd="1" destOrd="0" presId="urn:microsoft.com/office/officeart/2005/8/layout/hierarchy4"/>
    <dgm:cxn modelId="{2FC9C8FA-30D4-4500-9FF8-1344789CF3F6}" type="presParOf" srcId="{F9B36474-2852-4927-806F-87D50EA5BD5B}" destId="{D9AC197C-6633-45FB-ACD9-B26FED56B4CC}" srcOrd="1" destOrd="0" presId="urn:microsoft.com/office/officeart/2005/8/layout/hierarchy4"/>
    <dgm:cxn modelId="{65311325-B7B8-4DE8-96B3-0084EBA12958}" type="presParOf" srcId="{F9B36474-2852-4927-806F-87D50EA5BD5B}" destId="{013784A1-CE02-46E6-B1F1-C65DCCB7567E}" srcOrd="2" destOrd="0" presId="urn:microsoft.com/office/officeart/2005/8/layout/hierarchy4"/>
    <dgm:cxn modelId="{D91AA140-F41D-410D-A293-A182AFCDBA8A}" type="presParOf" srcId="{013784A1-CE02-46E6-B1F1-C65DCCB7567E}" destId="{3484DBB6-7D3E-42C7-8720-D62424368001}" srcOrd="0" destOrd="0" presId="urn:microsoft.com/office/officeart/2005/8/layout/hierarchy4"/>
    <dgm:cxn modelId="{FCF79DC2-71F7-452D-A022-65B0C9613649}" type="presParOf" srcId="{013784A1-CE02-46E6-B1F1-C65DCCB7567E}" destId="{AB577DC6-2F8F-41B8-A76C-F1E1C847898B}" srcOrd="1" destOrd="0" presId="urn:microsoft.com/office/officeart/2005/8/layout/hierarchy4"/>
  </dgm:cxnLst>
  <dgm:bg/>
  <dgm:whole/>
</dgm:dataModel>
</file>

<file path=ppt/diagrams/data57.xml><?xml version="1.0" encoding="utf-8"?>
<dgm:dataModel xmlns:dgm="http://schemas.openxmlformats.org/drawingml/2006/diagram" xmlns:a="http://schemas.openxmlformats.org/drawingml/2006/main">
  <dgm:ptLst>
    <dgm:pt modelId="{10ED40AF-DFB1-4943-B6DB-2A904FAA918A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4519CF60-A007-4C41-87F9-24D017E8771D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800" b="0" i="1" dirty="0" err="1" smtClean="0"/>
            <a:t>Sebastiana</a:t>
          </a:r>
          <a:r>
            <a:rPr lang="es-CO" sz="2800" b="0" i="1" dirty="0" smtClean="0"/>
            <a:t> Restrepo Peláez</a:t>
          </a:r>
          <a:endParaRPr lang="es-CO" sz="2800" b="0" i="1" dirty="0"/>
        </a:p>
      </dgm:t>
    </dgm:pt>
    <dgm:pt modelId="{7DEB6EED-41C0-4EA0-86ED-E0A0BFADCE54}" type="parTrans" cxnId="{76C68293-1909-4A64-9D88-7D2A5293BC12}">
      <dgm:prSet/>
      <dgm:spPr/>
      <dgm:t>
        <a:bodyPr/>
        <a:lstStyle/>
        <a:p>
          <a:endParaRPr lang="es-CO"/>
        </a:p>
      </dgm:t>
    </dgm:pt>
    <dgm:pt modelId="{BB610ED4-43AE-41F8-865A-A2D913EBC8C6}" type="sibTrans" cxnId="{76C68293-1909-4A64-9D88-7D2A5293BC12}">
      <dgm:prSet/>
      <dgm:spPr/>
      <dgm:t>
        <a:bodyPr/>
        <a:lstStyle/>
        <a:p>
          <a:endParaRPr lang="es-CO"/>
        </a:p>
      </dgm:t>
    </dgm:pt>
    <dgm:pt modelId="{BED3DEA2-1EB8-435A-B6F9-9147718FEA87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baseline="0" dirty="0" smtClean="0"/>
            <a:t>Alonso                             López De Restrepo Méndez</a:t>
          </a:r>
          <a:endParaRPr lang="es-CO" sz="1800" baseline="0" dirty="0"/>
        </a:p>
      </dgm:t>
    </dgm:pt>
    <dgm:pt modelId="{A3AA6C90-2551-4452-9C05-9C6D4DDF5BD9}" type="parTrans" cxnId="{7D0FD35C-D288-4D0B-AA2B-E45EA5718A42}">
      <dgm:prSet/>
      <dgm:spPr/>
      <dgm:t>
        <a:bodyPr/>
        <a:lstStyle/>
        <a:p>
          <a:endParaRPr lang="es-CO"/>
        </a:p>
      </dgm:t>
    </dgm:pt>
    <dgm:pt modelId="{2093E267-00B8-40FE-BB2B-DAAC8B646D08}" type="sibTrans" cxnId="{7D0FD35C-D288-4D0B-AA2B-E45EA5718A42}">
      <dgm:prSet/>
      <dgm:spPr/>
      <dgm:t>
        <a:bodyPr/>
        <a:lstStyle/>
        <a:p>
          <a:endParaRPr lang="es-CO"/>
        </a:p>
      </dgm:t>
    </dgm:pt>
    <dgm:pt modelId="{8AB2CB1F-EE3C-4267-9AFD-E42D035FAA31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Josefa Peláez Ruiz</a:t>
          </a:r>
          <a:endParaRPr lang="es-CO" sz="2000" dirty="0"/>
        </a:p>
      </dgm:t>
    </dgm:pt>
    <dgm:pt modelId="{A003266D-324E-4912-A31E-477CBB590EC4}" type="parTrans" cxnId="{06812DA1-47F9-40D9-9B5A-26AD27EA5241}">
      <dgm:prSet/>
      <dgm:spPr/>
      <dgm:t>
        <a:bodyPr/>
        <a:lstStyle/>
        <a:p>
          <a:endParaRPr lang="es-CO"/>
        </a:p>
      </dgm:t>
    </dgm:pt>
    <dgm:pt modelId="{FDD2373B-56FA-4092-98C7-D641948D326E}" type="sibTrans" cxnId="{06812DA1-47F9-40D9-9B5A-26AD27EA5241}">
      <dgm:prSet/>
      <dgm:spPr/>
      <dgm:t>
        <a:bodyPr/>
        <a:lstStyle/>
        <a:p>
          <a:endParaRPr lang="es-CO"/>
        </a:p>
      </dgm:t>
    </dgm:pt>
    <dgm:pt modelId="{710C2EA9-5E19-49D9-AAE5-CF2076435BC1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dirty="0" smtClean="0"/>
            <a:t>Juan Peláez Hernández                         </a:t>
          </a:r>
          <a:r>
            <a:rPr lang="es-CO" sz="1200" dirty="0" smtClean="0">
              <a:sym typeface="Wingdings" pitchFamily="2" charset="2"/>
            </a:rPr>
            <a:t> D59</a:t>
          </a:r>
          <a:endParaRPr lang="es-CO" sz="1200" dirty="0"/>
        </a:p>
      </dgm:t>
    </dgm:pt>
    <dgm:pt modelId="{97C679F8-C160-4E23-8881-E9DD4E53421F}" type="parTrans" cxnId="{0D33893A-1D84-4DBA-82E1-B2DF99908E70}">
      <dgm:prSet/>
      <dgm:spPr/>
      <dgm:t>
        <a:bodyPr/>
        <a:lstStyle/>
        <a:p>
          <a:endParaRPr lang="es-CO"/>
        </a:p>
      </dgm:t>
    </dgm:pt>
    <dgm:pt modelId="{C3BCB8B5-6671-4468-B9AF-B6AB3B501F8C}" type="sibTrans" cxnId="{0D33893A-1D84-4DBA-82E1-B2DF99908E70}">
      <dgm:prSet/>
      <dgm:spPr/>
      <dgm:t>
        <a:bodyPr/>
        <a:lstStyle/>
        <a:p>
          <a:endParaRPr lang="es-CO"/>
        </a:p>
      </dgm:t>
    </dgm:pt>
    <dgm:pt modelId="{1F862085-AB66-4205-A746-1DD37C91C0A5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dirty="0" smtClean="0"/>
            <a:t>Juana Josefa Ruiz de l</a:t>
          </a:r>
          <a:r>
            <a:rPr lang="es-CO" sz="1600" dirty="0" smtClean="0"/>
            <a:t>a Cámara                                             </a:t>
          </a:r>
          <a:r>
            <a:rPr lang="es-CO" sz="1200" dirty="0" smtClean="0">
              <a:sym typeface="Wingdings" pitchFamily="2" charset="2"/>
            </a:rPr>
            <a:t> D 60</a:t>
          </a:r>
          <a:endParaRPr lang="es-CO" sz="1200" dirty="0"/>
        </a:p>
      </dgm:t>
    </dgm:pt>
    <dgm:pt modelId="{7AF67B1B-7A95-4C3A-999E-1A65BC0BCDA6}" type="parTrans" cxnId="{3FFE98ED-E56C-462C-B57B-DFD4C1C96A32}">
      <dgm:prSet/>
      <dgm:spPr/>
      <dgm:t>
        <a:bodyPr/>
        <a:lstStyle/>
        <a:p>
          <a:endParaRPr lang="es-CO"/>
        </a:p>
      </dgm:t>
    </dgm:pt>
    <dgm:pt modelId="{EF2D098A-D30D-4B3E-967C-DDA7905EBB98}" type="sibTrans" cxnId="{3FFE98ED-E56C-462C-B57B-DFD4C1C96A32}">
      <dgm:prSet/>
      <dgm:spPr/>
      <dgm:t>
        <a:bodyPr/>
        <a:lstStyle/>
        <a:p>
          <a:endParaRPr lang="es-CO"/>
        </a:p>
      </dgm:t>
    </dgm:pt>
    <dgm:pt modelId="{E75BF49A-0BBD-418B-A465-D5C73CDDC862}" type="pres">
      <dgm:prSet presAssocID="{10ED40AF-DFB1-4943-B6DB-2A904FAA918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59A6972A-4D11-4EBE-92D5-CDEBDE90E643}" type="pres">
      <dgm:prSet presAssocID="{4519CF60-A007-4C41-87F9-24D017E8771D}" presName="vertOne" presStyleCnt="0"/>
      <dgm:spPr/>
    </dgm:pt>
    <dgm:pt modelId="{8E973D98-F0FC-48D7-81D4-819C077953C2}" type="pres">
      <dgm:prSet presAssocID="{4519CF60-A007-4C41-87F9-24D017E8771D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F91CFD02-ABE3-4F0E-95CB-2677152BD190}" type="pres">
      <dgm:prSet presAssocID="{4519CF60-A007-4C41-87F9-24D017E8771D}" presName="parTransOne" presStyleCnt="0"/>
      <dgm:spPr/>
    </dgm:pt>
    <dgm:pt modelId="{8CBDDAA5-4584-446D-93A1-DD8D4FB25889}" type="pres">
      <dgm:prSet presAssocID="{4519CF60-A007-4C41-87F9-24D017E8771D}" presName="horzOne" presStyleCnt="0"/>
      <dgm:spPr/>
    </dgm:pt>
    <dgm:pt modelId="{5A8E024E-F75C-480A-AE8A-764ED5B41921}" type="pres">
      <dgm:prSet presAssocID="{BED3DEA2-1EB8-435A-B6F9-9147718FEA87}" presName="vertTwo" presStyleCnt="0"/>
      <dgm:spPr/>
    </dgm:pt>
    <dgm:pt modelId="{D6E8A5FF-B04A-4919-B9CC-BB1BE43C94F6}" type="pres">
      <dgm:prSet presAssocID="{BED3DEA2-1EB8-435A-B6F9-9147718FEA87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5E071D23-6992-41A2-981A-0AC10BC95CDA}" type="pres">
      <dgm:prSet presAssocID="{BED3DEA2-1EB8-435A-B6F9-9147718FEA87}" presName="horzTwo" presStyleCnt="0"/>
      <dgm:spPr/>
    </dgm:pt>
    <dgm:pt modelId="{0815CF4D-7902-4CF2-89A6-51DA981E2FFE}" type="pres">
      <dgm:prSet presAssocID="{2093E267-00B8-40FE-BB2B-DAAC8B646D08}" presName="sibSpaceTwo" presStyleCnt="0"/>
      <dgm:spPr/>
    </dgm:pt>
    <dgm:pt modelId="{6C533FCF-85C7-4703-9914-43B10FC75F6A}" type="pres">
      <dgm:prSet presAssocID="{8AB2CB1F-EE3C-4267-9AFD-E42D035FAA31}" presName="vertTwo" presStyleCnt="0"/>
      <dgm:spPr/>
    </dgm:pt>
    <dgm:pt modelId="{52844605-3801-4336-B57F-D05D5B34F124}" type="pres">
      <dgm:prSet presAssocID="{8AB2CB1F-EE3C-4267-9AFD-E42D035FAA31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A8692FEB-3C66-4E63-AB37-4D5E04F97A57}" type="pres">
      <dgm:prSet presAssocID="{8AB2CB1F-EE3C-4267-9AFD-E42D035FAA31}" presName="parTransTwo" presStyleCnt="0"/>
      <dgm:spPr/>
    </dgm:pt>
    <dgm:pt modelId="{56D09722-2495-46E5-9840-076F132726AC}" type="pres">
      <dgm:prSet presAssocID="{8AB2CB1F-EE3C-4267-9AFD-E42D035FAA31}" presName="horzTwo" presStyleCnt="0"/>
      <dgm:spPr/>
    </dgm:pt>
    <dgm:pt modelId="{733FB371-F944-4E68-8B44-F9C8E9004CD6}" type="pres">
      <dgm:prSet presAssocID="{710C2EA9-5E19-49D9-AAE5-CF2076435BC1}" presName="vertThree" presStyleCnt="0"/>
      <dgm:spPr/>
    </dgm:pt>
    <dgm:pt modelId="{10F81E72-516D-4B1C-A138-9F1F8A783E4D}" type="pres">
      <dgm:prSet presAssocID="{710C2EA9-5E19-49D9-AAE5-CF2076435BC1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D8E6B779-9B2B-43F9-B1F9-DB46CB936D01}" type="pres">
      <dgm:prSet presAssocID="{710C2EA9-5E19-49D9-AAE5-CF2076435BC1}" presName="horzThree" presStyleCnt="0"/>
      <dgm:spPr/>
    </dgm:pt>
    <dgm:pt modelId="{364D7ECE-89B4-4C44-AB3C-D574A596FAC8}" type="pres">
      <dgm:prSet presAssocID="{C3BCB8B5-6671-4468-B9AF-B6AB3B501F8C}" presName="sibSpaceThree" presStyleCnt="0"/>
      <dgm:spPr/>
    </dgm:pt>
    <dgm:pt modelId="{1C001B40-A32C-46AA-B4CC-4A20D3857039}" type="pres">
      <dgm:prSet presAssocID="{1F862085-AB66-4205-A746-1DD37C91C0A5}" presName="vertThree" presStyleCnt="0"/>
      <dgm:spPr/>
    </dgm:pt>
    <dgm:pt modelId="{C3D4B530-DA99-4884-84D0-842E2F7027CF}" type="pres">
      <dgm:prSet presAssocID="{1F862085-AB66-4205-A746-1DD37C91C0A5}" presName="txThre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294C5D1E-8CAA-449D-9B9A-139035ADF35E}" type="pres">
      <dgm:prSet presAssocID="{1F862085-AB66-4205-A746-1DD37C91C0A5}" presName="horzThree" presStyleCnt="0"/>
      <dgm:spPr/>
    </dgm:pt>
  </dgm:ptLst>
  <dgm:cxnLst>
    <dgm:cxn modelId="{7D0FD35C-D288-4D0B-AA2B-E45EA5718A42}" srcId="{4519CF60-A007-4C41-87F9-24D017E8771D}" destId="{BED3DEA2-1EB8-435A-B6F9-9147718FEA87}" srcOrd="0" destOrd="0" parTransId="{A3AA6C90-2551-4452-9C05-9C6D4DDF5BD9}" sibTransId="{2093E267-00B8-40FE-BB2B-DAAC8B646D08}"/>
    <dgm:cxn modelId="{64011990-085D-4986-A97B-E465E054AB35}" type="presOf" srcId="{10ED40AF-DFB1-4943-B6DB-2A904FAA918A}" destId="{E75BF49A-0BBD-418B-A465-D5C73CDDC862}" srcOrd="0" destOrd="0" presId="urn:microsoft.com/office/officeart/2005/8/layout/hierarchy4"/>
    <dgm:cxn modelId="{99B2997E-481D-4037-A04B-BE9AFA9279AF}" type="presOf" srcId="{710C2EA9-5E19-49D9-AAE5-CF2076435BC1}" destId="{10F81E72-516D-4B1C-A138-9F1F8A783E4D}" srcOrd="0" destOrd="0" presId="urn:microsoft.com/office/officeart/2005/8/layout/hierarchy4"/>
    <dgm:cxn modelId="{76C68293-1909-4A64-9D88-7D2A5293BC12}" srcId="{10ED40AF-DFB1-4943-B6DB-2A904FAA918A}" destId="{4519CF60-A007-4C41-87F9-24D017E8771D}" srcOrd="0" destOrd="0" parTransId="{7DEB6EED-41C0-4EA0-86ED-E0A0BFADCE54}" sibTransId="{BB610ED4-43AE-41F8-865A-A2D913EBC8C6}"/>
    <dgm:cxn modelId="{9F9335EC-585B-4998-8A14-E27F25919BA7}" type="presOf" srcId="{1F862085-AB66-4205-A746-1DD37C91C0A5}" destId="{C3D4B530-DA99-4884-84D0-842E2F7027CF}" srcOrd="0" destOrd="0" presId="urn:microsoft.com/office/officeart/2005/8/layout/hierarchy4"/>
    <dgm:cxn modelId="{0D33893A-1D84-4DBA-82E1-B2DF99908E70}" srcId="{8AB2CB1F-EE3C-4267-9AFD-E42D035FAA31}" destId="{710C2EA9-5E19-49D9-AAE5-CF2076435BC1}" srcOrd="0" destOrd="0" parTransId="{97C679F8-C160-4E23-8881-E9DD4E53421F}" sibTransId="{C3BCB8B5-6671-4468-B9AF-B6AB3B501F8C}"/>
    <dgm:cxn modelId="{1D1E7CBF-BBEA-4794-8700-2CA503CB2211}" type="presOf" srcId="{4519CF60-A007-4C41-87F9-24D017E8771D}" destId="{8E973D98-F0FC-48D7-81D4-819C077953C2}" srcOrd="0" destOrd="0" presId="urn:microsoft.com/office/officeart/2005/8/layout/hierarchy4"/>
    <dgm:cxn modelId="{FF4C3F64-0AB6-4EDF-9F27-C958991E8F3D}" type="presOf" srcId="{BED3DEA2-1EB8-435A-B6F9-9147718FEA87}" destId="{D6E8A5FF-B04A-4919-B9CC-BB1BE43C94F6}" srcOrd="0" destOrd="0" presId="urn:microsoft.com/office/officeart/2005/8/layout/hierarchy4"/>
    <dgm:cxn modelId="{DF49B825-EBE9-4322-AF12-276B84120CFA}" type="presOf" srcId="{8AB2CB1F-EE3C-4267-9AFD-E42D035FAA31}" destId="{52844605-3801-4336-B57F-D05D5B34F124}" srcOrd="0" destOrd="0" presId="urn:microsoft.com/office/officeart/2005/8/layout/hierarchy4"/>
    <dgm:cxn modelId="{06812DA1-47F9-40D9-9B5A-26AD27EA5241}" srcId="{4519CF60-A007-4C41-87F9-24D017E8771D}" destId="{8AB2CB1F-EE3C-4267-9AFD-E42D035FAA31}" srcOrd="1" destOrd="0" parTransId="{A003266D-324E-4912-A31E-477CBB590EC4}" sibTransId="{FDD2373B-56FA-4092-98C7-D641948D326E}"/>
    <dgm:cxn modelId="{3FFE98ED-E56C-462C-B57B-DFD4C1C96A32}" srcId="{8AB2CB1F-EE3C-4267-9AFD-E42D035FAA31}" destId="{1F862085-AB66-4205-A746-1DD37C91C0A5}" srcOrd="1" destOrd="0" parTransId="{7AF67B1B-7A95-4C3A-999E-1A65BC0BCDA6}" sibTransId="{EF2D098A-D30D-4B3E-967C-DDA7905EBB98}"/>
    <dgm:cxn modelId="{59E698F1-4156-4987-B71A-E10CC9EF1DD0}" type="presParOf" srcId="{E75BF49A-0BBD-418B-A465-D5C73CDDC862}" destId="{59A6972A-4D11-4EBE-92D5-CDEBDE90E643}" srcOrd="0" destOrd="0" presId="urn:microsoft.com/office/officeart/2005/8/layout/hierarchy4"/>
    <dgm:cxn modelId="{12B07626-5CAC-440B-A8E8-39744C3163A0}" type="presParOf" srcId="{59A6972A-4D11-4EBE-92D5-CDEBDE90E643}" destId="{8E973D98-F0FC-48D7-81D4-819C077953C2}" srcOrd="0" destOrd="0" presId="urn:microsoft.com/office/officeart/2005/8/layout/hierarchy4"/>
    <dgm:cxn modelId="{34835E23-1510-4B24-BDB9-0D1BABAA2536}" type="presParOf" srcId="{59A6972A-4D11-4EBE-92D5-CDEBDE90E643}" destId="{F91CFD02-ABE3-4F0E-95CB-2677152BD190}" srcOrd="1" destOrd="0" presId="urn:microsoft.com/office/officeart/2005/8/layout/hierarchy4"/>
    <dgm:cxn modelId="{D05946E7-5261-4ACF-AE2C-AC48FD3F0E1D}" type="presParOf" srcId="{59A6972A-4D11-4EBE-92D5-CDEBDE90E643}" destId="{8CBDDAA5-4584-446D-93A1-DD8D4FB25889}" srcOrd="2" destOrd="0" presId="urn:microsoft.com/office/officeart/2005/8/layout/hierarchy4"/>
    <dgm:cxn modelId="{5A138F65-DA81-44CC-A8B3-1D097CC154CF}" type="presParOf" srcId="{8CBDDAA5-4584-446D-93A1-DD8D4FB25889}" destId="{5A8E024E-F75C-480A-AE8A-764ED5B41921}" srcOrd="0" destOrd="0" presId="urn:microsoft.com/office/officeart/2005/8/layout/hierarchy4"/>
    <dgm:cxn modelId="{ACBE112B-389B-469F-984C-2BB297E14CF7}" type="presParOf" srcId="{5A8E024E-F75C-480A-AE8A-764ED5B41921}" destId="{D6E8A5FF-B04A-4919-B9CC-BB1BE43C94F6}" srcOrd="0" destOrd="0" presId="urn:microsoft.com/office/officeart/2005/8/layout/hierarchy4"/>
    <dgm:cxn modelId="{CFE43F26-840E-4195-9089-B3C97EBF7D48}" type="presParOf" srcId="{5A8E024E-F75C-480A-AE8A-764ED5B41921}" destId="{5E071D23-6992-41A2-981A-0AC10BC95CDA}" srcOrd="1" destOrd="0" presId="urn:microsoft.com/office/officeart/2005/8/layout/hierarchy4"/>
    <dgm:cxn modelId="{36B28EFF-31D5-494F-9B8D-A2A8000788E9}" type="presParOf" srcId="{8CBDDAA5-4584-446D-93A1-DD8D4FB25889}" destId="{0815CF4D-7902-4CF2-89A6-51DA981E2FFE}" srcOrd="1" destOrd="0" presId="urn:microsoft.com/office/officeart/2005/8/layout/hierarchy4"/>
    <dgm:cxn modelId="{7EF363FC-2D10-414E-BC26-75C47D9A5938}" type="presParOf" srcId="{8CBDDAA5-4584-446D-93A1-DD8D4FB25889}" destId="{6C533FCF-85C7-4703-9914-43B10FC75F6A}" srcOrd="2" destOrd="0" presId="urn:microsoft.com/office/officeart/2005/8/layout/hierarchy4"/>
    <dgm:cxn modelId="{99DAED28-787E-463E-B22F-8E7A8ACC21CD}" type="presParOf" srcId="{6C533FCF-85C7-4703-9914-43B10FC75F6A}" destId="{52844605-3801-4336-B57F-D05D5B34F124}" srcOrd="0" destOrd="0" presId="urn:microsoft.com/office/officeart/2005/8/layout/hierarchy4"/>
    <dgm:cxn modelId="{194FBB90-D6AF-4A17-9AE7-7979278CC61C}" type="presParOf" srcId="{6C533FCF-85C7-4703-9914-43B10FC75F6A}" destId="{A8692FEB-3C66-4E63-AB37-4D5E04F97A57}" srcOrd="1" destOrd="0" presId="urn:microsoft.com/office/officeart/2005/8/layout/hierarchy4"/>
    <dgm:cxn modelId="{EAB76201-C1BF-4140-B2A7-0BA6B4FF6839}" type="presParOf" srcId="{6C533FCF-85C7-4703-9914-43B10FC75F6A}" destId="{56D09722-2495-46E5-9840-076F132726AC}" srcOrd="2" destOrd="0" presId="urn:microsoft.com/office/officeart/2005/8/layout/hierarchy4"/>
    <dgm:cxn modelId="{C361485E-51A9-4E72-97F0-2EB51F3600BC}" type="presParOf" srcId="{56D09722-2495-46E5-9840-076F132726AC}" destId="{733FB371-F944-4E68-8B44-F9C8E9004CD6}" srcOrd="0" destOrd="0" presId="urn:microsoft.com/office/officeart/2005/8/layout/hierarchy4"/>
    <dgm:cxn modelId="{35AB4166-70ED-4F25-AF77-495B7737DA0D}" type="presParOf" srcId="{733FB371-F944-4E68-8B44-F9C8E9004CD6}" destId="{10F81E72-516D-4B1C-A138-9F1F8A783E4D}" srcOrd="0" destOrd="0" presId="urn:microsoft.com/office/officeart/2005/8/layout/hierarchy4"/>
    <dgm:cxn modelId="{F0EDD1E9-4940-4667-B711-C3D7A38FEAA0}" type="presParOf" srcId="{733FB371-F944-4E68-8B44-F9C8E9004CD6}" destId="{D8E6B779-9B2B-43F9-B1F9-DB46CB936D01}" srcOrd="1" destOrd="0" presId="urn:microsoft.com/office/officeart/2005/8/layout/hierarchy4"/>
    <dgm:cxn modelId="{C9DA6578-239F-44F8-824D-06CB4838BFAD}" type="presParOf" srcId="{56D09722-2495-46E5-9840-076F132726AC}" destId="{364D7ECE-89B4-4C44-AB3C-D574A596FAC8}" srcOrd="1" destOrd="0" presId="urn:microsoft.com/office/officeart/2005/8/layout/hierarchy4"/>
    <dgm:cxn modelId="{86C4A881-DE90-487D-9061-49C7EA020BE8}" type="presParOf" srcId="{56D09722-2495-46E5-9840-076F132726AC}" destId="{1C001B40-A32C-46AA-B4CC-4A20D3857039}" srcOrd="2" destOrd="0" presId="urn:microsoft.com/office/officeart/2005/8/layout/hierarchy4"/>
    <dgm:cxn modelId="{371A7629-0563-4331-BC92-B81011738247}" type="presParOf" srcId="{1C001B40-A32C-46AA-B4CC-4A20D3857039}" destId="{C3D4B530-DA99-4884-84D0-842E2F7027CF}" srcOrd="0" destOrd="0" presId="urn:microsoft.com/office/officeart/2005/8/layout/hierarchy4"/>
    <dgm:cxn modelId="{6347A1EB-F7D3-4AA1-B583-0D9151EFEF0C}" type="presParOf" srcId="{1C001B40-A32C-46AA-B4CC-4A20D3857039}" destId="{294C5D1E-8CAA-449D-9B9A-139035ADF35E}" srcOrd="1" destOrd="0" presId="urn:microsoft.com/office/officeart/2005/8/layout/hierarchy4"/>
  </dgm:cxnLst>
  <dgm:bg/>
  <dgm:whole/>
</dgm:dataModel>
</file>

<file path=ppt/diagrams/data58.xml><?xml version="1.0" encoding="utf-8"?>
<dgm:dataModel xmlns:dgm="http://schemas.openxmlformats.org/drawingml/2006/diagram" xmlns:a="http://schemas.openxmlformats.org/drawingml/2006/main">
  <dgm:ptLst>
    <dgm:pt modelId="{10ED40AF-DFB1-4943-B6DB-2A904FAA918A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53B451A7-70A0-4475-A97C-20A0093E86D2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800" i="1" dirty="0" smtClean="0"/>
            <a:t>Juan Peláez Hernández</a:t>
          </a:r>
          <a:endParaRPr lang="es-CO" sz="2800" i="1" dirty="0"/>
        </a:p>
      </dgm:t>
    </dgm:pt>
    <dgm:pt modelId="{69C14FD5-74B0-4F4F-B742-8769B37493B1}" type="parTrans" cxnId="{7C808772-B32F-43FA-A999-298DFD77F9D6}">
      <dgm:prSet/>
      <dgm:spPr/>
      <dgm:t>
        <a:bodyPr/>
        <a:lstStyle/>
        <a:p>
          <a:endParaRPr lang="es-CO"/>
        </a:p>
      </dgm:t>
    </dgm:pt>
    <dgm:pt modelId="{D3EE43A8-B37C-473C-9D97-5BD31EAF4E99}" type="sibTrans" cxnId="{7C808772-B32F-43FA-A999-298DFD77F9D6}">
      <dgm:prSet/>
      <dgm:spPr/>
      <dgm:t>
        <a:bodyPr/>
        <a:lstStyle/>
        <a:p>
          <a:endParaRPr lang="es-CO"/>
        </a:p>
      </dgm:t>
    </dgm:pt>
    <dgm:pt modelId="{84BC5E1A-C835-4A31-9E93-7E92E9E5A570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baseline="0" dirty="0" smtClean="0"/>
            <a:t>Juan Peláez </a:t>
          </a:r>
          <a:r>
            <a:rPr lang="es-CO" sz="2000" baseline="0" dirty="0" err="1" smtClean="0"/>
            <a:t>Abeu</a:t>
          </a:r>
          <a:endParaRPr lang="es-CO" sz="2000" baseline="0" dirty="0"/>
        </a:p>
      </dgm:t>
    </dgm:pt>
    <dgm:pt modelId="{6A6E629C-730F-4C19-9AD4-47A52AC07449}" type="parTrans" cxnId="{25ED45F3-8DD3-44DA-A3D8-CC032B4602F2}">
      <dgm:prSet/>
      <dgm:spPr/>
      <dgm:t>
        <a:bodyPr/>
        <a:lstStyle/>
        <a:p>
          <a:endParaRPr lang="es-CO"/>
        </a:p>
      </dgm:t>
    </dgm:pt>
    <dgm:pt modelId="{0248DCC0-EC61-4495-8FCC-2BFA9CD08D44}" type="sibTrans" cxnId="{25ED45F3-8DD3-44DA-A3D8-CC032B4602F2}">
      <dgm:prSet/>
      <dgm:spPr/>
      <dgm:t>
        <a:bodyPr/>
        <a:lstStyle/>
        <a:p>
          <a:endParaRPr lang="es-CO"/>
        </a:p>
      </dgm:t>
    </dgm:pt>
    <dgm:pt modelId="{E6564852-2641-469C-B72F-EB846D8863F9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baseline="0" dirty="0" smtClean="0"/>
            <a:t>María Hernández De La Vera</a:t>
          </a:r>
          <a:endParaRPr lang="es-CO" sz="2000" baseline="0" dirty="0"/>
        </a:p>
      </dgm:t>
    </dgm:pt>
    <dgm:pt modelId="{EB6D5BFF-6F60-476F-9228-D691BED00118}" type="parTrans" cxnId="{D9FAC4E0-99AD-433F-9BF4-54618C1CFAE0}">
      <dgm:prSet/>
      <dgm:spPr/>
      <dgm:t>
        <a:bodyPr/>
        <a:lstStyle/>
        <a:p>
          <a:endParaRPr lang="es-CO"/>
        </a:p>
      </dgm:t>
    </dgm:pt>
    <dgm:pt modelId="{26F8A3CA-B604-4F08-AB0F-FFD610DE85F5}" type="sibTrans" cxnId="{D9FAC4E0-99AD-433F-9BF4-54618C1CFAE0}">
      <dgm:prSet/>
      <dgm:spPr/>
      <dgm:t>
        <a:bodyPr/>
        <a:lstStyle/>
        <a:p>
          <a:endParaRPr lang="es-CO"/>
        </a:p>
      </dgm:t>
    </dgm:pt>
    <dgm:pt modelId="{E75BF49A-0BBD-418B-A465-D5C73CDDC862}" type="pres">
      <dgm:prSet presAssocID="{10ED40AF-DFB1-4943-B6DB-2A904FAA918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D20628FC-FF87-4CE4-BAE5-DF879BBF415D}" type="pres">
      <dgm:prSet presAssocID="{53B451A7-70A0-4475-A97C-20A0093E86D2}" presName="vertOne" presStyleCnt="0"/>
      <dgm:spPr/>
    </dgm:pt>
    <dgm:pt modelId="{40D457CF-9B1A-4FB2-BF80-D605A637E0F5}" type="pres">
      <dgm:prSet presAssocID="{53B451A7-70A0-4475-A97C-20A0093E86D2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238DFA8C-546D-43D0-B421-70B06B686FD2}" type="pres">
      <dgm:prSet presAssocID="{53B451A7-70A0-4475-A97C-20A0093E86D2}" presName="parTransOne" presStyleCnt="0"/>
      <dgm:spPr/>
    </dgm:pt>
    <dgm:pt modelId="{B17D8175-5078-4336-BFF9-4F1824D7BB9D}" type="pres">
      <dgm:prSet presAssocID="{53B451A7-70A0-4475-A97C-20A0093E86D2}" presName="horzOne" presStyleCnt="0"/>
      <dgm:spPr/>
    </dgm:pt>
    <dgm:pt modelId="{9C43AA07-F898-4A36-8F38-8EACFE749420}" type="pres">
      <dgm:prSet presAssocID="{84BC5E1A-C835-4A31-9E93-7E92E9E5A570}" presName="vertTwo" presStyleCnt="0"/>
      <dgm:spPr/>
    </dgm:pt>
    <dgm:pt modelId="{1FED3FD3-E9B2-42BD-955E-18AAE06AD132}" type="pres">
      <dgm:prSet presAssocID="{84BC5E1A-C835-4A31-9E93-7E92E9E5A570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36E3FE40-BFEE-480A-8358-AF9517B0FAEB}" type="pres">
      <dgm:prSet presAssocID="{84BC5E1A-C835-4A31-9E93-7E92E9E5A570}" presName="horzTwo" presStyleCnt="0"/>
      <dgm:spPr/>
    </dgm:pt>
    <dgm:pt modelId="{50AED96D-ECE9-4727-BDD4-554030538727}" type="pres">
      <dgm:prSet presAssocID="{0248DCC0-EC61-4495-8FCC-2BFA9CD08D44}" presName="sibSpaceTwo" presStyleCnt="0"/>
      <dgm:spPr/>
    </dgm:pt>
    <dgm:pt modelId="{ED3DBB9C-C304-41BE-BAD2-D16D2B11CB47}" type="pres">
      <dgm:prSet presAssocID="{E6564852-2641-469C-B72F-EB846D8863F9}" presName="vertTwo" presStyleCnt="0"/>
      <dgm:spPr/>
    </dgm:pt>
    <dgm:pt modelId="{5C7F06EE-AEA0-4DF0-8FC9-8D8E6A43BBF9}" type="pres">
      <dgm:prSet presAssocID="{E6564852-2641-469C-B72F-EB846D8863F9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E6FE2B02-3267-4878-B2AF-054153C98BE5}" type="pres">
      <dgm:prSet presAssocID="{E6564852-2641-469C-B72F-EB846D8863F9}" presName="horzTwo" presStyleCnt="0"/>
      <dgm:spPr/>
    </dgm:pt>
  </dgm:ptLst>
  <dgm:cxnLst>
    <dgm:cxn modelId="{D0742131-B2F9-4E89-A1BB-116F4EEAFA79}" type="presOf" srcId="{10ED40AF-DFB1-4943-B6DB-2A904FAA918A}" destId="{E75BF49A-0BBD-418B-A465-D5C73CDDC862}" srcOrd="0" destOrd="0" presId="urn:microsoft.com/office/officeart/2005/8/layout/hierarchy4"/>
    <dgm:cxn modelId="{097544B6-F6DC-48AF-958B-E250C78A458E}" type="presOf" srcId="{E6564852-2641-469C-B72F-EB846D8863F9}" destId="{5C7F06EE-AEA0-4DF0-8FC9-8D8E6A43BBF9}" srcOrd="0" destOrd="0" presId="urn:microsoft.com/office/officeart/2005/8/layout/hierarchy4"/>
    <dgm:cxn modelId="{7C808772-B32F-43FA-A999-298DFD77F9D6}" srcId="{10ED40AF-DFB1-4943-B6DB-2A904FAA918A}" destId="{53B451A7-70A0-4475-A97C-20A0093E86D2}" srcOrd="0" destOrd="0" parTransId="{69C14FD5-74B0-4F4F-B742-8769B37493B1}" sibTransId="{D3EE43A8-B37C-473C-9D97-5BD31EAF4E99}"/>
    <dgm:cxn modelId="{15007AB4-CC4F-41A6-A1A7-678ED44FA7CD}" type="presOf" srcId="{53B451A7-70A0-4475-A97C-20A0093E86D2}" destId="{40D457CF-9B1A-4FB2-BF80-D605A637E0F5}" srcOrd="0" destOrd="0" presId="urn:microsoft.com/office/officeart/2005/8/layout/hierarchy4"/>
    <dgm:cxn modelId="{EE703E7C-03F7-4CD3-AC27-A868405FBB54}" type="presOf" srcId="{84BC5E1A-C835-4A31-9E93-7E92E9E5A570}" destId="{1FED3FD3-E9B2-42BD-955E-18AAE06AD132}" srcOrd="0" destOrd="0" presId="urn:microsoft.com/office/officeart/2005/8/layout/hierarchy4"/>
    <dgm:cxn modelId="{25ED45F3-8DD3-44DA-A3D8-CC032B4602F2}" srcId="{53B451A7-70A0-4475-A97C-20A0093E86D2}" destId="{84BC5E1A-C835-4A31-9E93-7E92E9E5A570}" srcOrd="0" destOrd="0" parTransId="{6A6E629C-730F-4C19-9AD4-47A52AC07449}" sibTransId="{0248DCC0-EC61-4495-8FCC-2BFA9CD08D44}"/>
    <dgm:cxn modelId="{D9FAC4E0-99AD-433F-9BF4-54618C1CFAE0}" srcId="{53B451A7-70A0-4475-A97C-20A0093E86D2}" destId="{E6564852-2641-469C-B72F-EB846D8863F9}" srcOrd="1" destOrd="0" parTransId="{EB6D5BFF-6F60-476F-9228-D691BED00118}" sibTransId="{26F8A3CA-B604-4F08-AB0F-FFD610DE85F5}"/>
    <dgm:cxn modelId="{8AE1ED93-6199-487D-8AC4-807AA2A6D02C}" type="presParOf" srcId="{E75BF49A-0BBD-418B-A465-D5C73CDDC862}" destId="{D20628FC-FF87-4CE4-BAE5-DF879BBF415D}" srcOrd="0" destOrd="0" presId="urn:microsoft.com/office/officeart/2005/8/layout/hierarchy4"/>
    <dgm:cxn modelId="{26B19F1B-A62F-48EF-A3CF-8AA7EF5F46B0}" type="presParOf" srcId="{D20628FC-FF87-4CE4-BAE5-DF879BBF415D}" destId="{40D457CF-9B1A-4FB2-BF80-D605A637E0F5}" srcOrd="0" destOrd="0" presId="urn:microsoft.com/office/officeart/2005/8/layout/hierarchy4"/>
    <dgm:cxn modelId="{5674A5D2-B534-4686-94F7-D2A6366A0A61}" type="presParOf" srcId="{D20628FC-FF87-4CE4-BAE5-DF879BBF415D}" destId="{238DFA8C-546D-43D0-B421-70B06B686FD2}" srcOrd="1" destOrd="0" presId="urn:microsoft.com/office/officeart/2005/8/layout/hierarchy4"/>
    <dgm:cxn modelId="{E88BAC36-954A-4FD3-8DD9-D7E12AD86356}" type="presParOf" srcId="{D20628FC-FF87-4CE4-BAE5-DF879BBF415D}" destId="{B17D8175-5078-4336-BFF9-4F1824D7BB9D}" srcOrd="2" destOrd="0" presId="urn:microsoft.com/office/officeart/2005/8/layout/hierarchy4"/>
    <dgm:cxn modelId="{C7D5A7B5-542E-4151-B2C1-55B6926383CE}" type="presParOf" srcId="{B17D8175-5078-4336-BFF9-4F1824D7BB9D}" destId="{9C43AA07-F898-4A36-8F38-8EACFE749420}" srcOrd="0" destOrd="0" presId="urn:microsoft.com/office/officeart/2005/8/layout/hierarchy4"/>
    <dgm:cxn modelId="{EB742541-7685-4703-A82C-B248A524C045}" type="presParOf" srcId="{9C43AA07-F898-4A36-8F38-8EACFE749420}" destId="{1FED3FD3-E9B2-42BD-955E-18AAE06AD132}" srcOrd="0" destOrd="0" presId="urn:microsoft.com/office/officeart/2005/8/layout/hierarchy4"/>
    <dgm:cxn modelId="{8A8C676A-7E1A-426B-80EC-53A6B1422F50}" type="presParOf" srcId="{9C43AA07-F898-4A36-8F38-8EACFE749420}" destId="{36E3FE40-BFEE-480A-8358-AF9517B0FAEB}" srcOrd="1" destOrd="0" presId="urn:microsoft.com/office/officeart/2005/8/layout/hierarchy4"/>
    <dgm:cxn modelId="{AF8F0F43-0278-43C9-94A9-D51CDFC4842A}" type="presParOf" srcId="{B17D8175-5078-4336-BFF9-4F1824D7BB9D}" destId="{50AED96D-ECE9-4727-BDD4-554030538727}" srcOrd="1" destOrd="0" presId="urn:microsoft.com/office/officeart/2005/8/layout/hierarchy4"/>
    <dgm:cxn modelId="{827A86FB-BF38-4D2B-8780-6DD6FD6FA3FA}" type="presParOf" srcId="{B17D8175-5078-4336-BFF9-4F1824D7BB9D}" destId="{ED3DBB9C-C304-41BE-BAD2-D16D2B11CB47}" srcOrd="2" destOrd="0" presId="urn:microsoft.com/office/officeart/2005/8/layout/hierarchy4"/>
    <dgm:cxn modelId="{9CBF1C80-76CB-4BC9-AE54-573F3CA4696E}" type="presParOf" srcId="{ED3DBB9C-C304-41BE-BAD2-D16D2B11CB47}" destId="{5C7F06EE-AEA0-4DF0-8FC9-8D8E6A43BBF9}" srcOrd="0" destOrd="0" presId="urn:microsoft.com/office/officeart/2005/8/layout/hierarchy4"/>
    <dgm:cxn modelId="{6BE1A817-6F22-46F7-86B9-F4CC7779EFF6}" type="presParOf" srcId="{ED3DBB9C-C304-41BE-BAD2-D16D2B11CB47}" destId="{E6FE2B02-3267-4878-B2AF-054153C98BE5}" srcOrd="1" destOrd="0" presId="urn:microsoft.com/office/officeart/2005/8/layout/hierarchy4"/>
  </dgm:cxnLst>
  <dgm:bg/>
  <dgm:whole/>
</dgm:dataModel>
</file>

<file path=ppt/diagrams/data59.xml><?xml version="1.0" encoding="utf-8"?>
<dgm:dataModel xmlns:dgm="http://schemas.openxmlformats.org/drawingml/2006/diagram" xmlns:a="http://schemas.openxmlformats.org/drawingml/2006/main">
  <dgm:ptLst>
    <dgm:pt modelId="{10ED40AF-DFB1-4943-B6DB-2A904FAA918A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F9FB4DF1-BC79-4013-BBC8-65EEDFE2F1E7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800" i="1" dirty="0" smtClean="0"/>
            <a:t>Juana Josefa Ruiz De la Cámara  </a:t>
          </a:r>
          <a:endParaRPr lang="es-CO" sz="2800" i="1" dirty="0"/>
        </a:p>
      </dgm:t>
    </dgm:pt>
    <dgm:pt modelId="{56D0D609-A2FE-46B8-A5A1-4ADFC9762699}" type="parTrans" cxnId="{A785BBAD-0751-4AD2-94CE-385F35DCD911}">
      <dgm:prSet/>
      <dgm:spPr/>
      <dgm:t>
        <a:bodyPr/>
        <a:lstStyle/>
        <a:p>
          <a:endParaRPr lang="es-CO"/>
        </a:p>
      </dgm:t>
    </dgm:pt>
    <dgm:pt modelId="{5E17F26B-0E36-4629-97D4-96873D71E097}" type="sibTrans" cxnId="{A785BBAD-0751-4AD2-94CE-385F35DCD911}">
      <dgm:prSet/>
      <dgm:spPr/>
      <dgm:t>
        <a:bodyPr/>
        <a:lstStyle/>
        <a:p>
          <a:endParaRPr lang="es-CO"/>
        </a:p>
      </dgm:t>
    </dgm:pt>
    <dgm:pt modelId="{113E8E88-5C8C-47B4-8852-82A629B1ABDE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dirty="0" smtClean="0"/>
            <a:t>Diego                                    Ruiz De La Cámara</a:t>
          </a:r>
          <a:endParaRPr lang="es-CO" sz="1800" dirty="0"/>
        </a:p>
      </dgm:t>
    </dgm:pt>
    <dgm:pt modelId="{0EE2CB6A-DCA5-4AFE-A1BD-90268820CD92}" type="parTrans" cxnId="{CACE5269-F8C4-47BF-BDFD-FE27938F03C9}">
      <dgm:prSet/>
      <dgm:spPr/>
      <dgm:t>
        <a:bodyPr/>
        <a:lstStyle/>
        <a:p>
          <a:endParaRPr lang="es-CO"/>
        </a:p>
      </dgm:t>
    </dgm:pt>
    <dgm:pt modelId="{FF539961-7FB8-43BA-A892-0E3B263ECF19}" type="sibTrans" cxnId="{CACE5269-F8C4-47BF-BDFD-FE27938F03C9}">
      <dgm:prSet/>
      <dgm:spPr/>
      <dgm:t>
        <a:bodyPr/>
        <a:lstStyle/>
        <a:p>
          <a:endParaRPr lang="es-CO"/>
        </a:p>
      </dgm:t>
    </dgm:pt>
    <dgm:pt modelId="{C5E3FD91-F8A5-44D4-ABE5-1C13804C8C23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Mencia De Carvajal Martínez</a:t>
          </a:r>
          <a:endParaRPr lang="es-CO" sz="2000" dirty="0"/>
        </a:p>
      </dgm:t>
    </dgm:pt>
    <dgm:pt modelId="{FC5B49A8-6934-4EB8-9624-9BE612A8AC47}" type="parTrans" cxnId="{1E1A8BB1-19F4-4C49-94F9-F1C358C2807D}">
      <dgm:prSet/>
      <dgm:spPr/>
      <dgm:t>
        <a:bodyPr/>
        <a:lstStyle/>
        <a:p>
          <a:endParaRPr lang="es-CO"/>
        </a:p>
      </dgm:t>
    </dgm:pt>
    <dgm:pt modelId="{D4B027D3-B441-49A0-8E6F-237EC8DB0E42}" type="sibTrans" cxnId="{1E1A8BB1-19F4-4C49-94F9-F1C358C2807D}">
      <dgm:prSet/>
      <dgm:spPr/>
      <dgm:t>
        <a:bodyPr/>
        <a:lstStyle/>
        <a:p>
          <a:endParaRPr lang="es-CO"/>
        </a:p>
      </dgm:t>
    </dgm:pt>
    <dgm:pt modelId="{549D5E95-019B-4202-8A73-D8FC2E4DAD38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400" dirty="0" smtClean="0"/>
            <a:t>Juan                    Ruiz De La Parra</a:t>
          </a:r>
          <a:endParaRPr lang="es-CO" sz="1400" dirty="0"/>
        </a:p>
      </dgm:t>
    </dgm:pt>
    <dgm:pt modelId="{3CAB9FDC-A0B1-4C2F-A43D-A1899094752E}" type="parTrans" cxnId="{74EFE3CF-B627-4055-88C2-E825A715CE12}">
      <dgm:prSet/>
      <dgm:spPr/>
      <dgm:t>
        <a:bodyPr/>
        <a:lstStyle/>
        <a:p>
          <a:endParaRPr lang="es-CO"/>
        </a:p>
      </dgm:t>
    </dgm:pt>
    <dgm:pt modelId="{36E7AF75-D158-48D6-B6A0-9D91010C4293}" type="sibTrans" cxnId="{74EFE3CF-B627-4055-88C2-E825A715CE12}">
      <dgm:prSet/>
      <dgm:spPr/>
      <dgm:t>
        <a:bodyPr/>
        <a:lstStyle/>
        <a:p>
          <a:endParaRPr lang="es-CO"/>
        </a:p>
      </dgm:t>
    </dgm:pt>
    <dgm:pt modelId="{457E1C0A-3308-4FFD-B6EE-D955B81C8537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400" baseline="0" dirty="0" smtClean="0"/>
            <a:t>Elvira Martínez De Cárdenas</a:t>
          </a:r>
          <a:endParaRPr lang="es-CO" sz="1400" baseline="0" dirty="0"/>
        </a:p>
      </dgm:t>
    </dgm:pt>
    <dgm:pt modelId="{B418B993-488F-461D-B3A1-E23B316087AE}" type="parTrans" cxnId="{F16123E2-3201-4C8E-9F21-0CCCE665B940}">
      <dgm:prSet/>
      <dgm:spPr/>
      <dgm:t>
        <a:bodyPr/>
        <a:lstStyle/>
        <a:p>
          <a:endParaRPr lang="es-CO"/>
        </a:p>
      </dgm:t>
    </dgm:pt>
    <dgm:pt modelId="{FA56BD7C-5D28-4BFC-99A5-46C896C97917}" type="sibTrans" cxnId="{F16123E2-3201-4C8E-9F21-0CCCE665B940}">
      <dgm:prSet/>
      <dgm:spPr/>
      <dgm:t>
        <a:bodyPr/>
        <a:lstStyle/>
        <a:p>
          <a:endParaRPr lang="es-CO"/>
        </a:p>
      </dgm:t>
    </dgm:pt>
    <dgm:pt modelId="{A4D66A62-CBA9-45B6-A4B3-FCBC1D77C8F3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baseline="0" dirty="0" smtClean="0"/>
            <a:t>Rodrigo                            Sánchez </a:t>
          </a:r>
          <a:r>
            <a:rPr lang="es-CO" sz="1600" baseline="0" dirty="0" err="1" smtClean="0"/>
            <a:t>Torreblanca</a:t>
          </a:r>
          <a:r>
            <a:rPr lang="es-CO" sz="1600" baseline="0" dirty="0" smtClean="0"/>
            <a:t>             De Carvajal</a:t>
          </a:r>
          <a:endParaRPr lang="es-CO" sz="1600" baseline="0" dirty="0"/>
        </a:p>
      </dgm:t>
    </dgm:pt>
    <dgm:pt modelId="{9D6AFE9A-F91E-4CD4-9239-10A18B36E34F}" type="parTrans" cxnId="{4A248C1A-0F5F-41FD-8239-E2199E1D3473}">
      <dgm:prSet/>
      <dgm:spPr/>
      <dgm:t>
        <a:bodyPr/>
        <a:lstStyle/>
        <a:p>
          <a:endParaRPr lang="es-CO"/>
        </a:p>
      </dgm:t>
    </dgm:pt>
    <dgm:pt modelId="{34D10D2D-031C-47F9-8027-EC59F00D92BB}" type="sibTrans" cxnId="{4A248C1A-0F5F-41FD-8239-E2199E1D3473}">
      <dgm:prSet/>
      <dgm:spPr/>
      <dgm:t>
        <a:bodyPr/>
        <a:lstStyle/>
        <a:p>
          <a:endParaRPr lang="es-CO"/>
        </a:p>
      </dgm:t>
    </dgm:pt>
    <dgm:pt modelId="{5F5DA85B-3D5C-40DF-87BB-57728A143516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baseline="0" dirty="0" smtClean="0"/>
            <a:t>Juana Martín</a:t>
          </a:r>
          <a:endParaRPr lang="es-CO" sz="1800" baseline="0" dirty="0"/>
        </a:p>
      </dgm:t>
    </dgm:pt>
    <dgm:pt modelId="{6CBF8E4A-47E3-4AEB-B36C-B953FBF76E85}" type="parTrans" cxnId="{8F67C91C-87D1-4155-8447-AEE490547B32}">
      <dgm:prSet/>
      <dgm:spPr/>
      <dgm:t>
        <a:bodyPr/>
        <a:lstStyle/>
        <a:p>
          <a:endParaRPr lang="es-CO"/>
        </a:p>
      </dgm:t>
    </dgm:pt>
    <dgm:pt modelId="{3241B6E5-3E29-4615-843E-E93ECB315A23}" type="sibTrans" cxnId="{8F67C91C-87D1-4155-8447-AEE490547B32}">
      <dgm:prSet/>
      <dgm:spPr/>
      <dgm:t>
        <a:bodyPr/>
        <a:lstStyle/>
        <a:p>
          <a:endParaRPr lang="es-CO"/>
        </a:p>
      </dgm:t>
    </dgm:pt>
    <dgm:pt modelId="{A79EC715-D376-49CE-A025-1975D87EBE49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400" baseline="0" dirty="0" smtClean="0"/>
            <a:t>Bartolomé Sánchez Torre Blanca</a:t>
          </a:r>
          <a:endParaRPr lang="es-CO" sz="1400" baseline="0" dirty="0"/>
        </a:p>
      </dgm:t>
    </dgm:pt>
    <dgm:pt modelId="{776D3020-F994-424C-B0B5-5BA5B8161911}" type="parTrans" cxnId="{713B7E54-1758-4F54-9386-D43877115C41}">
      <dgm:prSet/>
      <dgm:spPr/>
      <dgm:t>
        <a:bodyPr/>
        <a:lstStyle/>
        <a:p>
          <a:endParaRPr lang="es-CO"/>
        </a:p>
      </dgm:t>
    </dgm:pt>
    <dgm:pt modelId="{99985047-3B5D-41F8-8D37-B7AB06032BA8}" type="sibTrans" cxnId="{713B7E54-1758-4F54-9386-D43877115C41}">
      <dgm:prSet/>
      <dgm:spPr/>
      <dgm:t>
        <a:bodyPr/>
        <a:lstStyle/>
        <a:p>
          <a:endParaRPr lang="es-CO"/>
        </a:p>
      </dgm:t>
    </dgm:pt>
    <dgm:pt modelId="{DE399BE7-7E06-41A5-B5AA-ED3C76540EE0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400" dirty="0" smtClean="0"/>
            <a:t>Mencia              De Carvajal Vásquez</a:t>
          </a:r>
          <a:endParaRPr lang="es-CO" sz="1400" dirty="0"/>
        </a:p>
      </dgm:t>
    </dgm:pt>
    <dgm:pt modelId="{CEA601D5-268A-41CF-B09A-024DD572D8E0}" type="parTrans" cxnId="{8CD80E5B-8281-4E8B-9638-5A95A1CD6387}">
      <dgm:prSet/>
      <dgm:spPr/>
      <dgm:t>
        <a:bodyPr/>
        <a:lstStyle/>
        <a:p>
          <a:endParaRPr lang="es-CO"/>
        </a:p>
      </dgm:t>
    </dgm:pt>
    <dgm:pt modelId="{59C2177A-751A-41E4-9B38-1B43D86B871D}" type="sibTrans" cxnId="{8CD80E5B-8281-4E8B-9638-5A95A1CD6387}">
      <dgm:prSet/>
      <dgm:spPr/>
      <dgm:t>
        <a:bodyPr/>
        <a:lstStyle/>
        <a:p>
          <a:endParaRPr lang="es-CO"/>
        </a:p>
      </dgm:t>
    </dgm:pt>
    <dgm:pt modelId="{C16CBB76-9EE0-4DE7-B7CA-8A3AEF032148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dirty="0" smtClean="0"/>
            <a:t>Pedro                                                        Martín De Ávila</a:t>
          </a:r>
          <a:endParaRPr lang="es-CO" sz="1600" dirty="0"/>
        </a:p>
      </dgm:t>
    </dgm:pt>
    <dgm:pt modelId="{642B1939-77DE-48CA-90E9-944C5A463EC3}" type="parTrans" cxnId="{09FEF487-9960-4F57-B0C3-18E99FDBCB7A}">
      <dgm:prSet/>
      <dgm:spPr/>
      <dgm:t>
        <a:bodyPr/>
        <a:lstStyle/>
        <a:p>
          <a:endParaRPr lang="es-CO"/>
        </a:p>
      </dgm:t>
    </dgm:pt>
    <dgm:pt modelId="{677FC396-2BBF-4F89-BB32-35E74F8F091B}" type="sibTrans" cxnId="{09FEF487-9960-4F57-B0C3-18E99FDBCB7A}">
      <dgm:prSet/>
      <dgm:spPr/>
      <dgm:t>
        <a:bodyPr/>
        <a:lstStyle/>
        <a:p>
          <a:endParaRPr lang="es-CO"/>
        </a:p>
      </dgm:t>
    </dgm:pt>
    <dgm:pt modelId="{3BAC1F99-7A04-475C-A8A7-08FF7F5293C9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CO" sz="1400" baseline="0" dirty="0" smtClean="0"/>
            <a:t>Francisca Martínez</a:t>
          </a:r>
          <a:endParaRPr lang="es-CO" sz="1400" baseline="0" dirty="0"/>
        </a:p>
      </dgm:t>
    </dgm:pt>
    <dgm:pt modelId="{B2B73DAE-35F2-4B05-A323-F7FC8E9B0997}" type="parTrans" cxnId="{6D7E8BA5-1C26-40F3-B89E-7E78496E333D}">
      <dgm:prSet/>
      <dgm:spPr/>
      <dgm:t>
        <a:bodyPr/>
        <a:lstStyle/>
        <a:p>
          <a:endParaRPr lang="es-CO"/>
        </a:p>
      </dgm:t>
    </dgm:pt>
    <dgm:pt modelId="{A2006F65-9D40-479F-9132-36907B4EB1F8}" type="sibTrans" cxnId="{6D7E8BA5-1C26-40F3-B89E-7E78496E333D}">
      <dgm:prSet/>
      <dgm:spPr/>
      <dgm:t>
        <a:bodyPr/>
        <a:lstStyle/>
        <a:p>
          <a:endParaRPr lang="es-CO"/>
        </a:p>
      </dgm:t>
    </dgm:pt>
    <dgm:pt modelId="{9E5B9492-CD21-4B49-B61B-9A9C846E433E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400" baseline="0" dirty="0" smtClean="0"/>
            <a:t>Pedro                                Martín Hernández</a:t>
          </a:r>
          <a:endParaRPr lang="es-CO" sz="1400" baseline="0" dirty="0"/>
        </a:p>
      </dgm:t>
    </dgm:pt>
    <dgm:pt modelId="{F3DFB467-7C08-4979-82E8-D3124B2BB0E9}" type="parTrans" cxnId="{01387BC4-6B27-4921-AF23-04BC05CE3AF7}">
      <dgm:prSet/>
      <dgm:spPr/>
      <dgm:t>
        <a:bodyPr/>
        <a:lstStyle/>
        <a:p>
          <a:endParaRPr lang="es-CO"/>
        </a:p>
      </dgm:t>
    </dgm:pt>
    <dgm:pt modelId="{84A8286E-888B-4095-90DF-EE8522B71A09}" type="sibTrans" cxnId="{01387BC4-6B27-4921-AF23-04BC05CE3AF7}">
      <dgm:prSet/>
      <dgm:spPr/>
      <dgm:t>
        <a:bodyPr/>
        <a:lstStyle/>
        <a:p>
          <a:endParaRPr lang="es-CO"/>
        </a:p>
      </dgm:t>
    </dgm:pt>
    <dgm:pt modelId="{5DEDBDCB-7FD6-4BDE-A8D5-04552B27BD59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rgbClr val="FFFFD1"/>
        </a:solidFill>
      </dgm:spPr>
      <dgm:t>
        <a:bodyPr/>
        <a:lstStyle/>
        <a:p>
          <a:r>
            <a:rPr lang="es-CO" sz="1500" baseline="0" dirty="0" smtClean="0"/>
            <a:t>N. N. 1</a:t>
          </a:r>
          <a:endParaRPr lang="es-CO" sz="1500" baseline="0" dirty="0"/>
        </a:p>
      </dgm:t>
    </dgm:pt>
    <dgm:pt modelId="{26EA60F2-8803-4F4B-9CB7-CFBC5B6CD0BD}" type="parTrans" cxnId="{2CC11067-2A4E-4E9E-AC00-62A31A6DC75C}">
      <dgm:prSet/>
      <dgm:spPr/>
      <dgm:t>
        <a:bodyPr/>
        <a:lstStyle/>
        <a:p>
          <a:endParaRPr lang="es-CO"/>
        </a:p>
      </dgm:t>
    </dgm:pt>
    <dgm:pt modelId="{CC83B7B1-B549-4649-8AE9-6BAA08D6FEE6}" type="sibTrans" cxnId="{2CC11067-2A4E-4E9E-AC00-62A31A6DC75C}">
      <dgm:prSet/>
      <dgm:spPr/>
      <dgm:t>
        <a:bodyPr/>
        <a:lstStyle/>
        <a:p>
          <a:endParaRPr lang="es-CO"/>
        </a:p>
      </dgm:t>
    </dgm:pt>
    <dgm:pt modelId="{E75BF49A-0BBD-418B-A465-D5C73CDDC862}" type="pres">
      <dgm:prSet presAssocID="{10ED40AF-DFB1-4943-B6DB-2A904FAA918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B0BF48B5-27B3-45CB-87D0-F429914C40F7}" type="pres">
      <dgm:prSet presAssocID="{F9FB4DF1-BC79-4013-BBC8-65EEDFE2F1E7}" presName="vertOne" presStyleCnt="0"/>
      <dgm:spPr/>
    </dgm:pt>
    <dgm:pt modelId="{7BF31646-13EF-4DC2-A787-D2AB7E617D37}" type="pres">
      <dgm:prSet presAssocID="{F9FB4DF1-BC79-4013-BBC8-65EEDFE2F1E7}" presName="txOne" presStyleLbl="node0" presStyleIdx="0" presStyleCnt="1" custLinFactNeighborX="-388" custLinFactNeighborY="4857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4CD9E482-AA6C-4E54-ADA0-3FB7D73A6A9A}" type="pres">
      <dgm:prSet presAssocID="{F9FB4DF1-BC79-4013-BBC8-65EEDFE2F1E7}" presName="parTransOne" presStyleCnt="0"/>
      <dgm:spPr/>
    </dgm:pt>
    <dgm:pt modelId="{8A07BB26-A9CE-44F8-A887-61B60F01055A}" type="pres">
      <dgm:prSet presAssocID="{F9FB4DF1-BC79-4013-BBC8-65EEDFE2F1E7}" presName="horzOne" presStyleCnt="0"/>
      <dgm:spPr/>
    </dgm:pt>
    <dgm:pt modelId="{F2F29CB8-16CC-4061-A4CD-E8A2FDED66DD}" type="pres">
      <dgm:prSet presAssocID="{113E8E88-5C8C-47B4-8852-82A629B1ABDE}" presName="vertTwo" presStyleCnt="0"/>
      <dgm:spPr/>
    </dgm:pt>
    <dgm:pt modelId="{A213C757-6667-446E-849F-D6689F66BFA7}" type="pres">
      <dgm:prSet presAssocID="{113E8E88-5C8C-47B4-8852-82A629B1ABDE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7773AF9F-B602-4669-A329-95D8CCB16393}" type="pres">
      <dgm:prSet presAssocID="{113E8E88-5C8C-47B4-8852-82A629B1ABDE}" presName="parTransTwo" presStyleCnt="0"/>
      <dgm:spPr/>
    </dgm:pt>
    <dgm:pt modelId="{1124E16D-CB19-4C65-B211-6A49B7C6670D}" type="pres">
      <dgm:prSet presAssocID="{113E8E88-5C8C-47B4-8852-82A629B1ABDE}" presName="horzTwo" presStyleCnt="0"/>
      <dgm:spPr/>
    </dgm:pt>
    <dgm:pt modelId="{8C20D316-CE10-49B7-9FF9-B9F0C3BE5F19}" type="pres">
      <dgm:prSet presAssocID="{549D5E95-019B-4202-8A73-D8FC2E4DAD38}" presName="vertThree" presStyleCnt="0"/>
      <dgm:spPr/>
    </dgm:pt>
    <dgm:pt modelId="{54101993-DDD3-4113-B57B-302413531FCC}" type="pres">
      <dgm:prSet presAssocID="{549D5E95-019B-4202-8A73-D8FC2E4DAD38}" presName="txThre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CB91C3F9-265B-469C-8CDE-1E605CEEEFFD}" type="pres">
      <dgm:prSet presAssocID="{549D5E95-019B-4202-8A73-D8FC2E4DAD38}" presName="horzThree" presStyleCnt="0"/>
      <dgm:spPr/>
    </dgm:pt>
    <dgm:pt modelId="{B12E73BD-E25B-4A74-BD3F-5196A03928C8}" type="pres">
      <dgm:prSet presAssocID="{36E7AF75-D158-48D6-B6A0-9D91010C4293}" presName="sibSpaceThree" presStyleCnt="0"/>
      <dgm:spPr/>
    </dgm:pt>
    <dgm:pt modelId="{9C1F6902-A30A-4711-9A19-A62DD607F4CF}" type="pres">
      <dgm:prSet presAssocID="{457E1C0A-3308-4FFD-B6EE-D955B81C8537}" presName="vertThree" presStyleCnt="0"/>
      <dgm:spPr/>
    </dgm:pt>
    <dgm:pt modelId="{BAC6E577-00E4-4CD4-B7C9-28D6803AB2D8}" type="pres">
      <dgm:prSet presAssocID="{457E1C0A-3308-4FFD-B6EE-D955B81C8537}" presName="txThre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92DB56A8-DAC8-44C5-B2DF-6F0E8614CB45}" type="pres">
      <dgm:prSet presAssocID="{457E1C0A-3308-4FFD-B6EE-D955B81C8537}" presName="horzThree" presStyleCnt="0"/>
      <dgm:spPr/>
    </dgm:pt>
    <dgm:pt modelId="{8DD858AD-1110-444F-B046-4F83D73E263C}" type="pres">
      <dgm:prSet presAssocID="{FF539961-7FB8-43BA-A892-0E3B263ECF19}" presName="sibSpaceTwo" presStyleCnt="0"/>
      <dgm:spPr/>
    </dgm:pt>
    <dgm:pt modelId="{4263835D-E91E-4DE6-84B8-B7A247149DD4}" type="pres">
      <dgm:prSet presAssocID="{C5E3FD91-F8A5-44D4-ABE5-1C13804C8C23}" presName="vertTwo" presStyleCnt="0"/>
      <dgm:spPr/>
    </dgm:pt>
    <dgm:pt modelId="{65E0A03C-B0B1-4218-9238-6F2626ECF397}" type="pres">
      <dgm:prSet presAssocID="{C5E3FD91-F8A5-44D4-ABE5-1C13804C8C23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09A551AE-4FE6-43B8-A300-AC6929EFAFD3}" type="pres">
      <dgm:prSet presAssocID="{C5E3FD91-F8A5-44D4-ABE5-1C13804C8C23}" presName="parTransTwo" presStyleCnt="0"/>
      <dgm:spPr/>
    </dgm:pt>
    <dgm:pt modelId="{FDCC7DEC-AB94-4853-83FC-B0BD4409F5FB}" type="pres">
      <dgm:prSet presAssocID="{C5E3FD91-F8A5-44D4-ABE5-1C13804C8C23}" presName="horzTwo" presStyleCnt="0"/>
      <dgm:spPr/>
    </dgm:pt>
    <dgm:pt modelId="{7A6E84FC-76A2-451C-8084-445CE9FF6828}" type="pres">
      <dgm:prSet presAssocID="{A4D66A62-CBA9-45B6-A4B3-FCBC1D77C8F3}" presName="vertThree" presStyleCnt="0"/>
      <dgm:spPr/>
    </dgm:pt>
    <dgm:pt modelId="{4A2ACE76-6720-4CB9-81E5-B13BE0858E83}" type="pres">
      <dgm:prSet presAssocID="{A4D66A62-CBA9-45B6-A4B3-FCBC1D77C8F3}" presName="txThre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8B6577D6-3FA1-4995-9076-E21D59F605E7}" type="pres">
      <dgm:prSet presAssocID="{A4D66A62-CBA9-45B6-A4B3-FCBC1D77C8F3}" presName="parTransThree" presStyleCnt="0"/>
      <dgm:spPr/>
    </dgm:pt>
    <dgm:pt modelId="{B3DD2F1D-C4BB-4530-9DC3-5FEACD680C05}" type="pres">
      <dgm:prSet presAssocID="{A4D66A62-CBA9-45B6-A4B3-FCBC1D77C8F3}" presName="horzThree" presStyleCnt="0"/>
      <dgm:spPr/>
    </dgm:pt>
    <dgm:pt modelId="{689C5B6C-5D38-49A4-B004-E6013D268BB1}" type="pres">
      <dgm:prSet presAssocID="{A79EC715-D376-49CE-A025-1975D87EBE49}" presName="vertFour" presStyleCnt="0">
        <dgm:presLayoutVars>
          <dgm:chPref val="3"/>
        </dgm:presLayoutVars>
      </dgm:prSet>
      <dgm:spPr/>
    </dgm:pt>
    <dgm:pt modelId="{230E231C-B410-4CAD-B472-DDB521588AC0}" type="pres">
      <dgm:prSet presAssocID="{A79EC715-D376-49CE-A025-1975D87EBE49}" presName="txFour" presStyleLbl="node4" presStyleIdx="0" presStyleCnt="6" custLinFactNeighborX="-8099" custLinFactNeighborY="-1063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35AE31D5-65FD-49D2-87F6-45484A4988CB}" type="pres">
      <dgm:prSet presAssocID="{A79EC715-D376-49CE-A025-1975D87EBE49}" presName="horzFour" presStyleCnt="0"/>
      <dgm:spPr/>
    </dgm:pt>
    <dgm:pt modelId="{36CBE573-2E5A-4E69-BB34-655857D36D0D}" type="pres">
      <dgm:prSet presAssocID="{99985047-3B5D-41F8-8D37-B7AB06032BA8}" presName="sibSpaceFour" presStyleCnt="0"/>
      <dgm:spPr/>
    </dgm:pt>
    <dgm:pt modelId="{641DD104-E82C-4309-A94F-F5CA10D0BF33}" type="pres">
      <dgm:prSet presAssocID="{DE399BE7-7E06-41A5-B5AA-ED3C76540EE0}" presName="vertFour" presStyleCnt="0">
        <dgm:presLayoutVars>
          <dgm:chPref val="3"/>
        </dgm:presLayoutVars>
      </dgm:prSet>
      <dgm:spPr/>
    </dgm:pt>
    <dgm:pt modelId="{3D2540EB-0B24-4865-A26E-AAC85341AEC9}" type="pres">
      <dgm:prSet presAssocID="{DE399BE7-7E06-41A5-B5AA-ED3C76540EE0}" presName="txFour" presStyleLbl="node4" presStyleIdx="1" presStyleCnt="6" custLinFactNeighborX="-3406" custLinFactNeighborY="-1063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5E93F8AC-4B2E-4451-83FB-20C8881BCDF4}" type="pres">
      <dgm:prSet presAssocID="{DE399BE7-7E06-41A5-B5AA-ED3C76540EE0}" presName="horzFour" presStyleCnt="0"/>
      <dgm:spPr/>
    </dgm:pt>
    <dgm:pt modelId="{13C534E9-9436-43CF-9F43-03F01ED4CEB2}" type="pres">
      <dgm:prSet presAssocID="{34D10D2D-031C-47F9-8027-EC59F00D92BB}" presName="sibSpaceThree" presStyleCnt="0"/>
      <dgm:spPr/>
    </dgm:pt>
    <dgm:pt modelId="{8144EF1F-8D92-4FBD-B7AB-69D0C657FE98}" type="pres">
      <dgm:prSet presAssocID="{5F5DA85B-3D5C-40DF-87BB-57728A143516}" presName="vertThree" presStyleCnt="0"/>
      <dgm:spPr/>
    </dgm:pt>
    <dgm:pt modelId="{83DE8A59-97DA-4159-B091-690EE500F5AD}" type="pres">
      <dgm:prSet presAssocID="{5F5DA85B-3D5C-40DF-87BB-57728A143516}" presName="txThre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14B26E33-9EA7-45A1-9E61-B6409C6D2CDE}" type="pres">
      <dgm:prSet presAssocID="{5F5DA85B-3D5C-40DF-87BB-57728A143516}" presName="parTransThree" presStyleCnt="0"/>
      <dgm:spPr/>
    </dgm:pt>
    <dgm:pt modelId="{7AD2FC37-5FB5-4DBC-85AB-74EF0E2823F1}" type="pres">
      <dgm:prSet presAssocID="{5F5DA85B-3D5C-40DF-87BB-57728A143516}" presName="horzThree" presStyleCnt="0"/>
      <dgm:spPr/>
    </dgm:pt>
    <dgm:pt modelId="{6C002D6D-7F9C-4022-9E32-FBF55BE384DE}" type="pres">
      <dgm:prSet presAssocID="{C16CBB76-9EE0-4DE7-B7CA-8A3AEF032148}" presName="vertFour" presStyleCnt="0">
        <dgm:presLayoutVars>
          <dgm:chPref val="3"/>
        </dgm:presLayoutVars>
      </dgm:prSet>
      <dgm:spPr/>
    </dgm:pt>
    <dgm:pt modelId="{A4BA52C8-6538-4D3B-AE46-EAE927FAA6E1}" type="pres">
      <dgm:prSet presAssocID="{C16CBB76-9EE0-4DE7-B7CA-8A3AEF032148}" presName="txFour" presStyleLbl="node4" presStyleIdx="2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35AC0DE5-870D-4AC6-B697-335A96D2D702}" type="pres">
      <dgm:prSet presAssocID="{C16CBB76-9EE0-4DE7-B7CA-8A3AEF032148}" presName="parTransFour" presStyleCnt="0"/>
      <dgm:spPr/>
    </dgm:pt>
    <dgm:pt modelId="{5E5E3F86-964D-49EC-B61E-1CD12F339D38}" type="pres">
      <dgm:prSet presAssocID="{C16CBB76-9EE0-4DE7-B7CA-8A3AEF032148}" presName="horzFour" presStyleCnt="0"/>
      <dgm:spPr/>
    </dgm:pt>
    <dgm:pt modelId="{570C23A5-2319-4E7D-8835-D9FACA956F6C}" type="pres">
      <dgm:prSet presAssocID="{9E5B9492-CD21-4B49-B61B-9A9C846E433E}" presName="vertFour" presStyleCnt="0">
        <dgm:presLayoutVars>
          <dgm:chPref val="3"/>
        </dgm:presLayoutVars>
      </dgm:prSet>
      <dgm:spPr/>
    </dgm:pt>
    <dgm:pt modelId="{D9956A63-DB1B-440E-B922-D190635A870D}" type="pres">
      <dgm:prSet presAssocID="{9E5B9492-CD21-4B49-B61B-9A9C846E433E}" presName="txFour" presStyleLbl="node4" presStyleIdx="3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51D47F85-C0DE-4882-95EF-4015B39B77CC}" type="pres">
      <dgm:prSet presAssocID="{9E5B9492-CD21-4B49-B61B-9A9C846E433E}" presName="horzFour" presStyleCnt="0"/>
      <dgm:spPr/>
    </dgm:pt>
    <dgm:pt modelId="{8854F5D6-C88F-4AD0-AC77-DD5AB7E30777}" type="pres">
      <dgm:prSet presAssocID="{84A8286E-888B-4095-90DF-EE8522B71A09}" presName="sibSpaceFour" presStyleCnt="0"/>
      <dgm:spPr/>
    </dgm:pt>
    <dgm:pt modelId="{AED84457-41E3-48DA-B27E-CC0E7C48D7C4}" type="pres">
      <dgm:prSet presAssocID="{5DEDBDCB-7FD6-4BDE-A8D5-04552B27BD59}" presName="vertFour" presStyleCnt="0">
        <dgm:presLayoutVars>
          <dgm:chPref val="3"/>
        </dgm:presLayoutVars>
      </dgm:prSet>
      <dgm:spPr/>
    </dgm:pt>
    <dgm:pt modelId="{E4FE8F0E-14D2-4A82-8F4E-AD678593B0FC}" type="pres">
      <dgm:prSet presAssocID="{5DEDBDCB-7FD6-4BDE-A8D5-04552B27BD59}" presName="txFour" presStyleLbl="node4" presStyleIdx="4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CC0DEC15-5938-4262-91EB-EF7F42CFC315}" type="pres">
      <dgm:prSet presAssocID="{5DEDBDCB-7FD6-4BDE-A8D5-04552B27BD59}" presName="horzFour" presStyleCnt="0"/>
      <dgm:spPr/>
    </dgm:pt>
    <dgm:pt modelId="{711CC2EA-E551-4300-9782-654202975AA3}" type="pres">
      <dgm:prSet presAssocID="{677FC396-2BBF-4F89-BB32-35E74F8F091B}" presName="sibSpaceFour" presStyleCnt="0"/>
      <dgm:spPr/>
    </dgm:pt>
    <dgm:pt modelId="{F9EB10AC-C8ED-45A1-9818-1A3AE816EBAB}" type="pres">
      <dgm:prSet presAssocID="{3BAC1F99-7A04-475C-A8A7-08FF7F5293C9}" presName="vertFour" presStyleCnt="0">
        <dgm:presLayoutVars>
          <dgm:chPref val="3"/>
        </dgm:presLayoutVars>
      </dgm:prSet>
      <dgm:spPr/>
    </dgm:pt>
    <dgm:pt modelId="{E98D624C-1CF6-4DB2-9A31-22B8B3040050}" type="pres">
      <dgm:prSet presAssocID="{3BAC1F99-7A04-475C-A8A7-08FF7F5293C9}" presName="txFour" presStyleLbl="node4" presStyleIdx="5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354069AB-66A7-43A7-B367-805546D58FAF}" type="pres">
      <dgm:prSet presAssocID="{3BAC1F99-7A04-475C-A8A7-08FF7F5293C9}" presName="horzFour" presStyleCnt="0"/>
      <dgm:spPr/>
    </dgm:pt>
  </dgm:ptLst>
  <dgm:cxnLst>
    <dgm:cxn modelId="{8F67C91C-87D1-4155-8447-AEE490547B32}" srcId="{C5E3FD91-F8A5-44D4-ABE5-1C13804C8C23}" destId="{5F5DA85B-3D5C-40DF-87BB-57728A143516}" srcOrd="1" destOrd="0" parTransId="{6CBF8E4A-47E3-4AEB-B36C-B953FBF76E85}" sibTransId="{3241B6E5-3E29-4615-843E-E93ECB315A23}"/>
    <dgm:cxn modelId="{17C303B8-D0B3-4E18-9FEE-304E333E9167}" type="presOf" srcId="{DE399BE7-7E06-41A5-B5AA-ED3C76540EE0}" destId="{3D2540EB-0B24-4865-A26E-AAC85341AEC9}" srcOrd="0" destOrd="0" presId="urn:microsoft.com/office/officeart/2005/8/layout/hierarchy4"/>
    <dgm:cxn modelId="{B8031597-07F0-4B05-8320-03034B992230}" type="presOf" srcId="{C5E3FD91-F8A5-44D4-ABE5-1C13804C8C23}" destId="{65E0A03C-B0B1-4218-9238-6F2626ECF397}" srcOrd="0" destOrd="0" presId="urn:microsoft.com/office/officeart/2005/8/layout/hierarchy4"/>
    <dgm:cxn modelId="{21222624-B785-4822-9C99-197381EC9685}" type="presOf" srcId="{C16CBB76-9EE0-4DE7-B7CA-8A3AEF032148}" destId="{A4BA52C8-6538-4D3B-AE46-EAE927FAA6E1}" srcOrd="0" destOrd="0" presId="urn:microsoft.com/office/officeart/2005/8/layout/hierarchy4"/>
    <dgm:cxn modelId="{1E1A8BB1-19F4-4C49-94F9-F1C358C2807D}" srcId="{F9FB4DF1-BC79-4013-BBC8-65EEDFE2F1E7}" destId="{C5E3FD91-F8A5-44D4-ABE5-1C13804C8C23}" srcOrd="1" destOrd="0" parTransId="{FC5B49A8-6934-4EB8-9624-9BE612A8AC47}" sibTransId="{D4B027D3-B441-49A0-8E6F-237EC8DB0E42}"/>
    <dgm:cxn modelId="{2CC11067-2A4E-4E9E-AC00-62A31A6DC75C}" srcId="{C16CBB76-9EE0-4DE7-B7CA-8A3AEF032148}" destId="{5DEDBDCB-7FD6-4BDE-A8D5-04552B27BD59}" srcOrd="1" destOrd="0" parTransId="{26EA60F2-8803-4F4B-9CB7-CFBC5B6CD0BD}" sibTransId="{CC83B7B1-B549-4649-8AE9-6BAA08D6FEE6}"/>
    <dgm:cxn modelId="{A785BBAD-0751-4AD2-94CE-385F35DCD911}" srcId="{10ED40AF-DFB1-4943-B6DB-2A904FAA918A}" destId="{F9FB4DF1-BC79-4013-BBC8-65EEDFE2F1E7}" srcOrd="0" destOrd="0" parTransId="{56D0D609-A2FE-46B8-A5A1-4ADFC9762699}" sibTransId="{5E17F26B-0E36-4629-97D4-96873D71E097}"/>
    <dgm:cxn modelId="{8FB7CDFA-B5B1-43D7-8B93-AEB460DFA2BB}" type="presOf" srcId="{5DEDBDCB-7FD6-4BDE-A8D5-04552B27BD59}" destId="{E4FE8F0E-14D2-4A82-8F4E-AD678593B0FC}" srcOrd="0" destOrd="0" presId="urn:microsoft.com/office/officeart/2005/8/layout/hierarchy4"/>
    <dgm:cxn modelId="{4A248C1A-0F5F-41FD-8239-E2199E1D3473}" srcId="{C5E3FD91-F8A5-44D4-ABE5-1C13804C8C23}" destId="{A4D66A62-CBA9-45B6-A4B3-FCBC1D77C8F3}" srcOrd="0" destOrd="0" parTransId="{9D6AFE9A-F91E-4CD4-9239-10A18B36E34F}" sibTransId="{34D10D2D-031C-47F9-8027-EC59F00D92BB}"/>
    <dgm:cxn modelId="{09FEF487-9960-4F57-B0C3-18E99FDBCB7A}" srcId="{5F5DA85B-3D5C-40DF-87BB-57728A143516}" destId="{C16CBB76-9EE0-4DE7-B7CA-8A3AEF032148}" srcOrd="0" destOrd="0" parTransId="{642B1939-77DE-48CA-90E9-944C5A463EC3}" sibTransId="{677FC396-2BBF-4F89-BB32-35E74F8F091B}"/>
    <dgm:cxn modelId="{D61102B2-1032-434A-BF69-CBC0D8FE6D76}" type="presOf" srcId="{A79EC715-D376-49CE-A025-1975D87EBE49}" destId="{230E231C-B410-4CAD-B472-DDB521588AC0}" srcOrd="0" destOrd="0" presId="urn:microsoft.com/office/officeart/2005/8/layout/hierarchy4"/>
    <dgm:cxn modelId="{CACE5269-F8C4-47BF-BDFD-FE27938F03C9}" srcId="{F9FB4DF1-BC79-4013-BBC8-65EEDFE2F1E7}" destId="{113E8E88-5C8C-47B4-8852-82A629B1ABDE}" srcOrd="0" destOrd="0" parTransId="{0EE2CB6A-DCA5-4AFE-A1BD-90268820CD92}" sibTransId="{FF539961-7FB8-43BA-A892-0E3B263ECF19}"/>
    <dgm:cxn modelId="{7B5D2F59-4739-4F0F-BFE6-1D388F1BD739}" type="presOf" srcId="{549D5E95-019B-4202-8A73-D8FC2E4DAD38}" destId="{54101993-DDD3-4113-B57B-302413531FCC}" srcOrd="0" destOrd="0" presId="urn:microsoft.com/office/officeart/2005/8/layout/hierarchy4"/>
    <dgm:cxn modelId="{8D93840A-6C41-45D4-A4F8-A7E25B572633}" type="presOf" srcId="{10ED40AF-DFB1-4943-B6DB-2A904FAA918A}" destId="{E75BF49A-0BBD-418B-A465-D5C73CDDC862}" srcOrd="0" destOrd="0" presId="urn:microsoft.com/office/officeart/2005/8/layout/hierarchy4"/>
    <dgm:cxn modelId="{62BD1968-A20B-4567-9DBE-1806F136EE4C}" type="presOf" srcId="{113E8E88-5C8C-47B4-8852-82A629B1ABDE}" destId="{A213C757-6667-446E-849F-D6689F66BFA7}" srcOrd="0" destOrd="0" presId="urn:microsoft.com/office/officeart/2005/8/layout/hierarchy4"/>
    <dgm:cxn modelId="{B792185A-B5DA-4F13-A2AD-5A5237FB6C05}" type="presOf" srcId="{F9FB4DF1-BC79-4013-BBC8-65EEDFE2F1E7}" destId="{7BF31646-13EF-4DC2-A787-D2AB7E617D37}" srcOrd="0" destOrd="0" presId="urn:microsoft.com/office/officeart/2005/8/layout/hierarchy4"/>
    <dgm:cxn modelId="{D556D474-A1AB-4C8D-973C-10103C6E8899}" type="presOf" srcId="{5F5DA85B-3D5C-40DF-87BB-57728A143516}" destId="{83DE8A59-97DA-4159-B091-690EE500F5AD}" srcOrd="0" destOrd="0" presId="urn:microsoft.com/office/officeart/2005/8/layout/hierarchy4"/>
    <dgm:cxn modelId="{2B757214-33CF-4EAD-BC4E-20F4FC7654DB}" type="presOf" srcId="{9E5B9492-CD21-4B49-B61B-9A9C846E433E}" destId="{D9956A63-DB1B-440E-B922-D190635A870D}" srcOrd="0" destOrd="0" presId="urn:microsoft.com/office/officeart/2005/8/layout/hierarchy4"/>
    <dgm:cxn modelId="{8CD80E5B-8281-4E8B-9638-5A95A1CD6387}" srcId="{A4D66A62-CBA9-45B6-A4B3-FCBC1D77C8F3}" destId="{DE399BE7-7E06-41A5-B5AA-ED3C76540EE0}" srcOrd="1" destOrd="0" parTransId="{CEA601D5-268A-41CF-B09A-024DD572D8E0}" sibTransId="{59C2177A-751A-41E4-9B38-1B43D86B871D}"/>
    <dgm:cxn modelId="{01387BC4-6B27-4921-AF23-04BC05CE3AF7}" srcId="{C16CBB76-9EE0-4DE7-B7CA-8A3AEF032148}" destId="{9E5B9492-CD21-4B49-B61B-9A9C846E433E}" srcOrd="0" destOrd="0" parTransId="{F3DFB467-7C08-4979-82E8-D3124B2BB0E9}" sibTransId="{84A8286E-888B-4095-90DF-EE8522B71A09}"/>
    <dgm:cxn modelId="{74EFE3CF-B627-4055-88C2-E825A715CE12}" srcId="{113E8E88-5C8C-47B4-8852-82A629B1ABDE}" destId="{549D5E95-019B-4202-8A73-D8FC2E4DAD38}" srcOrd="0" destOrd="0" parTransId="{3CAB9FDC-A0B1-4C2F-A43D-A1899094752E}" sibTransId="{36E7AF75-D158-48D6-B6A0-9D91010C4293}"/>
    <dgm:cxn modelId="{F16123E2-3201-4C8E-9F21-0CCCE665B940}" srcId="{113E8E88-5C8C-47B4-8852-82A629B1ABDE}" destId="{457E1C0A-3308-4FFD-B6EE-D955B81C8537}" srcOrd="1" destOrd="0" parTransId="{B418B993-488F-461D-B3A1-E23B316087AE}" sibTransId="{FA56BD7C-5D28-4BFC-99A5-46C896C97917}"/>
    <dgm:cxn modelId="{27638C35-B194-495F-949F-5264A2CFAD62}" type="presOf" srcId="{A4D66A62-CBA9-45B6-A4B3-FCBC1D77C8F3}" destId="{4A2ACE76-6720-4CB9-81E5-B13BE0858E83}" srcOrd="0" destOrd="0" presId="urn:microsoft.com/office/officeart/2005/8/layout/hierarchy4"/>
    <dgm:cxn modelId="{D8804F12-4D8A-4820-A411-D199934FE723}" type="presOf" srcId="{3BAC1F99-7A04-475C-A8A7-08FF7F5293C9}" destId="{E98D624C-1CF6-4DB2-9A31-22B8B3040050}" srcOrd="0" destOrd="0" presId="urn:microsoft.com/office/officeart/2005/8/layout/hierarchy4"/>
    <dgm:cxn modelId="{5C49B95C-3A4A-44C1-B566-9C33A61989D7}" type="presOf" srcId="{457E1C0A-3308-4FFD-B6EE-D955B81C8537}" destId="{BAC6E577-00E4-4CD4-B7C9-28D6803AB2D8}" srcOrd="0" destOrd="0" presId="urn:microsoft.com/office/officeart/2005/8/layout/hierarchy4"/>
    <dgm:cxn modelId="{713B7E54-1758-4F54-9386-D43877115C41}" srcId="{A4D66A62-CBA9-45B6-A4B3-FCBC1D77C8F3}" destId="{A79EC715-D376-49CE-A025-1975D87EBE49}" srcOrd="0" destOrd="0" parTransId="{776D3020-F994-424C-B0B5-5BA5B8161911}" sibTransId="{99985047-3B5D-41F8-8D37-B7AB06032BA8}"/>
    <dgm:cxn modelId="{6D7E8BA5-1C26-40F3-B89E-7E78496E333D}" srcId="{5F5DA85B-3D5C-40DF-87BB-57728A143516}" destId="{3BAC1F99-7A04-475C-A8A7-08FF7F5293C9}" srcOrd="1" destOrd="0" parTransId="{B2B73DAE-35F2-4B05-A323-F7FC8E9B0997}" sibTransId="{A2006F65-9D40-479F-9132-36907B4EB1F8}"/>
    <dgm:cxn modelId="{D6D9FDFC-1B7C-4B2E-A18B-11626CEB7145}" type="presParOf" srcId="{E75BF49A-0BBD-418B-A465-D5C73CDDC862}" destId="{B0BF48B5-27B3-45CB-87D0-F429914C40F7}" srcOrd="0" destOrd="0" presId="urn:microsoft.com/office/officeart/2005/8/layout/hierarchy4"/>
    <dgm:cxn modelId="{00D80F72-97FA-460B-869C-3BEFA4499C44}" type="presParOf" srcId="{B0BF48B5-27B3-45CB-87D0-F429914C40F7}" destId="{7BF31646-13EF-4DC2-A787-D2AB7E617D37}" srcOrd="0" destOrd="0" presId="urn:microsoft.com/office/officeart/2005/8/layout/hierarchy4"/>
    <dgm:cxn modelId="{13F6E066-B56F-4A3D-B327-1751D5F1E9CB}" type="presParOf" srcId="{B0BF48B5-27B3-45CB-87D0-F429914C40F7}" destId="{4CD9E482-AA6C-4E54-ADA0-3FB7D73A6A9A}" srcOrd="1" destOrd="0" presId="urn:microsoft.com/office/officeart/2005/8/layout/hierarchy4"/>
    <dgm:cxn modelId="{906553D5-144A-4882-811C-84CB94088A56}" type="presParOf" srcId="{B0BF48B5-27B3-45CB-87D0-F429914C40F7}" destId="{8A07BB26-A9CE-44F8-A887-61B60F01055A}" srcOrd="2" destOrd="0" presId="urn:microsoft.com/office/officeart/2005/8/layout/hierarchy4"/>
    <dgm:cxn modelId="{B00F66CC-A2E2-4E3E-9416-653D8B899B78}" type="presParOf" srcId="{8A07BB26-A9CE-44F8-A887-61B60F01055A}" destId="{F2F29CB8-16CC-4061-A4CD-E8A2FDED66DD}" srcOrd="0" destOrd="0" presId="urn:microsoft.com/office/officeart/2005/8/layout/hierarchy4"/>
    <dgm:cxn modelId="{2D0E803C-50EC-4C2D-8AB6-A1B19FABEC54}" type="presParOf" srcId="{F2F29CB8-16CC-4061-A4CD-E8A2FDED66DD}" destId="{A213C757-6667-446E-849F-D6689F66BFA7}" srcOrd="0" destOrd="0" presId="urn:microsoft.com/office/officeart/2005/8/layout/hierarchy4"/>
    <dgm:cxn modelId="{63E87A28-6D2B-4394-9686-A1BCCE2D02DB}" type="presParOf" srcId="{F2F29CB8-16CC-4061-A4CD-E8A2FDED66DD}" destId="{7773AF9F-B602-4669-A329-95D8CCB16393}" srcOrd="1" destOrd="0" presId="urn:microsoft.com/office/officeart/2005/8/layout/hierarchy4"/>
    <dgm:cxn modelId="{8044D20B-1209-487C-B14D-26BF8FF92E4D}" type="presParOf" srcId="{F2F29CB8-16CC-4061-A4CD-E8A2FDED66DD}" destId="{1124E16D-CB19-4C65-B211-6A49B7C6670D}" srcOrd="2" destOrd="0" presId="urn:microsoft.com/office/officeart/2005/8/layout/hierarchy4"/>
    <dgm:cxn modelId="{5BC194A2-8C7E-4AA8-B367-87D0AB4D7AD5}" type="presParOf" srcId="{1124E16D-CB19-4C65-B211-6A49B7C6670D}" destId="{8C20D316-CE10-49B7-9FF9-B9F0C3BE5F19}" srcOrd="0" destOrd="0" presId="urn:microsoft.com/office/officeart/2005/8/layout/hierarchy4"/>
    <dgm:cxn modelId="{6E3D66ED-4241-4D3D-883B-16ECFFCBB5A2}" type="presParOf" srcId="{8C20D316-CE10-49B7-9FF9-B9F0C3BE5F19}" destId="{54101993-DDD3-4113-B57B-302413531FCC}" srcOrd="0" destOrd="0" presId="urn:microsoft.com/office/officeart/2005/8/layout/hierarchy4"/>
    <dgm:cxn modelId="{0BA3693C-5590-4EA7-9E69-81A3639EDEDB}" type="presParOf" srcId="{8C20D316-CE10-49B7-9FF9-B9F0C3BE5F19}" destId="{CB91C3F9-265B-469C-8CDE-1E605CEEEFFD}" srcOrd="1" destOrd="0" presId="urn:microsoft.com/office/officeart/2005/8/layout/hierarchy4"/>
    <dgm:cxn modelId="{8CF4D375-9B83-41FC-96CB-C27A45E29F6C}" type="presParOf" srcId="{1124E16D-CB19-4C65-B211-6A49B7C6670D}" destId="{B12E73BD-E25B-4A74-BD3F-5196A03928C8}" srcOrd="1" destOrd="0" presId="urn:microsoft.com/office/officeart/2005/8/layout/hierarchy4"/>
    <dgm:cxn modelId="{53EF8E03-4A62-444A-A732-747B9A364654}" type="presParOf" srcId="{1124E16D-CB19-4C65-B211-6A49B7C6670D}" destId="{9C1F6902-A30A-4711-9A19-A62DD607F4CF}" srcOrd="2" destOrd="0" presId="urn:microsoft.com/office/officeart/2005/8/layout/hierarchy4"/>
    <dgm:cxn modelId="{68212DC5-2455-44B3-8E97-ABEFF807FAFF}" type="presParOf" srcId="{9C1F6902-A30A-4711-9A19-A62DD607F4CF}" destId="{BAC6E577-00E4-4CD4-B7C9-28D6803AB2D8}" srcOrd="0" destOrd="0" presId="urn:microsoft.com/office/officeart/2005/8/layout/hierarchy4"/>
    <dgm:cxn modelId="{559BCC52-7A86-4C9C-8505-A882AC6B2E60}" type="presParOf" srcId="{9C1F6902-A30A-4711-9A19-A62DD607F4CF}" destId="{92DB56A8-DAC8-44C5-B2DF-6F0E8614CB45}" srcOrd="1" destOrd="0" presId="urn:microsoft.com/office/officeart/2005/8/layout/hierarchy4"/>
    <dgm:cxn modelId="{6B8B060C-E019-413D-8E92-A6D68754183C}" type="presParOf" srcId="{8A07BB26-A9CE-44F8-A887-61B60F01055A}" destId="{8DD858AD-1110-444F-B046-4F83D73E263C}" srcOrd="1" destOrd="0" presId="urn:microsoft.com/office/officeart/2005/8/layout/hierarchy4"/>
    <dgm:cxn modelId="{F6659312-A61F-448F-9CC8-7DC98A6E2A01}" type="presParOf" srcId="{8A07BB26-A9CE-44F8-A887-61B60F01055A}" destId="{4263835D-E91E-4DE6-84B8-B7A247149DD4}" srcOrd="2" destOrd="0" presId="urn:microsoft.com/office/officeart/2005/8/layout/hierarchy4"/>
    <dgm:cxn modelId="{AE4BC318-7689-4F9B-8EA1-5D742B2BA5D3}" type="presParOf" srcId="{4263835D-E91E-4DE6-84B8-B7A247149DD4}" destId="{65E0A03C-B0B1-4218-9238-6F2626ECF397}" srcOrd="0" destOrd="0" presId="urn:microsoft.com/office/officeart/2005/8/layout/hierarchy4"/>
    <dgm:cxn modelId="{898DD0D8-3733-4DBD-9B6C-10DEC1F3F324}" type="presParOf" srcId="{4263835D-E91E-4DE6-84B8-B7A247149DD4}" destId="{09A551AE-4FE6-43B8-A300-AC6929EFAFD3}" srcOrd="1" destOrd="0" presId="urn:microsoft.com/office/officeart/2005/8/layout/hierarchy4"/>
    <dgm:cxn modelId="{1CAAB678-A4D2-487F-A567-7AE8D143C952}" type="presParOf" srcId="{4263835D-E91E-4DE6-84B8-B7A247149DD4}" destId="{FDCC7DEC-AB94-4853-83FC-B0BD4409F5FB}" srcOrd="2" destOrd="0" presId="urn:microsoft.com/office/officeart/2005/8/layout/hierarchy4"/>
    <dgm:cxn modelId="{34FE37DA-E9BC-456F-84E0-7C7805866B5A}" type="presParOf" srcId="{FDCC7DEC-AB94-4853-83FC-B0BD4409F5FB}" destId="{7A6E84FC-76A2-451C-8084-445CE9FF6828}" srcOrd="0" destOrd="0" presId="urn:microsoft.com/office/officeart/2005/8/layout/hierarchy4"/>
    <dgm:cxn modelId="{13DB174D-5C8C-46EA-8334-8F4B0CA11EEA}" type="presParOf" srcId="{7A6E84FC-76A2-451C-8084-445CE9FF6828}" destId="{4A2ACE76-6720-4CB9-81E5-B13BE0858E83}" srcOrd="0" destOrd="0" presId="urn:microsoft.com/office/officeart/2005/8/layout/hierarchy4"/>
    <dgm:cxn modelId="{31DA95E0-AD0C-422A-BD0F-2721752D90AA}" type="presParOf" srcId="{7A6E84FC-76A2-451C-8084-445CE9FF6828}" destId="{8B6577D6-3FA1-4995-9076-E21D59F605E7}" srcOrd="1" destOrd="0" presId="urn:microsoft.com/office/officeart/2005/8/layout/hierarchy4"/>
    <dgm:cxn modelId="{94832618-8237-414F-8117-CBFE3284B17F}" type="presParOf" srcId="{7A6E84FC-76A2-451C-8084-445CE9FF6828}" destId="{B3DD2F1D-C4BB-4530-9DC3-5FEACD680C05}" srcOrd="2" destOrd="0" presId="urn:microsoft.com/office/officeart/2005/8/layout/hierarchy4"/>
    <dgm:cxn modelId="{68A9F2F6-7B48-4D8D-8115-58437DA30BB6}" type="presParOf" srcId="{B3DD2F1D-C4BB-4530-9DC3-5FEACD680C05}" destId="{689C5B6C-5D38-49A4-B004-E6013D268BB1}" srcOrd="0" destOrd="0" presId="urn:microsoft.com/office/officeart/2005/8/layout/hierarchy4"/>
    <dgm:cxn modelId="{8EFA09D5-CB5E-4587-9685-81CD5772049A}" type="presParOf" srcId="{689C5B6C-5D38-49A4-B004-E6013D268BB1}" destId="{230E231C-B410-4CAD-B472-DDB521588AC0}" srcOrd="0" destOrd="0" presId="urn:microsoft.com/office/officeart/2005/8/layout/hierarchy4"/>
    <dgm:cxn modelId="{C282ED90-69EF-4AA0-86CA-ADD10FC04AFC}" type="presParOf" srcId="{689C5B6C-5D38-49A4-B004-E6013D268BB1}" destId="{35AE31D5-65FD-49D2-87F6-45484A4988CB}" srcOrd="1" destOrd="0" presId="urn:microsoft.com/office/officeart/2005/8/layout/hierarchy4"/>
    <dgm:cxn modelId="{3290D848-60CB-477A-8FCF-48A3E4ED08C9}" type="presParOf" srcId="{B3DD2F1D-C4BB-4530-9DC3-5FEACD680C05}" destId="{36CBE573-2E5A-4E69-BB34-655857D36D0D}" srcOrd="1" destOrd="0" presId="urn:microsoft.com/office/officeart/2005/8/layout/hierarchy4"/>
    <dgm:cxn modelId="{2B513408-B4C6-4815-AEB8-ABBAE99CD8AE}" type="presParOf" srcId="{B3DD2F1D-C4BB-4530-9DC3-5FEACD680C05}" destId="{641DD104-E82C-4309-A94F-F5CA10D0BF33}" srcOrd="2" destOrd="0" presId="urn:microsoft.com/office/officeart/2005/8/layout/hierarchy4"/>
    <dgm:cxn modelId="{25F884BC-487A-47A5-BA5E-167CE944DCF4}" type="presParOf" srcId="{641DD104-E82C-4309-A94F-F5CA10D0BF33}" destId="{3D2540EB-0B24-4865-A26E-AAC85341AEC9}" srcOrd="0" destOrd="0" presId="urn:microsoft.com/office/officeart/2005/8/layout/hierarchy4"/>
    <dgm:cxn modelId="{150F8E36-4A68-4335-9F6F-C9F4F0B7B83B}" type="presParOf" srcId="{641DD104-E82C-4309-A94F-F5CA10D0BF33}" destId="{5E93F8AC-4B2E-4451-83FB-20C8881BCDF4}" srcOrd="1" destOrd="0" presId="urn:microsoft.com/office/officeart/2005/8/layout/hierarchy4"/>
    <dgm:cxn modelId="{9A970F7D-F985-43DC-A59D-EB834F008BB9}" type="presParOf" srcId="{FDCC7DEC-AB94-4853-83FC-B0BD4409F5FB}" destId="{13C534E9-9436-43CF-9F43-03F01ED4CEB2}" srcOrd="1" destOrd="0" presId="urn:microsoft.com/office/officeart/2005/8/layout/hierarchy4"/>
    <dgm:cxn modelId="{8D5ECF29-1DD3-4950-BE8E-6286863D9494}" type="presParOf" srcId="{FDCC7DEC-AB94-4853-83FC-B0BD4409F5FB}" destId="{8144EF1F-8D92-4FBD-B7AB-69D0C657FE98}" srcOrd="2" destOrd="0" presId="urn:microsoft.com/office/officeart/2005/8/layout/hierarchy4"/>
    <dgm:cxn modelId="{B98895C2-8902-402F-A854-35B5B50CA0A7}" type="presParOf" srcId="{8144EF1F-8D92-4FBD-B7AB-69D0C657FE98}" destId="{83DE8A59-97DA-4159-B091-690EE500F5AD}" srcOrd="0" destOrd="0" presId="urn:microsoft.com/office/officeart/2005/8/layout/hierarchy4"/>
    <dgm:cxn modelId="{81F39023-EF0B-4564-B0B9-CED3BD2AE5F7}" type="presParOf" srcId="{8144EF1F-8D92-4FBD-B7AB-69D0C657FE98}" destId="{14B26E33-9EA7-45A1-9E61-B6409C6D2CDE}" srcOrd="1" destOrd="0" presId="urn:microsoft.com/office/officeart/2005/8/layout/hierarchy4"/>
    <dgm:cxn modelId="{4856CEA7-6615-4A1E-9B7F-3217DA22F022}" type="presParOf" srcId="{8144EF1F-8D92-4FBD-B7AB-69D0C657FE98}" destId="{7AD2FC37-5FB5-4DBC-85AB-74EF0E2823F1}" srcOrd="2" destOrd="0" presId="urn:microsoft.com/office/officeart/2005/8/layout/hierarchy4"/>
    <dgm:cxn modelId="{22927F3C-BB53-471B-95F9-FFAE82797E64}" type="presParOf" srcId="{7AD2FC37-5FB5-4DBC-85AB-74EF0E2823F1}" destId="{6C002D6D-7F9C-4022-9E32-FBF55BE384DE}" srcOrd="0" destOrd="0" presId="urn:microsoft.com/office/officeart/2005/8/layout/hierarchy4"/>
    <dgm:cxn modelId="{38A35C7B-CCF7-4EAC-A151-12A6C438B220}" type="presParOf" srcId="{6C002D6D-7F9C-4022-9E32-FBF55BE384DE}" destId="{A4BA52C8-6538-4D3B-AE46-EAE927FAA6E1}" srcOrd="0" destOrd="0" presId="urn:microsoft.com/office/officeart/2005/8/layout/hierarchy4"/>
    <dgm:cxn modelId="{FA3EA56B-5061-48D6-A747-103CB4510BFD}" type="presParOf" srcId="{6C002D6D-7F9C-4022-9E32-FBF55BE384DE}" destId="{35AC0DE5-870D-4AC6-B697-335A96D2D702}" srcOrd="1" destOrd="0" presId="urn:microsoft.com/office/officeart/2005/8/layout/hierarchy4"/>
    <dgm:cxn modelId="{EC30F1E4-AE15-4EA4-B05E-530555E43714}" type="presParOf" srcId="{6C002D6D-7F9C-4022-9E32-FBF55BE384DE}" destId="{5E5E3F86-964D-49EC-B61E-1CD12F339D38}" srcOrd="2" destOrd="0" presId="urn:microsoft.com/office/officeart/2005/8/layout/hierarchy4"/>
    <dgm:cxn modelId="{C9CF4B8B-6D3E-423F-9F8D-81168BC56AF4}" type="presParOf" srcId="{5E5E3F86-964D-49EC-B61E-1CD12F339D38}" destId="{570C23A5-2319-4E7D-8835-D9FACA956F6C}" srcOrd="0" destOrd="0" presId="urn:microsoft.com/office/officeart/2005/8/layout/hierarchy4"/>
    <dgm:cxn modelId="{CA3CC5A5-7BFC-4D28-AE2D-822579DD8CF4}" type="presParOf" srcId="{570C23A5-2319-4E7D-8835-D9FACA956F6C}" destId="{D9956A63-DB1B-440E-B922-D190635A870D}" srcOrd="0" destOrd="0" presId="urn:microsoft.com/office/officeart/2005/8/layout/hierarchy4"/>
    <dgm:cxn modelId="{74275342-EC66-48AE-A372-04B2E5687C69}" type="presParOf" srcId="{570C23A5-2319-4E7D-8835-D9FACA956F6C}" destId="{51D47F85-C0DE-4882-95EF-4015B39B77CC}" srcOrd="1" destOrd="0" presId="urn:microsoft.com/office/officeart/2005/8/layout/hierarchy4"/>
    <dgm:cxn modelId="{C5E93177-D141-4ACE-9782-A8FEE863FB93}" type="presParOf" srcId="{5E5E3F86-964D-49EC-B61E-1CD12F339D38}" destId="{8854F5D6-C88F-4AD0-AC77-DD5AB7E30777}" srcOrd="1" destOrd="0" presId="urn:microsoft.com/office/officeart/2005/8/layout/hierarchy4"/>
    <dgm:cxn modelId="{4AD6C7AD-BC36-4AE4-AE77-2D47B87E930E}" type="presParOf" srcId="{5E5E3F86-964D-49EC-B61E-1CD12F339D38}" destId="{AED84457-41E3-48DA-B27E-CC0E7C48D7C4}" srcOrd="2" destOrd="0" presId="urn:microsoft.com/office/officeart/2005/8/layout/hierarchy4"/>
    <dgm:cxn modelId="{5B7532C4-4EA1-4D3C-AD17-D765C9ED09F3}" type="presParOf" srcId="{AED84457-41E3-48DA-B27E-CC0E7C48D7C4}" destId="{E4FE8F0E-14D2-4A82-8F4E-AD678593B0FC}" srcOrd="0" destOrd="0" presId="urn:microsoft.com/office/officeart/2005/8/layout/hierarchy4"/>
    <dgm:cxn modelId="{034328C1-026F-49C6-B8D7-2716C6135569}" type="presParOf" srcId="{AED84457-41E3-48DA-B27E-CC0E7C48D7C4}" destId="{CC0DEC15-5938-4262-91EB-EF7F42CFC315}" srcOrd="1" destOrd="0" presId="urn:microsoft.com/office/officeart/2005/8/layout/hierarchy4"/>
    <dgm:cxn modelId="{45E4BFE8-F72A-4840-88D4-208B6A981DEA}" type="presParOf" srcId="{7AD2FC37-5FB5-4DBC-85AB-74EF0E2823F1}" destId="{711CC2EA-E551-4300-9782-654202975AA3}" srcOrd="1" destOrd="0" presId="urn:microsoft.com/office/officeart/2005/8/layout/hierarchy4"/>
    <dgm:cxn modelId="{451A6608-CC5E-44A1-8015-491766FC3738}" type="presParOf" srcId="{7AD2FC37-5FB5-4DBC-85AB-74EF0E2823F1}" destId="{F9EB10AC-C8ED-45A1-9818-1A3AE816EBAB}" srcOrd="2" destOrd="0" presId="urn:microsoft.com/office/officeart/2005/8/layout/hierarchy4"/>
    <dgm:cxn modelId="{7BED20C5-B7EF-4539-A097-5783665CDEF1}" type="presParOf" srcId="{F9EB10AC-C8ED-45A1-9818-1A3AE816EBAB}" destId="{E98D624C-1CF6-4DB2-9A31-22B8B3040050}" srcOrd="0" destOrd="0" presId="urn:microsoft.com/office/officeart/2005/8/layout/hierarchy4"/>
    <dgm:cxn modelId="{B48DCED1-3937-4DCA-8C9D-B10D02368CD7}" type="presParOf" srcId="{F9EB10AC-C8ED-45A1-9818-1A3AE816EBAB}" destId="{354069AB-66A7-43A7-B367-805546D58FAF}" srcOrd="1" destOrd="0" presId="urn:microsoft.com/office/officeart/2005/8/layout/hierarchy4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0ED40AF-DFB1-4943-B6DB-2A904FAA918A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6892DBC0-9D68-487E-A0E9-DD27BE730FBF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800" i="1" dirty="0" smtClean="0"/>
            <a:t>José  Gómez De Ureña Poblete</a:t>
          </a:r>
          <a:endParaRPr lang="es-CO" sz="2800" i="1" dirty="0"/>
        </a:p>
      </dgm:t>
    </dgm:pt>
    <dgm:pt modelId="{94B01AB5-BDE7-43C5-BC30-7D2E8FE8CA0C}" type="parTrans" cxnId="{3A513B4C-D1D5-4178-ADF3-D0E4AA38110A}">
      <dgm:prSet/>
      <dgm:spPr/>
      <dgm:t>
        <a:bodyPr/>
        <a:lstStyle/>
        <a:p>
          <a:endParaRPr lang="es-CO"/>
        </a:p>
      </dgm:t>
    </dgm:pt>
    <dgm:pt modelId="{CA94EA04-610D-4D18-B7BC-6DEF7BE9573F}" type="sibTrans" cxnId="{3A513B4C-D1D5-4178-ADF3-D0E4AA38110A}">
      <dgm:prSet/>
      <dgm:spPr/>
      <dgm:t>
        <a:bodyPr/>
        <a:lstStyle/>
        <a:p>
          <a:endParaRPr lang="es-CO"/>
        </a:p>
      </dgm:t>
    </dgm:pt>
    <dgm:pt modelId="{1FB015AD-67B4-4916-B626-AA6A0ABF3FD7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dirty="0" smtClean="0"/>
            <a:t>Domingo                            Gómez De Ureña</a:t>
          </a:r>
          <a:endParaRPr lang="es-CO" sz="1800" dirty="0"/>
        </a:p>
      </dgm:t>
    </dgm:pt>
    <dgm:pt modelId="{6806EE53-5B15-4DA5-B094-9D36DDA242A8}" type="parTrans" cxnId="{CFFDDB46-201C-4B52-AD29-3137FA7AA72E}">
      <dgm:prSet/>
      <dgm:spPr/>
      <dgm:t>
        <a:bodyPr/>
        <a:lstStyle/>
        <a:p>
          <a:endParaRPr lang="es-CO"/>
        </a:p>
      </dgm:t>
    </dgm:pt>
    <dgm:pt modelId="{DC202891-9F00-4732-BEA4-0388C3909104}" type="sibTrans" cxnId="{CFFDDB46-201C-4B52-AD29-3137FA7AA72E}">
      <dgm:prSet/>
      <dgm:spPr/>
      <dgm:t>
        <a:bodyPr/>
        <a:lstStyle/>
        <a:p>
          <a:endParaRPr lang="es-CO"/>
        </a:p>
      </dgm:t>
    </dgm:pt>
    <dgm:pt modelId="{1A910450-114D-4BF4-8CF6-827AC325BA62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Ana                                                                                 Poblete Pérez De Ureña</a:t>
          </a:r>
          <a:endParaRPr lang="es-CO" sz="2000" dirty="0"/>
        </a:p>
      </dgm:t>
    </dgm:pt>
    <dgm:pt modelId="{35BE2B78-4416-4C89-B771-1FBC597EDF24}" type="parTrans" cxnId="{BBC6055C-F0D7-4183-ABAE-8D700D0D7444}">
      <dgm:prSet/>
      <dgm:spPr/>
      <dgm:t>
        <a:bodyPr/>
        <a:lstStyle/>
        <a:p>
          <a:endParaRPr lang="es-CO"/>
        </a:p>
      </dgm:t>
    </dgm:pt>
    <dgm:pt modelId="{3FAE08A8-9149-49C7-BD8D-0C09A9037F7F}" type="sibTrans" cxnId="{BBC6055C-F0D7-4183-ABAE-8D700D0D7444}">
      <dgm:prSet/>
      <dgm:spPr/>
      <dgm:t>
        <a:bodyPr/>
        <a:lstStyle/>
        <a:p>
          <a:endParaRPr lang="es-CO"/>
        </a:p>
      </dgm:t>
    </dgm:pt>
    <dgm:pt modelId="{B8062738-CC6C-4B6D-9780-2A3E78E13073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dirty="0" smtClean="0"/>
            <a:t>Alonso Pérez</a:t>
          </a:r>
          <a:endParaRPr lang="es-CO" sz="1800" dirty="0"/>
        </a:p>
      </dgm:t>
    </dgm:pt>
    <dgm:pt modelId="{B530E86C-9BB5-42BD-9751-F962C11AF6CA}" type="parTrans" cxnId="{EE39AB55-FB29-47EF-8D14-A2A10E9EB455}">
      <dgm:prSet/>
      <dgm:spPr/>
      <dgm:t>
        <a:bodyPr/>
        <a:lstStyle/>
        <a:p>
          <a:endParaRPr lang="es-CO"/>
        </a:p>
      </dgm:t>
    </dgm:pt>
    <dgm:pt modelId="{06479D1D-2A2A-403A-A6C4-5B71C8D467CE}" type="sibTrans" cxnId="{EE39AB55-FB29-47EF-8D14-A2A10E9EB455}">
      <dgm:prSet/>
      <dgm:spPr/>
      <dgm:t>
        <a:bodyPr/>
        <a:lstStyle/>
        <a:p>
          <a:endParaRPr lang="es-CO"/>
        </a:p>
      </dgm:t>
    </dgm:pt>
    <dgm:pt modelId="{0659E142-0570-422A-B9EC-790DB2746116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CO" sz="1800" dirty="0" smtClean="0"/>
            <a:t>María Valero</a:t>
          </a:r>
          <a:endParaRPr lang="es-CO" sz="1800" dirty="0"/>
        </a:p>
      </dgm:t>
    </dgm:pt>
    <dgm:pt modelId="{B74FFC24-354E-4050-89F8-FE4C0CF8D4CE}" type="parTrans" cxnId="{1FE8C314-4DF9-44D5-AA85-9D19A19B6692}">
      <dgm:prSet/>
      <dgm:spPr/>
      <dgm:t>
        <a:bodyPr/>
        <a:lstStyle/>
        <a:p>
          <a:endParaRPr lang="es-CO"/>
        </a:p>
      </dgm:t>
    </dgm:pt>
    <dgm:pt modelId="{67C348D2-24DF-4FF3-A6F8-9713FA0D9A47}" type="sibTrans" cxnId="{1FE8C314-4DF9-44D5-AA85-9D19A19B6692}">
      <dgm:prSet/>
      <dgm:spPr/>
      <dgm:t>
        <a:bodyPr/>
        <a:lstStyle/>
        <a:p>
          <a:endParaRPr lang="es-CO"/>
        </a:p>
      </dgm:t>
    </dgm:pt>
    <dgm:pt modelId="{E75BF49A-0BBD-418B-A465-D5C73CDDC862}" type="pres">
      <dgm:prSet presAssocID="{10ED40AF-DFB1-4943-B6DB-2A904FAA918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DCE460D8-B832-4F0D-A745-7A862DAD17AF}" type="pres">
      <dgm:prSet presAssocID="{6892DBC0-9D68-487E-A0E9-DD27BE730FBF}" presName="vertOne" presStyleCnt="0"/>
      <dgm:spPr/>
    </dgm:pt>
    <dgm:pt modelId="{6CB65295-087C-447C-9EFE-740DB9EDE544}" type="pres">
      <dgm:prSet presAssocID="{6892DBC0-9D68-487E-A0E9-DD27BE730FBF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A29EADCC-613D-4E4E-AB53-A2CFB7446D1A}" type="pres">
      <dgm:prSet presAssocID="{6892DBC0-9D68-487E-A0E9-DD27BE730FBF}" presName="parTransOne" presStyleCnt="0"/>
      <dgm:spPr/>
    </dgm:pt>
    <dgm:pt modelId="{9D2ABBAE-B984-4CBF-8E07-C78550CF11D7}" type="pres">
      <dgm:prSet presAssocID="{6892DBC0-9D68-487E-A0E9-DD27BE730FBF}" presName="horzOne" presStyleCnt="0"/>
      <dgm:spPr/>
    </dgm:pt>
    <dgm:pt modelId="{9D7A4A57-AFC0-4CD3-94E5-4937AE4376D3}" type="pres">
      <dgm:prSet presAssocID="{1FB015AD-67B4-4916-B626-AA6A0ABF3FD7}" presName="vertTwo" presStyleCnt="0"/>
      <dgm:spPr/>
    </dgm:pt>
    <dgm:pt modelId="{D669792F-3FE4-4D74-843A-0F03270C3BCD}" type="pres">
      <dgm:prSet presAssocID="{1FB015AD-67B4-4916-B626-AA6A0ABF3FD7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299953DA-88BA-4D09-9E98-BAC9FD338C73}" type="pres">
      <dgm:prSet presAssocID="{1FB015AD-67B4-4916-B626-AA6A0ABF3FD7}" presName="horzTwo" presStyleCnt="0"/>
      <dgm:spPr/>
    </dgm:pt>
    <dgm:pt modelId="{B1EF19B0-E5CC-44D2-8A66-FAF858E6A54B}" type="pres">
      <dgm:prSet presAssocID="{DC202891-9F00-4732-BEA4-0388C3909104}" presName="sibSpaceTwo" presStyleCnt="0"/>
      <dgm:spPr/>
    </dgm:pt>
    <dgm:pt modelId="{E7248CB6-ABCD-4E2D-B7ED-A836CD12AAC4}" type="pres">
      <dgm:prSet presAssocID="{1A910450-114D-4BF4-8CF6-827AC325BA62}" presName="vertTwo" presStyleCnt="0"/>
      <dgm:spPr/>
    </dgm:pt>
    <dgm:pt modelId="{EC5919F6-37C5-4CB2-B147-70C33C3FCB9D}" type="pres">
      <dgm:prSet presAssocID="{1A910450-114D-4BF4-8CF6-827AC325BA62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9D2CD5FA-0DC5-49DD-87B1-C779B4EC51BD}" type="pres">
      <dgm:prSet presAssocID="{1A910450-114D-4BF4-8CF6-827AC325BA62}" presName="parTransTwo" presStyleCnt="0"/>
      <dgm:spPr/>
    </dgm:pt>
    <dgm:pt modelId="{5436208B-685D-4C92-A08D-9751757FB67B}" type="pres">
      <dgm:prSet presAssocID="{1A910450-114D-4BF4-8CF6-827AC325BA62}" presName="horzTwo" presStyleCnt="0"/>
      <dgm:spPr/>
    </dgm:pt>
    <dgm:pt modelId="{9E147C45-9810-4D15-847B-66C159CC59D4}" type="pres">
      <dgm:prSet presAssocID="{B8062738-CC6C-4B6D-9780-2A3E78E13073}" presName="vertThree" presStyleCnt="0"/>
      <dgm:spPr/>
    </dgm:pt>
    <dgm:pt modelId="{25756FB7-5CF9-408D-BD99-FBE9CBE40AB6}" type="pres">
      <dgm:prSet presAssocID="{B8062738-CC6C-4B6D-9780-2A3E78E13073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F08D0137-033B-4011-9F8E-8163E0A40A46}" type="pres">
      <dgm:prSet presAssocID="{B8062738-CC6C-4B6D-9780-2A3E78E13073}" presName="horzThree" presStyleCnt="0"/>
      <dgm:spPr/>
    </dgm:pt>
    <dgm:pt modelId="{F37A15A3-0A5E-4DAB-AAAE-26DDEEAF4AE5}" type="pres">
      <dgm:prSet presAssocID="{06479D1D-2A2A-403A-A6C4-5B71C8D467CE}" presName="sibSpaceThree" presStyleCnt="0"/>
      <dgm:spPr/>
    </dgm:pt>
    <dgm:pt modelId="{1C8DC059-735F-4B56-8D7E-B6F453ABC123}" type="pres">
      <dgm:prSet presAssocID="{0659E142-0570-422A-B9EC-790DB2746116}" presName="vertThree" presStyleCnt="0"/>
      <dgm:spPr/>
    </dgm:pt>
    <dgm:pt modelId="{91645246-5B5E-4DC3-8719-518021E225AD}" type="pres">
      <dgm:prSet presAssocID="{0659E142-0570-422A-B9EC-790DB2746116}" presName="txThre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EFECB58F-6B00-4286-B090-2D4620FF2D9E}" type="pres">
      <dgm:prSet presAssocID="{0659E142-0570-422A-B9EC-790DB2746116}" presName="horzThree" presStyleCnt="0"/>
      <dgm:spPr/>
    </dgm:pt>
  </dgm:ptLst>
  <dgm:cxnLst>
    <dgm:cxn modelId="{1FE8C314-4DF9-44D5-AA85-9D19A19B6692}" srcId="{1A910450-114D-4BF4-8CF6-827AC325BA62}" destId="{0659E142-0570-422A-B9EC-790DB2746116}" srcOrd="1" destOrd="0" parTransId="{B74FFC24-354E-4050-89F8-FE4C0CF8D4CE}" sibTransId="{67C348D2-24DF-4FF3-A6F8-9713FA0D9A47}"/>
    <dgm:cxn modelId="{32EC31D8-D12B-4F0D-80BE-242EA0F619DA}" type="presOf" srcId="{1FB015AD-67B4-4916-B626-AA6A0ABF3FD7}" destId="{D669792F-3FE4-4D74-843A-0F03270C3BCD}" srcOrd="0" destOrd="0" presId="urn:microsoft.com/office/officeart/2005/8/layout/hierarchy4"/>
    <dgm:cxn modelId="{BBC6055C-F0D7-4183-ABAE-8D700D0D7444}" srcId="{6892DBC0-9D68-487E-A0E9-DD27BE730FBF}" destId="{1A910450-114D-4BF4-8CF6-827AC325BA62}" srcOrd="1" destOrd="0" parTransId="{35BE2B78-4416-4C89-B771-1FBC597EDF24}" sibTransId="{3FAE08A8-9149-49C7-BD8D-0C09A9037F7F}"/>
    <dgm:cxn modelId="{CD557A88-141E-4A08-AE4F-E3123334504B}" type="presOf" srcId="{10ED40AF-DFB1-4943-B6DB-2A904FAA918A}" destId="{E75BF49A-0BBD-418B-A465-D5C73CDDC862}" srcOrd="0" destOrd="0" presId="urn:microsoft.com/office/officeart/2005/8/layout/hierarchy4"/>
    <dgm:cxn modelId="{3A513B4C-D1D5-4178-ADF3-D0E4AA38110A}" srcId="{10ED40AF-DFB1-4943-B6DB-2A904FAA918A}" destId="{6892DBC0-9D68-487E-A0E9-DD27BE730FBF}" srcOrd="0" destOrd="0" parTransId="{94B01AB5-BDE7-43C5-BC30-7D2E8FE8CA0C}" sibTransId="{CA94EA04-610D-4D18-B7BC-6DEF7BE9573F}"/>
    <dgm:cxn modelId="{0BACF5A0-2D53-4082-BA49-F3F90204CF4D}" type="presOf" srcId="{B8062738-CC6C-4B6D-9780-2A3E78E13073}" destId="{25756FB7-5CF9-408D-BD99-FBE9CBE40AB6}" srcOrd="0" destOrd="0" presId="urn:microsoft.com/office/officeart/2005/8/layout/hierarchy4"/>
    <dgm:cxn modelId="{785CB797-D8C8-474E-A26E-C66D866ACE1F}" type="presOf" srcId="{6892DBC0-9D68-487E-A0E9-DD27BE730FBF}" destId="{6CB65295-087C-447C-9EFE-740DB9EDE544}" srcOrd="0" destOrd="0" presId="urn:microsoft.com/office/officeart/2005/8/layout/hierarchy4"/>
    <dgm:cxn modelId="{EF0B127E-05F2-4002-9504-94DB0030E31D}" type="presOf" srcId="{0659E142-0570-422A-B9EC-790DB2746116}" destId="{91645246-5B5E-4DC3-8719-518021E225AD}" srcOrd="0" destOrd="0" presId="urn:microsoft.com/office/officeart/2005/8/layout/hierarchy4"/>
    <dgm:cxn modelId="{0249F8DA-94EB-4408-8099-3F37722C41B3}" type="presOf" srcId="{1A910450-114D-4BF4-8CF6-827AC325BA62}" destId="{EC5919F6-37C5-4CB2-B147-70C33C3FCB9D}" srcOrd="0" destOrd="0" presId="urn:microsoft.com/office/officeart/2005/8/layout/hierarchy4"/>
    <dgm:cxn modelId="{EE39AB55-FB29-47EF-8D14-A2A10E9EB455}" srcId="{1A910450-114D-4BF4-8CF6-827AC325BA62}" destId="{B8062738-CC6C-4B6D-9780-2A3E78E13073}" srcOrd="0" destOrd="0" parTransId="{B530E86C-9BB5-42BD-9751-F962C11AF6CA}" sibTransId="{06479D1D-2A2A-403A-A6C4-5B71C8D467CE}"/>
    <dgm:cxn modelId="{CFFDDB46-201C-4B52-AD29-3137FA7AA72E}" srcId="{6892DBC0-9D68-487E-A0E9-DD27BE730FBF}" destId="{1FB015AD-67B4-4916-B626-AA6A0ABF3FD7}" srcOrd="0" destOrd="0" parTransId="{6806EE53-5B15-4DA5-B094-9D36DDA242A8}" sibTransId="{DC202891-9F00-4732-BEA4-0388C3909104}"/>
    <dgm:cxn modelId="{E2D7762B-CF05-4D45-AF0A-89BA6372687F}" type="presParOf" srcId="{E75BF49A-0BBD-418B-A465-D5C73CDDC862}" destId="{DCE460D8-B832-4F0D-A745-7A862DAD17AF}" srcOrd="0" destOrd="0" presId="urn:microsoft.com/office/officeart/2005/8/layout/hierarchy4"/>
    <dgm:cxn modelId="{98EF0A6C-E754-41BE-822B-9909830BAC8F}" type="presParOf" srcId="{DCE460D8-B832-4F0D-A745-7A862DAD17AF}" destId="{6CB65295-087C-447C-9EFE-740DB9EDE544}" srcOrd="0" destOrd="0" presId="urn:microsoft.com/office/officeart/2005/8/layout/hierarchy4"/>
    <dgm:cxn modelId="{BE82C49E-7DCB-4DEF-B693-7BD186931F45}" type="presParOf" srcId="{DCE460D8-B832-4F0D-A745-7A862DAD17AF}" destId="{A29EADCC-613D-4E4E-AB53-A2CFB7446D1A}" srcOrd="1" destOrd="0" presId="urn:microsoft.com/office/officeart/2005/8/layout/hierarchy4"/>
    <dgm:cxn modelId="{5B33C0FD-2318-4A97-89FA-85D788100AEF}" type="presParOf" srcId="{DCE460D8-B832-4F0D-A745-7A862DAD17AF}" destId="{9D2ABBAE-B984-4CBF-8E07-C78550CF11D7}" srcOrd="2" destOrd="0" presId="urn:microsoft.com/office/officeart/2005/8/layout/hierarchy4"/>
    <dgm:cxn modelId="{662078B9-661D-4B7B-8C19-FE3129378931}" type="presParOf" srcId="{9D2ABBAE-B984-4CBF-8E07-C78550CF11D7}" destId="{9D7A4A57-AFC0-4CD3-94E5-4937AE4376D3}" srcOrd="0" destOrd="0" presId="urn:microsoft.com/office/officeart/2005/8/layout/hierarchy4"/>
    <dgm:cxn modelId="{51CA7D8C-EBD1-4872-9FF7-29ABAE490699}" type="presParOf" srcId="{9D7A4A57-AFC0-4CD3-94E5-4937AE4376D3}" destId="{D669792F-3FE4-4D74-843A-0F03270C3BCD}" srcOrd="0" destOrd="0" presId="urn:microsoft.com/office/officeart/2005/8/layout/hierarchy4"/>
    <dgm:cxn modelId="{75B5918D-02CC-43E7-A377-EE13132AA598}" type="presParOf" srcId="{9D7A4A57-AFC0-4CD3-94E5-4937AE4376D3}" destId="{299953DA-88BA-4D09-9E98-BAC9FD338C73}" srcOrd="1" destOrd="0" presId="urn:microsoft.com/office/officeart/2005/8/layout/hierarchy4"/>
    <dgm:cxn modelId="{C156519C-158B-4A28-A6DE-B20BA69B273F}" type="presParOf" srcId="{9D2ABBAE-B984-4CBF-8E07-C78550CF11D7}" destId="{B1EF19B0-E5CC-44D2-8A66-FAF858E6A54B}" srcOrd="1" destOrd="0" presId="urn:microsoft.com/office/officeart/2005/8/layout/hierarchy4"/>
    <dgm:cxn modelId="{455FE25C-22AC-4E48-82FF-33F2D8689C77}" type="presParOf" srcId="{9D2ABBAE-B984-4CBF-8E07-C78550CF11D7}" destId="{E7248CB6-ABCD-4E2D-B7ED-A836CD12AAC4}" srcOrd="2" destOrd="0" presId="urn:microsoft.com/office/officeart/2005/8/layout/hierarchy4"/>
    <dgm:cxn modelId="{F648DC86-6FDD-44FC-8A24-6C25AF154BBD}" type="presParOf" srcId="{E7248CB6-ABCD-4E2D-B7ED-A836CD12AAC4}" destId="{EC5919F6-37C5-4CB2-B147-70C33C3FCB9D}" srcOrd="0" destOrd="0" presId="urn:microsoft.com/office/officeart/2005/8/layout/hierarchy4"/>
    <dgm:cxn modelId="{D3FBAC4A-70B2-4AB4-BBC3-73F1696A0D62}" type="presParOf" srcId="{E7248CB6-ABCD-4E2D-B7ED-A836CD12AAC4}" destId="{9D2CD5FA-0DC5-49DD-87B1-C779B4EC51BD}" srcOrd="1" destOrd="0" presId="urn:microsoft.com/office/officeart/2005/8/layout/hierarchy4"/>
    <dgm:cxn modelId="{86DAB7FF-D8BA-4830-937F-702D77E13E4F}" type="presParOf" srcId="{E7248CB6-ABCD-4E2D-B7ED-A836CD12AAC4}" destId="{5436208B-685D-4C92-A08D-9751757FB67B}" srcOrd="2" destOrd="0" presId="urn:microsoft.com/office/officeart/2005/8/layout/hierarchy4"/>
    <dgm:cxn modelId="{907F9C30-A27F-49A2-A138-8072CD043700}" type="presParOf" srcId="{5436208B-685D-4C92-A08D-9751757FB67B}" destId="{9E147C45-9810-4D15-847B-66C159CC59D4}" srcOrd="0" destOrd="0" presId="urn:microsoft.com/office/officeart/2005/8/layout/hierarchy4"/>
    <dgm:cxn modelId="{879BC3AD-B56C-40FC-ABEF-0FFD9946A078}" type="presParOf" srcId="{9E147C45-9810-4D15-847B-66C159CC59D4}" destId="{25756FB7-5CF9-408D-BD99-FBE9CBE40AB6}" srcOrd="0" destOrd="0" presId="urn:microsoft.com/office/officeart/2005/8/layout/hierarchy4"/>
    <dgm:cxn modelId="{C9C7CCB6-0CDB-4128-868D-675F56B1E558}" type="presParOf" srcId="{9E147C45-9810-4D15-847B-66C159CC59D4}" destId="{F08D0137-033B-4011-9F8E-8163E0A40A46}" srcOrd="1" destOrd="0" presId="urn:microsoft.com/office/officeart/2005/8/layout/hierarchy4"/>
    <dgm:cxn modelId="{E338B95A-F113-4A24-8F01-410F5430C47E}" type="presParOf" srcId="{5436208B-685D-4C92-A08D-9751757FB67B}" destId="{F37A15A3-0A5E-4DAB-AAAE-26DDEEAF4AE5}" srcOrd="1" destOrd="0" presId="urn:microsoft.com/office/officeart/2005/8/layout/hierarchy4"/>
    <dgm:cxn modelId="{B12DA716-549E-4B56-A23E-9B6736434E77}" type="presParOf" srcId="{5436208B-685D-4C92-A08D-9751757FB67B}" destId="{1C8DC059-735F-4B56-8D7E-B6F453ABC123}" srcOrd="2" destOrd="0" presId="urn:microsoft.com/office/officeart/2005/8/layout/hierarchy4"/>
    <dgm:cxn modelId="{4987CF54-6CE6-41E9-86B5-589A3FD656FE}" type="presParOf" srcId="{1C8DC059-735F-4B56-8D7E-B6F453ABC123}" destId="{91645246-5B5E-4DC3-8719-518021E225AD}" srcOrd="0" destOrd="0" presId="urn:microsoft.com/office/officeart/2005/8/layout/hierarchy4"/>
    <dgm:cxn modelId="{7F97D480-C9CE-4DD9-B000-5794507DCE7E}" type="presParOf" srcId="{1C8DC059-735F-4B56-8D7E-B6F453ABC123}" destId="{EFECB58F-6B00-4286-B090-2D4620FF2D9E}" srcOrd="1" destOrd="0" presId="urn:microsoft.com/office/officeart/2005/8/layout/hierarchy4"/>
  </dgm:cxnLst>
  <dgm:bg/>
  <dgm:whole/>
</dgm:dataModel>
</file>

<file path=ppt/diagrams/data60.xml><?xml version="1.0" encoding="utf-8"?>
<dgm:dataModel xmlns:dgm="http://schemas.openxmlformats.org/drawingml/2006/diagram" xmlns:a="http://schemas.openxmlformats.org/drawingml/2006/main">
  <dgm:ptLst>
    <dgm:pt modelId="{8CEAD101-70E1-472B-9964-A458C0E1158A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4BA69D31-5CAA-439E-87B4-5E175078F9AC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800" i="1" dirty="0" smtClean="0"/>
            <a:t>Lorenzo Tazón De </a:t>
          </a:r>
          <a:r>
            <a:rPr lang="es-CO" sz="2800" i="1" dirty="0" err="1" smtClean="0"/>
            <a:t>Rivilla</a:t>
          </a:r>
          <a:endParaRPr lang="es-CO" sz="2800" i="1" dirty="0"/>
        </a:p>
      </dgm:t>
    </dgm:pt>
    <dgm:pt modelId="{16D31A22-7E39-48F3-9557-EC06AAC86AD4}" type="parTrans" cxnId="{B5021B37-C291-4B58-82EB-DBC9B88EB691}">
      <dgm:prSet/>
      <dgm:spPr/>
      <dgm:t>
        <a:bodyPr/>
        <a:lstStyle/>
        <a:p>
          <a:endParaRPr lang="es-CO"/>
        </a:p>
      </dgm:t>
    </dgm:pt>
    <dgm:pt modelId="{0F33E4FF-5A45-4E44-81B8-7D95973C10CA}" type="sibTrans" cxnId="{B5021B37-C291-4B58-82EB-DBC9B88EB691}">
      <dgm:prSet/>
      <dgm:spPr/>
      <dgm:t>
        <a:bodyPr/>
        <a:lstStyle/>
        <a:p>
          <a:endParaRPr lang="es-CO"/>
        </a:p>
      </dgm:t>
    </dgm:pt>
    <dgm:pt modelId="{DBC1CCBC-5046-458C-9A90-19913E160C15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Juan Tazón De </a:t>
          </a:r>
          <a:r>
            <a:rPr lang="es-CO" sz="2000" dirty="0" err="1" smtClean="0"/>
            <a:t>Rivilla</a:t>
          </a:r>
          <a:endParaRPr lang="es-CO" sz="2000" dirty="0"/>
        </a:p>
      </dgm:t>
    </dgm:pt>
    <dgm:pt modelId="{8649816A-52DC-4F37-B80B-E8D2C6A562FA}" type="parTrans" cxnId="{C131F07A-6F92-42FF-AF9E-75E6C71DF24A}">
      <dgm:prSet/>
      <dgm:spPr/>
      <dgm:t>
        <a:bodyPr/>
        <a:lstStyle/>
        <a:p>
          <a:endParaRPr lang="es-CO"/>
        </a:p>
      </dgm:t>
    </dgm:pt>
    <dgm:pt modelId="{CAD9B749-FBE8-4DEA-A51D-4FA1B4E9DC30}" type="sibTrans" cxnId="{C131F07A-6F92-42FF-AF9E-75E6C71DF24A}">
      <dgm:prSet/>
      <dgm:spPr/>
      <dgm:t>
        <a:bodyPr/>
        <a:lstStyle/>
        <a:p>
          <a:endParaRPr lang="es-CO"/>
        </a:p>
      </dgm:t>
    </dgm:pt>
    <dgm:pt modelId="{A8320BB4-0E93-4775-8C2A-7A1F3E73BD78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CO" sz="1800" dirty="0" smtClean="0"/>
            <a:t>Juan Tazón</a:t>
          </a:r>
          <a:endParaRPr lang="es-CO" sz="1800" dirty="0"/>
        </a:p>
      </dgm:t>
    </dgm:pt>
    <dgm:pt modelId="{FC702E0C-B95C-40D0-B14C-2C61DCB589B1}" type="parTrans" cxnId="{9C20EBFC-64D2-4010-BC51-53FCF0C3FE6E}">
      <dgm:prSet/>
      <dgm:spPr/>
      <dgm:t>
        <a:bodyPr/>
        <a:lstStyle/>
        <a:p>
          <a:endParaRPr lang="es-CO"/>
        </a:p>
      </dgm:t>
    </dgm:pt>
    <dgm:pt modelId="{05357344-01D4-49A7-AEC3-231FA67F75C9}" type="sibTrans" cxnId="{9C20EBFC-64D2-4010-BC51-53FCF0C3FE6E}">
      <dgm:prSet/>
      <dgm:spPr/>
      <dgm:t>
        <a:bodyPr/>
        <a:lstStyle/>
        <a:p>
          <a:endParaRPr lang="es-CO"/>
        </a:p>
      </dgm:t>
    </dgm:pt>
    <dgm:pt modelId="{D128C49C-F29C-49B4-861E-FDD9CE87633F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CO" sz="1800" dirty="0" smtClean="0"/>
            <a:t>María </a:t>
          </a:r>
          <a:r>
            <a:rPr lang="es-CO" sz="1800" dirty="0" err="1" smtClean="0"/>
            <a:t>Rivilla</a:t>
          </a:r>
          <a:endParaRPr lang="es-CO" sz="1800" dirty="0"/>
        </a:p>
      </dgm:t>
    </dgm:pt>
    <dgm:pt modelId="{F98403F3-BE06-4733-B735-8FD5967DFC91}" type="parTrans" cxnId="{D23A9BF3-E2BF-47E4-86C4-5048521D4318}">
      <dgm:prSet/>
      <dgm:spPr/>
      <dgm:t>
        <a:bodyPr/>
        <a:lstStyle/>
        <a:p>
          <a:endParaRPr lang="es-CO"/>
        </a:p>
      </dgm:t>
    </dgm:pt>
    <dgm:pt modelId="{CCBC3D30-9B00-4F16-ACAF-0F97D4F3E175}" type="sibTrans" cxnId="{D23A9BF3-E2BF-47E4-86C4-5048521D4318}">
      <dgm:prSet/>
      <dgm:spPr/>
      <dgm:t>
        <a:bodyPr/>
        <a:lstStyle/>
        <a:p>
          <a:endParaRPr lang="es-CO"/>
        </a:p>
      </dgm:t>
    </dgm:pt>
    <dgm:pt modelId="{04A4B71A-630F-467F-9D29-1491D6A9D3B0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Felipa De Castañera y Puente</a:t>
          </a:r>
          <a:endParaRPr lang="es-CO" sz="2000" dirty="0"/>
        </a:p>
      </dgm:t>
    </dgm:pt>
    <dgm:pt modelId="{CB530E87-40FF-4A5E-8435-BFA454B62DBB}" type="parTrans" cxnId="{A7ED2A87-2ED8-43F8-B630-D3F6A67C24F5}">
      <dgm:prSet/>
      <dgm:spPr/>
      <dgm:t>
        <a:bodyPr/>
        <a:lstStyle/>
        <a:p>
          <a:endParaRPr lang="es-CO"/>
        </a:p>
      </dgm:t>
    </dgm:pt>
    <dgm:pt modelId="{86B56125-9151-424B-ACEF-C0FC3E2F99FC}" type="sibTrans" cxnId="{A7ED2A87-2ED8-43F8-B630-D3F6A67C24F5}">
      <dgm:prSet/>
      <dgm:spPr/>
      <dgm:t>
        <a:bodyPr/>
        <a:lstStyle/>
        <a:p>
          <a:endParaRPr lang="es-CO"/>
        </a:p>
      </dgm:t>
    </dgm:pt>
    <dgm:pt modelId="{34AC5320-6A2C-4B28-AA0C-C692B1889198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CO" sz="1800" dirty="0" smtClean="0"/>
            <a:t>Rodrigo                           De la Castañera</a:t>
          </a:r>
          <a:endParaRPr lang="es-CO" sz="1800" dirty="0"/>
        </a:p>
      </dgm:t>
    </dgm:pt>
    <dgm:pt modelId="{73E7580D-6EBE-4E98-A95B-4F306A784E58}" type="parTrans" cxnId="{632491FB-6C55-45B9-BAF3-79468996821F}">
      <dgm:prSet/>
      <dgm:spPr/>
      <dgm:t>
        <a:bodyPr/>
        <a:lstStyle/>
        <a:p>
          <a:endParaRPr lang="es-CO"/>
        </a:p>
      </dgm:t>
    </dgm:pt>
    <dgm:pt modelId="{8DDC7359-8028-482E-926B-4A3A62364658}" type="sibTrans" cxnId="{632491FB-6C55-45B9-BAF3-79468996821F}">
      <dgm:prSet/>
      <dgm:spPr/>
      <dgm:t>
        <a:bodyPr/>
        <a:lstStyle/>
        <a:p>
          <a:endParaRPr lang="es-CO"/>
        </a:p>
      </dgm:t>
    </dgm:pt>
    <dgm:pt modelId="{8C603966-2D08-4D7C-BAFC-0461630F63FB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CO" sz="1800" dirty="0" smtClean="0"/>
            <a:t>María                           De la Puente</a:t>
          </a:r>
          <a:endParaRPr lang="es-CO" sz="1800" dirty="0"/>
        </a:p>
      </dgm:t>
    </dgm:pt>
    <dgm:pt modelId="{24F31B48-1C33-41AC-BA6B-88C93596A5D0}" type="parTrans" cxnId="{ABFD379F-7811-463A-BEEC-F8BA5846E3CE}">
      <dgm:prSet/>
      <dgm:spPr/>
      <dgm:t>
        <a:bodyPr/>
        <a:lstStyle/>
        <a:p>
          <a:endParaRPr lang="es-CO"/>
        </a:p>
      </dgm:t>
    </dgm:pt>
    <dgm:pt modelId="{BFB9EC21-F647-497A-92BB-183F82CD3A2C}" type="sibTrans" cxnId="{ABFD379F-7811-463A-BEEC-F8BA5846E3CE}">
      <dgm:prSet/>
      <dgm:spPr/>
      <dgm:t>
        <a:bodyPr/>
        <a:lstStyle/>
        <a:p>
          <a:endParaRPr lang="es-CO"/>
        </a:p>
      </dgm:t>
    </dgm:pt>
    <dgm:pt modelId="{FD53FE7B-8F25-4AA3-A72F-D5B6C6B801B3}" type="pres">
      <dgm:prSet presAssocID="{8CEAD101-70E1-472B-9964-A458C0E1158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0530E085-D5F6-419F-988F-95EA7ECAE40C}" type="pres">
      <dgm:prSet presAssocID="{4BA69D31-5CAA-439E-87B4-5E175078F9AC}" presName="vertOne" presStyleCnt="0"/>
      <dgm:spPr/>
    </dgm:pt>
    <dgm:pt modelId="{3F661F24-7D40-4653-95B5-FD80586B38B4}" type="pres">
      <dgm:prSet presAssocID="{4BA69D31-5CAA-439E-87B4-5E175078F9AC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13BD975B-7405-470F-9C93-7BC3FF4EB6C5}" type="pres">
      <dgm:prSet presAssocID="{4BA69D31-5CAA-439E-87B4-5E175078F9AC}" presName="parTransOne" presStyleCnt="0"/>
      <dgm:spPr/>
    </dgm:pt>
    <dgm:pt modelId="{52D305AC-84F3-4154-B227-E120CA636B79}" type="pres">
      <dgm:prSet presAssocID="{4BA69D31-5CAA-439E-87B4-5E175078F9AC}" presName="horzOne" presStyleCnt="0"/>
      <dgm:spPr/>
    </dgm:pt>
    <dgm:pt modelId="{64152243-E819-4A76-8F53-99380CC25FBF}" type="pres">
      <dgm:prSet presAssocID="{DBC1CCBC-5046-458C-9A90-19913E160C15}" presName="vertTwo" presStyleCnt="0"/>
      <dgm:spPr/>
    </dgm:pt>
    <dgm:pt modelId="{107B06E5-473D-4B99-8704-3922DBE64ACE}" type="pres">
      <dgm:prSet presAssocID="{DBC1CCBC-5046-458C-9A90-19913E160C15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7F85E4EB-DAA5-42CC-A286-C1637171616C}" type="pres">
      <dgm:prSet presAssocID="{DBC1CCBC-5046-458C-9A90-19913E160C15}" presName="parTransTwo" presStyleCnt="0"/>
      <dgm:spPr/>
    </dgm:pt>
    <dgm:pt modelId="{DE0A4CD8-0057-4A83-A20B-1B0796A59500}" type="pres">
      <dgm:prSet presAssocID="{DBC1CCBC-5046-458C-9A90-19913E160C15}" presName="horzTwo" presStyleCnt="0"/>
      <dgm:spPr/>
    </dgm:pt>
    <dgm:pt modelId="{52F46255-DD65-467A-9E93-DC1EF1D9678D}" type="pres">
      <dgm:prSet presAssocID="{A8320BB4-0E93-4775-8C2A-7A1F3E73BD78}" presName="vertThree" presStyleCnt="0"/>
      <dgm:spPr/>
    </dgm:pt>
    <dgm:pt modelId="{3019FB35-6FD4-4D38-BA28-9398E76C19E8}" type="pres">
      <dgm:prSet presAssocID="{A8320BB4-0E93-4775-8C2A-7A1F3E73BD78}" presName="txThre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288DFC73-5F28-42B3-8753-2ABD02D39C3F}" type="pres">
      <dgm:prSet presAssocID="{A8320BB4-0E93-4775-8C2A-7A1F3E73BD78}" presName="horzThree" presStyleCnt="0"/>
      <dgm:spPr/>
    </dgm:pt>
    <dgm:pt modelId="{75A8BACF-7F95-4747-85E0-99FF3F345B51}" type="pres">
      <dgm:prSet presAssocID="{05357344-01D4-49A7-AEC3-231FA67F75C9}" presName="sibSpaceThree" presStyleCnt="0"/>
      <dgm:spPr/>
    </dgm:pt>
    <dgm:pt modelId="{C1B315E9-F077-4CCB-84A1-ABF4846D73F7}" type="pres">
      <dgm:prSet presAssocID="{D128C49C-F29C-49B4-861E-FDD9CE87633F}" presName="vertThree" presStyleCnt="0"/>
      <dgm:spPr/>
    </dgm:pt>
    <dgm:pt modelId="{9F306C38-61EC-4E3E-8B6D-D86EE9CDDB41}" type="pres">
      <dgm:prSet presAssocID="{D128C49C-F29C-49B4-861E-FDD9CE87633F}" presName="txThre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C56341DA-25C9-4325-95E2-65AAB1B0FF67}" type="pres">
      <dgm:prSet presAssocID="{D128C49C-F29C-49B4-861E-FDD9CE87633F}" presName="horzThree" presStyleCnt="0"/>
      <dgm:spPr/>
    </dgm:pt>
    <dgm:pt modelId="{73766D18-C2A9-4A3A-9356-5A4442927082}" type="pres">
      <dgm:prSet presAssocID="{CAD9B749-FBE8-4DEA-A51D-4FA1B4E9DC30}" presName="sibSpaceTwo" presStyleCnt="0"/>
      <dgm:spPr/>
    </dgm:pt>
    <dgm:pt modelId="{4EA17090-B3F9-4A87-80AE-3BCD9277DF8C}" type="pres">
      <dgm:prSet presAssocID="{04A4B71A-630F-467F-9D29-1491D6A9D3B0}" presName="vertTwo" presStyleCnt="0"/>
      <dgm:spPr/>
    </dgm:pt>
    <dgm:pt modelId="{EAE5C2EC-8DCE-49E8-8A88-0E5579FBEBAD}" type="pres">
      <dgm:prSet presAssocID="{04A4B71A-630F-467F-9D29-1491D6A9D3B0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4713DAEE-1A8B-45B4-900B-3B6398169161}" type="pres">
      <dgm:prSet presAssocID="{04A4B71A-630F-467F-9D29-1491D6A9D3B0}" presName="parTransTwo" presStyleCnt="0"/>
      <dgm:spPr/>
    </dgm:pt>
    <dgm:pt modelId="{5D19BE8F-4BFD-418B-BCF8-627589AEE6C3}" type="pres">
      <dgm:prSet presAssocID="{04A4B71A-630F-467F-9D29-1491D6A9D3B0}" presName="horzTwo" presStyleCnt="0"/>
      <dgm:spPr/>
    </dgm:pt>
    <dgm:pt modelId="{5A1848DA-66C7-44F6-8F59-F50E990FA6E2}" type="pres">
      <dgm:prSet presAssocID="{34AC5320-6A2C-4B28-AA0C-C692B1889198}" presName="vertThree" presStyleCnt="0"/>
      <dgm:spPr/>
    </dgm:pt>
    <dgm:pt modelId="{648A2B47-48EC-4D1F-B033-1CD872C3D368}" type="pres">
      <dgm:prSet presAssocID="{34AC5320-6A2C-4B28-AA0C-C692B1889198}" presName="txThre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46EDFB33-354B-4899-A270-9AE24C32AE0D}" type="pres">
      <dgm:prSet presAssocID="{34AC5320-6A2C-4B28-AA0C-C692B1889198}" presName="horzThree" presStyleCnt="0"/>
      <dgm:spPr/>
    </dgm:pt>
    <dgm:pt modelId="{5865F63A-AC10-49EA-9239-2C776EF3E8E2}" type="pres">
      <dgm:prSet presAssocID="{8DDC7359-8028-482E-926B-4A3A62364658}" presName="sibSpaceThree" presStyleCnt="0"/>
      <dgm:spPr/>
    </dgm:pt>
    <dgm:pt modelId="{0504F15B-A3FF-493D-94B2-37175C54C1F4}" type="pres">
      <dgm:prSet presAssocID="{8C603966-2D08-4D7C-BAFC-0461630F63FB}" presName="vertThree" presStyleCnt="0"/>
      <dgm:spPr/>
    </dgm:pt>
    <dgm:pt modelId="{F21B0EDD-80F3-44DC-B9F3-CAF4AA9CCF94}" type="pres">
      <dgm:prSet presAssocID="{8C603966-2D08-4D7C-BAFC-0461630F63FB}" presName="txThre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070838AA-6EF9-469F-99D7-F4DC91C8B72E}" type="pres">
      <dgm:prSet presAssocID="{8C603966-2D08-4D7C-BAFC-0461630F63FB}" presName="horzThree" presStyleCnt="0"/>
      <dgm:spPr/>
    </dgm:pt>
  </dgm:ptLst>
  <dgm:cxnLst>
    <dgm:cxn modelId="{B5021B37-C291-4B58-82EB-DBC9B88EB691}" srcId="{8CEAD101-70E1-472B-9964-A458C0E1158A}" destId="{4BA69D31-5CAA-439E-87B4-5E175078F9AC}" srcOrd="0" destOrd="0" parTransId="{16D31A22-7E39-48F3-9557-EC06AAC86AD4}" sibTransId="{0F33E4FF-5A45-4E44-81B8-7D95973C10CA}"/>
    <dgm:cxn modelId="{ABFD379F-7811-463A-BEEC-F8BA5846E3CE}" srcId="{04A4B71A-630F-467F-9D29-1491D6A9D3B0}" destId="{8C603966-2D08-4D7C-BAFC-0461630F63FB}" srcOrd="1" destOrd="0" parTransId="{24F31B48-1C33-41AC-BA6B-88C93596A5D0}" sibTransId="{BFB9EC21-F647-497A-92BB-183F82CD3A2C}"/>
    <dgm:cxn modelId="{2A38FC04-8783-4920-9B25-D616C103CB27}" type="presOf" srcId="{D128C49C-F29C-49B4-861E-FDD9CE87633F}" destId="{9F306C38-61EC-4E3E-8B6D-D86EE9CDDB41}" srcOrd="0" destOrd="0" presId="urn:microsoft.com/office/officeart/2005/8/layout/hierarchy4"/>
    <dgm:cxn modelId="{3D3BB348-FEB3-4DCC-B70C-E044EFA706D0}" type="presOf" srcId="{04A4B71A-630F-467F-9D29-1491D6A9D3B0}" destId="{EAE5C2EC-8DCE-49E8-8A88-0E5579FBEBAD}" srcOrd="0" destOrd="0" presId="urn:microsoft.com/office/officeart/2005/8/layout/hierarchy4"/>
    <dgm:cxn modelId="{0BA9E41E-72F7-4061-895F-AF04EEE46E45}" type="presOf" srcId="{A8320BB4-0E93-4775-8C2A-7A1F3E73BD78}" destId="{3019FB35-6FD4-4D38-BA28-9398E76C19E8}" srcOrd="0" destOrd="0" presId="urn:microsoft.com/office/officeart/2005/8/layout/hierarchy4"/>
    <dgm:cxn modelId="{C131F07A-6F92-42FF-AF9E-75E6C71DF24A}" srcId="{4BA69D31-5CAA-439E-87B4-5E175078F9AC}" destId="{DBC1CCBC-5046-458C-9A90-19913E160C15}" srcOrd="0" destOrd="0" parTransId="{8649816A-52DC-4F37-B80B-E8D2C6A562FA}" sibTransId="{CAD9B749-FBE8-4DEA-A51D-4FA1B4E9DC30}"/>
    <dgm:cxn modelId="{632491FB-6C55-45B9-BAF3-79468996821F}" srcId="{04A4B71A-630F-467F-9D29-1491D6A9D3B0}" destId="{34AC5320-6A2C-4B28-AA0C-C692B1889198}" srcOrd="0" destOrd="0" parTransId="{73E7580D-6EBE-4E98-A95B-4F306A784E58}" sibTransId="{8DDC7359-8028-482E-926B-4A3A62364658}"/>
    <dgm:cxn modelId="{D1EEC8AA-1AC7-4C76-A88E-FC020074A299}" type="presOf" srcId="{8C603966-2D08-4D7C-BAFC-0461630F63FB}" destId="{F21B0EDD-80F3-44DC-B9F3-CAF4AA9CCF94}" srcOrd="0" destOrd="0" presId="urn:microsoft.com/office/officeart/2005/8/layout/hierarchy4"/>
    <dgm:cxn modelId="{177E90D1-0D6D-4AAA-96FC-2885AA43DA80}" type="presOf" srcId="{34AC5320-6A2C-4B28-AA0C-C692B1889198}" destId="{648A2B47-48EC-4D1F-B033-1CD872C3D368}" srcOrd="0" destOrd="0" presId="urn:microsoft.com/office/officeart/2005/8/layout/hierarchy4"/>
    <dgm:cxn modelId="{452766C4-92F3-4B82-8629-D66F82EA22CF}" type="presOf" srcId="{DBC1CCBC-5046-458C-9A90-19913E160C15}" destId="{107B06E5-473D-4B99-8704-3922DBE64ACE}" srcOrd="0" destOrd="0" presId="urn:microsoft.com/office/officeart/2005/8/layout/hierarchy4"/>
    <dgm:cxn modelId="{1BF47606-44D3-4AF0-AC93-6287F1C8AA43}" type="presOf" srcId="{8CEAD101-70E1-472B-9964-A458C0E1158A}" destId="{FD53FE7B-8F25-4AA3-A72F-D5B6C6B801B3}" srcOrd="0" destOrd="0" presId="urn:microsoft.com/office/officeart/2005/8/layout/hierarchy4"/>
    <dgm:cxn modelId="{A7ED2A87-2ED8-43F8-B630-D3F6A67C24F5}" srcId="{4BA69D31-5CAA-439E-87B4-5E175078F9AC}" destId="{04A4B71A-630F-467F-9D29-1491D6A9D3B0}" srcOrd="1" destOrd="0" parTransId="{CB530E87-40FF-4A5E-8435-BFA454B62DBB}" sibTransId="{86B56125-9151-424B-ACEF-C0FC3E2F99FC}"/>
    <dgm:cxn modelId="{0ADE5DE3-6047-4F2D-B631-2DE5105A0726}" type="presOf" srcId="{4BA69D31-5CAA-439E-87B4-5E175078F9AC}" destId="{3F661F24-7D40-4653-95B5-FD80586B38B4}" srcOrd="0" destOrd="0" presId="urn:microsoft.com/office/officeart/2005/8/layout/hierarchy4"/>
    <dgm:cxn modelId="{9C20EBFC-64D2-4010-BC51-53FCF0C3FE6E}" srcId="{DBC1CCBC-5046-458C-9A90-19913E160C15}" destId="{A8320BB4-0E93-4775-8C2A-7A1F3E73BD78}" srcOrd="0" destOrd="0" parTransId="{FC702E0C-B95C-40D0-B14C-2C61DCB589B1}" sibTransId="{05357344-01D4-49A7-AEC3-231FA67F75C9}"/>
    <dgm:cxn modelId="{D23A9BF3-E2BF-47E4-86C4-5048521D4318}" srcId="{DBC1CCBC-5046-458C-9A90-19913E160C15}" destId="{D128C49C-F29C-49B4-861E-FDD9CE87633F}" srcOrd="1" destOrd="0" parTransId="{F98403F3-BE06-4733-B735-8FD5967DFC91}" sibTransId="{CCBC3D30-9B00-4F16-ACAF-0F97D4F3E175}"/>
    <dgm:cxn modelId="{90001C2B-E918-426B-BA7C-EDE1165AD3BA}" type="presParOf" srcId="{FD53FE7B-8F25-4AA3-A72F-D5B6C6B801B3}" destId="{0530E085-D5F6-419F-988F-95EA7ECAE40C}" srcOrd="0" destOrd="0" presId="urn:microsoft.com/office/officeart/2005/8/layout/hierarchy4"/>
    <dgm:cxn modelId="{168D62CC-FDD3-4C24-8158-B741DB3F6A8E}" type="presParOf" srcId="{0530E085-D5F6-419F-988F-95EA7ECAE40C}" destId="{3F661F24-7D40-4653-95B5-FD80586B38B4}" srcOrd="0" destOrd="0" presId="urn:microsoft.com/office/officeart/2005/8/layout/hierarchy4"/>
    <dgm:cxn modelId="{D608827F-E7F6-4DC0-96B3-C6C37EC2C981}" type="presParOf" srcId="{0530E085-D5F6-419F-988F-95EA7ECAE40C}" destId="{13BD975B-7405-470F-9C93-7BC3FF4EB6C5}" srcOrd="1" destOrd="0" presId="urn:microsoft.com/office/officeart/2005/8/layout/hierarchy4"/>
    <dgm:cxn modelId="{FD87CF42-5508-4BF0-A6FE-2AA5FA47AA39}" type="presParOf" srcId="{0530E085-D5F6-419F-988F-95EA7ECAE40C}" destId="{52D305AC-84F3-4154-B227-E120CA636B79}" srcOrd="2" destOrd="0" presId="urn:microsoft.com/office/officeart/2005/8/layout/hierarchy4"/>
    <dgm:cxn modelId="{2BEA36AD-63C3-483B-A5C2-AE5B568E2976}" type="presParOf" srcId="{52D305AC-84F3-4154-B227-E120CA636B79}" destId="{64152243-E819-4A76-8F53-99380CC25FBF}" srcOrd="0" destOrd="0" presId="urn:microsoft.com/office/officeart/2005/8/layout/hierarchy4"/>
    <dgm:cxn modelId="{E03781D1-2FCB-43E5-BC8B-EFA968EA6B2E}" type="presParOf" srcId="{64152243-E819-4A76-8F53-99380CC25FBF}" destId="{107B06E5-473D-4B99-8704-3922DBE64ACE}" srcOrd="0" destOrd="0" presId="urn:microsoft.com/office/officeart/2005/8/layout/hierarchy4"/>
    <dgm:cxn modelId="{03EE178D-A0B6-4680-9BC9-F832C5C2497E}" type="presParOf" srcId="{64152243-E819-4A76-8F53-99380CC25FBF}" destId="{7F85E4EB-DAA5-42CC-A286-C1637171616C}" srcOrd="1" destOrd="0" presId="urn:microsoft.com/office/officeart/2005/8/layout/hierarchy4"/>
    <dgm:cxn modelId="{0BF16CB9-1C64-451A-880D-C9EAFE72217A}" type="presParOf" srcId="{64152243-E819-4A76-8F53-99380CC25FBF}" destId="{DE0A4CD8-0057-4A83-A20B-1B0796A59500}" srcOrd="2" destOrd="0" presId="urn:microsoft.com/office/officeart/2005/8/layout/hierarchy4"/>
    <dgm:cxn modelId="{F0E1DD95-699C-4037-8771-A3A59AD1F97C}" type="presParOf" srcId="{DE0A4CD8-0057-4A83-A20B-1B0796A59500}" destId="{52F46255-DD65-467A-9E93-DC1EF1D9678D}" srcOrd="0" destOrd="0" presId="urn:microsoft.com/office/officeart/2005/8/layout/hierarchy4"/>
    <dgm:cxn modelId="{ABEE40FC-7FFC-4846-B773-83D4E073B9CA}" type="presParOf" srcId="{52F46255-DD65-467A-9E93-DC1EF1D9678D}" destId="{3019FB35-6FD4-4D38-BA28-9398E76C19E8}" srcOrd="0" destOrd="0" presId="urn:microsoft.com/office/officeart/2005/8/layout/hierarchy4"/>
    <dgm:cxn modelId="{7A8E4D1D-F926-4426-A36F-A9A5DAAFB48A}" type="presParOf" srcId="{52F46255-DD65-467A-9E93-DC1EF1D9678D}" destId="{288DFC73-5F28-42B3-8753-2ABD02D39C3F}" srcOrd="1" destOrd="0" presId="urn:microsoft.com/office/officeart/2005/8/layout/hierarchy4"/>
    <dgm:cxn modelId="{D2FC6DED-C30D-4FC5-8F42-7D221088BED1}" type="presParOf" srcId="{DE0A4CD8-0057-4A83-A20B-1B0796A59500}" destId="{75A8BACF-7F95-4747-85E0-99FF3F345B51}" srcOrd="1" destOrd="0" presId="urn:microsoft.com/office/officeart/2005/8/layout/hierarchy4"/>
    <dgm:cxn modelId="{5D467226-4639-46DC-9C9D-2C65A8E4C950}" type="presParOf" srcId="{DE0A4CD8-0057-4A83-A20B-1B0796A59500}" destId="{C1B315E9-F077-4CCB-84A1-ABF4846D73F7}" srcOrd="2" destOrd="0" presId="urn:microsoft.com/office/officeart/2005/8/layout/hierarchy4"/>
    <dgm:cxn modelId="{2D6B0228-9964-4CC7-9FFA-E83056E002AE}" type="presParOf" srcId="{C1B315E9-F077-4CCB-84A1-ABF4846D73F7}" destId="{9F306C38-61EC-4E3E-8B6D-D86EE9CDDB41}" srcOrd="0" destOrd="0" presId="urn:microsoft.com/office/officeart/2005/8/layout/hierarchy4"/>
    <dgm:cxn modelId="{9AC23748-30D7-4806-B39C-6B83C5A5242B}" type="presParOf" srcId="{C1B315E9-F077-4CCB-84A1-ABF4846D73F7}" destId="{C56341DA-25C9-4325-95E2-65AAB1B0FF67}" srcOrd="1" destOrd="0" presId="urn:microsoft.com/office/officeart/2005/8/layout/hierarchy4"/>
    <dgm:cxn modelId="{D050E50E-2ACA-49F2-98ED-166878B56405}" type="presParOf" srcId="{52D305AC-84F3-4154-B227-E120CA636B79}" destId="{73766D18-C2A9-4A3A-9356-5A4442927082}" srcOrd="1" destOrd="0" presId="urn:microsoft.com/office/officeart/2005/8/layout/hierarchy4"/>
    <dgm:cxn modelId="{BAD1A559-035A-4C3D-918C-84272FE5FED7}" type="presParOf" srcId="{52D305AC-84F3-4154-B227-E120CA636B79}" destId="{4EA17090-B3F9-4A87-80AE-3BCD9277DF8C}" srcOrd="2" destOrd="0" presId="urn:microsoft.com/office/officeart/2005/8/layout/hierarchy4"/>
    <dgm:cxn modelId="{E7CFC163-F528-4BC1-8B5F-51AF33BB2C52}" type="presParOf" srcId="{4EA17090-B3F9-4A87-80AE-3BCD9277DF8C}" destId="{EAE5C2EC-8DCE-49E8-8A88-0E5579FBEBAD}" srcOrd="0" destOrd="0" presId="urn:microsoft.com/office/officeart/2005/8/layout/hierarchy4"/>
    <dgm:cxn modelId="{CCC7AE58-2E29-431A-9CB8-F644F63D2835}" type="presParOf" srcId="{4EA17090-B3F9-4A87-80AE-3BCD9277DF8C}" destId="{4713DAEE-1A8B-45B4-900B-3B6398169161}" srcOrd="1" destOrd="0" presId="urn:microsoft.com/office/officeart/2005/8/layout/hierarchy4"/>
    <dgm:cxn modelId="{4DFE88DB-19A5-4903-BBB6-41935D82537D}" type="presParOf" srcId="{4EA17090-B3F9-4A87-80AE-3BCD9277DF8C}" destId="{5D19BE8F-4BFD-418B-BCF8-627589AEE6C3}" srcOrd="2" destOrd="0" presId="urn:microsoft.com/office/officeart/2005/8/layout/hierarchy4"/>
    <dgm:cxn modelId="{D3ED52F6-766B-4D46-97C3-B6BF66EE5FBE}" type="presParOf" srcId="{5D19BE8F-4BFD-418B-BCF8-627589AEE6C3}" destId="{5A1848DA-66C7-44F6-8F59-F50E990FA6E2}" srcOrd="0" destOrd="0" presId="urn:microsoft.com/office/officeart/2005/8/layout/hierarchy4"/>
    <dgm:cxn modelId="{D3DDB1D5-0D3B-4CEE-8897-67A91242A903}" type="presParOf" srcId="{5A1848DA-66C7-44F6-8F59-F50E990FA6E2}" destId="{648A2B47-48EC-4D1F-B033-1CD872C3D368}" srcOrd="0" destOrd="0" presId="urn:microsoft.com/office/officeart/2005/8/layout/hierarchy4"/>
    <dgm:cxn modelId="{E6837DCC-012E-47EA-8985-8BCA254D42C3}" type="presParOf" srcId="{5A1848DA-66C7-44F6-8F59-F50E990FA6E2}" destId="{46EDFB33-354B-4899-A270-9AE24C32AE0D}" srcOrd="1" destOrd="0" presId="urn:microsoft.com/office/officeart/2005/8/layout/hierarchy4"/>
    <dgm:cxn modelId="{843F13DF-324C-4572-8198-CF8EF3CFC878}" type="presParOf" srcId="{5D19BE8F-4BFD-418B-BCF8-627589AEE6C3}" destId="{5865F63A-AC10-49EA-9239-2C776EF3E8E2}" srcOrd="1" destOrd="0" presId="urn:microsoft.com/office/officeart/2005/8/layout/hierarchy4"/>
    <dgm:cxn modelId="{E3E8545A-6C74-45F9-B7CB-9740782148BF}" type="presParOf" srcId="{5D19BE8F-4BFD-418B-BCF8-627589AEE6C3}" destId="{0504F15B-A3FF-493D-94B2-37175C54C1F4}" srcOrd="2" destOrd="0" presId="urn:microsoft.com/office/officeart/2005/8/layout/hierarchy4"/>
    <dgm:cxn modelId="{29EB623C-F8A3-451E-954F-0F52C08BB0B3}" type="presParOf" srcId="{0504F15B-A3FF-493D-94B2-37175C54C1F4}" destId="{F21B0EDD-80F3-44DC-B9F3-CAF4AA9CCF94}" srcOrd="0" destOrd="0" presId="urn:microsoft.com/office/officeart/2005/8/layout/hierarchy4"/>
    <dgm:cxn modelId="{9AE3B431-9C41-4323-8910-F71A7D2E68B8}" type="presParOf" srcId="{0504F15B-A3FF-493D-94B2-37175C54C1F4}" destId="{070838AA-6EF9-469F-99D7-F4DC91C8B72E}" srcOrd="1" destOrd="0" presId="urn:microsoft.com/office/officeart/2005/8/layout/hierarchy4"/>
  </dgm:cxnLst>
  <dgm:bg>
    <a:solidFill>
      <a:schemeClr val="bg2"/>
    </a:solidFill>
  </dgm:bg>
  <dgm:whole/>
</dgm:dataModel>
</file>

<file path=ppt/diagrams/data61.xml><?xml version="1.0" encoding="utf-8"?>
<dgm:dataModel xmlns:dgm="http://schemas.openxmlformats.org/drawingml/2006/diagram" xmlns:a="http://schemas.openxmlformats.org/drawingml/2006/main">
  <dgm:ptLst>
    <dgm:pt modelId="{605874DF-30E6-42F1-BCE9-85BA26684122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49A51560-A2F7-4780-AFDA-6AB4CD2F459D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800" i="1" dirty="0" smtClean="0"/>
            <a:t>Beatriz Arnedo Paladines</a:t>
          </a:r>
          <a:endParaRPr lang="es-CO" sz="2800" i="1" dirty="0"/>
        </a:p>
      </dgm:t>
    </dgm:pt>
    <dgm:pt modelId="{4908903F-9672-4736-853A-186F11361E16}" type="parTrans" cxnId="{70917D16-3EAD-48BE-A6F8-F3CBC8BA3883}">
      <dgm:prSet/>
      <dgm:spPr/>
      <dgm:t>
        <a:bodyPr/>
        <a:lstStyle/>
        <a:p>
          <a:endParaRPr lang="es-CO"/>
        </a:p>
      </dgm:t>
    </dgm:pt>
    <dgm:pt modelId="{63C7C679-CDC8-46A7-84D5-C57D3205E96A}" type="sibTrans" cxnId="{70917D16-3EAD-48BE-A6F8-F3CBC8BA3883}">
      <dgm:prSet/>
      <dgm:spPr/>
      <dgm:t>
        <a:bodyPr/>
        <a:lstStyle/>
        <a:p>
          <a:endParaRPr lang="es-CO"/>
        </a:p>
      </dgm:t>
    </dgm:pt>
    <dgm:pt modelId="{BA838B7C-41D3-4085-BB74-5A0671229B53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CO" sz="1800" dirty="0" smtClean="0"/>
            <a:t>Alonso Tiburcio De Arnedo</a:t>
          </a:r>
          <a:endParaRPr lang="es-CO" sz="1800" dirty="0"/>
        </a:p>
      </dgm:t>
    </dgm:pt>
    <dgm:pt modelId="{1EA176C9-656D-4843-BD87-485DBFD887D7}" type="parTrans" cxnId="{6E54CDA5-299A-4355-88BF-801DF1C22AB2}">
      <dgm:prSet/>
      <dgm:spPr/>
      <dgm:t>
        <a:bodyPr/>
        <a:lstStyle/>
        <a:p>
          <a:endParaRPr lang="es-CO"/>
        </a:p>
      </dgm:t>
    </dgm:pt>
    <dgm:pt modelId="{F8190E59-553A-495F-81DD-FF76E04E5DCD}" type="sibTrans" cxnId="{6E54CDA5-299A-4355-88BF-801DF1C22AB2}">
      <dgm:prSet/>
      <dgm:spPr/>
      <dgm:t>
        <a:bodyPr/>
        <a:lstStyle/>
        <a:p>
          <a:endParaRPr lang="es-CO"/>
        </a:p>
      </dgm:t>
    </dgm:pt>
    <dgm:pt modelId="{B9138F90-EF41-4D90-B3DD-0043BED8FA12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María Paladines De la Fuente</a:t>
          </a:r>
          <a:endParaRPr lang="es-CO" sz="2000" dirty="0"/>
        </a:p>
      </dgm:t>
    </dgm:pt>
    <dgm:pt modelId="{8AA90C0D-2D45-459C-A3E9-67D469172E5A}" type="parTrans" cxnId="{697A425F-557B-4662-B565-F4D27CB9EC31}">
      <dgm:prSet/>
      <dgm:spPr/>
      <dgm:t>
        <a:bodyPr/>
        <a:lstStyle/>
        <a:p>
          <a:endParaRPr lang="es-CO"/>
        </a:p>
      </dgm:t>
    </dgm:pt>
    <dgm:pt modelId="{FDC985DE-7AFC-4778-9CA0-C7CB21FEA3FC}" type="sibTrans" cxnId="{697A425F-557B-4662-B565-F4D27CB9EC31}">
      <dgm:prSet/>
      <dgm:spPr/>
      <dgm:t>
        <a:bodyPr/>
        <a:lstStyle/>
        <a:p>
          <a:endParaRPr lang="es-CO"/>
        </a:p>
      </dgm:t>
    </dgm:pt>
    <dgm:pt modelId="{14C6ABFB-6E32-4D5B-95A9-46C740020F38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baseline="0" dirty="0" smtClean="0"/>
            <a:t>Alonso López Paladines</a:t>
          </a:r>
          <a:endParaRPr lang="es-CO" sz="1800" baseline="0" dirty="0"/>
        </a:p>
      </dgm:t>
    </dgm:pt>
    <dgm:pt modelId="{14E032E6-FFC9-4BCC-9AFC-F89FC18762B9}" type="parTrans" cxnId="{83FEAB29-CEF5-472C-85AF-57561B3C60EA}">
      <dgm:prSet/>
      <dgm:spPr/>
      <dgm:t>
        <a:bodyPr/>
        <a:lstStyle/>
        <a:p>
          <a:endParaRPr lang="es-CO"/>
        </a:p>
      </dgm:t>
    </dgm:pt>
    <dgm:pt modelId="{88AEE6BE-7E2C-4E01-8B4C-75CE47C32E3F}" type="sibTrans" cxnId="{83FEAB29-CEF5-472C-85AF-57561B3C60EA}">
      <dgm:prSet/>
      <dgm:spPr/>
      <dgm:t>
        <a:bodyPr/>
        <a:lstStyle/>
        <a:p>
          <a:endParaRPr lang="es-CO"/>
        </a:p>
      </dgm:t>
    </dgm:pt>
    <dgm:pt modelId="{CB305803-F849-4FB6-BBCF-A83249C35328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Isabel Pérez Galeano</a:t>
          </a:r>
          <a:endParaRPr lang="es-CO" sz="2000" dirty="0"/>
        </a:p>
      </dgm:t>
    </dgm:pt>
    <dgm:pt modelId="{5A81AA71-E5CF-43C7-9A01-209BE0D5A15B}" type="parTrans" cxnId="{39D37E45-E52F-41C3-A0D2-FB5099CE4351}">
      <dgm:prSet/>
      <dgm:spPr/>
      <dgm:t>
        <a:bodyPr/>
        <a:lstStyle/>
        <a:p>
          <a:endParaRPr lang="es-CO"/>
        </a:p>
      </dgm:t>
    </dgm:pt>
    <dgm:pt modelId="{EECF4C6E-7084-485E-B3EE-70D618A81EAB}" type="sibTrans" cxnId="{39D37E45-E52F-41C3-A0D2-FB5099CE4351}">
      <dgm:prSet/>
      <dgm:spPr/>
      <dgm:t>
        <a:bodyPr/>
        <a:lstStyle/>
        <a:p>
          <a:endParaRPr lang="es-CO"/>
        </a:p>
      </dgm:t>
    </dgm:pt>
    <dgm:pt modelId="{D661EBDD-3798-4613-855B-D857DF67CCB2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CO" sz="1800" dirty="0" smtClean="0"/>
            <a:t>Francisco Pérez Holguín</a:t>
          </a:r>
          <a:endParaRPr lang="es-CO" sz="1800" dirty="0"/>
        </a:p>
      </dgm:t>
    </dgm:pt>
    <dgm:pt modelId="{BD327405-8D9F-4E62-908E-DC70652D18CF}" type="parTrans" cxnId="{758D7EC1-90C3-4DA4-A0F7-B9DF7155BA41}">
      <dgm:prSet/>
      <dgm:spPr/>
      <dgm:t>
        <a:bodyPr/>
        <a:lstStyle/>
        <a:p>
          <a:endParaRPr lang="es-CO"/>
        </a:p>
      </dgm:t>
    </dgm:pt>
    <dgm:pt modelId="{0D55409B-6DE2-45DC-AD50-75F687178159}" type="sibTrans" cxnId="{758D7EC1-90C3-4DA4-A0F7-B9DF7155BA41}">
      <dgm:prSet/>
      <dgm:spPr/>
      <dgm:t>
        <a:bodyPr/>
        <a:lstStyle/>
        <a:p>
          <a:endParaRPr lang="es-CO"/>
        </a:p>
      </dgm:t>
    </dgm:pt>
    <dgm:pt modelId="{4A2F40FD-9576-4703-808E-A6DB73E2E3A0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tx1"/>
        </a:solidFill>
      </dgm:spPr>
      <dgm:t>
        <a:bodyPr/>
        <a:lstStyle/>
        <a:p>
          <a:endParaRPr lang="es-CO" sz="1600" dirty="0"/>
        </a:p>
      </dgm:t>
    </dgm:pt>
    <dgm:pt modelId="{D34F82F3-A6A5-489B-B6B7-A884E33953DF}" type="parTrans" cxnId="{B8F1E002-C157-454B-BF5A-E20AAB60657D}">
      <dgm:prSet/>
      <dgm:spPr/>
      <dgm:t>
        <a:bodyPr/>
        <a:lstStyle/>
        <a:p>
          <a:endParaRPr lang="es-CO"/>
        </a:p>
      </dgm:t>
    </dgm:pt>
    <dgm:pt modelId="{A2CC181F-2571-488D-AAA3-3CCEF2345982}" type="sibTrans" cxnId="{B8F1E002-C157-454B-BF5A-E20AAB60657D}">
      <dgm:prSet/>
      <dgm:spPr/>
      <dgm:t>
        <a:bodyPr/>
        <a:lstStyle/>
        <a:p>
          <a:endParaRPr lang="es-CO"/>
        </a:p>
      </dgm:t>
    </dgm:pt>
    <dgm:pt modelId="{60D07BF9-B253-43F4-A6C7-8A5932B883CD}" type="pres">
      <dgm:prSet presAssocID="{605874DF-30E6-42F1-BCE9-85BA26684122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BBCA36AC-5EF6-4F9C-999E-8860034191EB}" type="pres">
      <dgm:prSet presAssocID="{49A51560-A2F7-4780-AFDA-6AB4CD2F459D}" presName="vertOne" presStyleCnt="0"/>
      <dgm:spPr/>
    </dgm:pt>
    <dgm:pt modelId="{D5B72BD6-4129-4FDA-A698-F33865C9E1A8}" type="pres">
      <dgm:prSet presAssocID="{49A51560-A2F7-4780-AFDA-6AB4CD2F459D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AA1D4340-BD0D-4AD8-8CD2-BEC6A823EA0E}" type="pres">
      <dgm:prSet presAssocID="{49A51560-A2F7-4780-AFDA-6AB4CD2F459D}" presName="parTransOne" presStyleCnt="0"/>
      <dgm:spPr/>
    </dgm:pt>
    <dgm:pt modelId="{73ACD72C-85D5-4E2D-9EAE-000D2C58070E}" type="pres">
      <dgm:prSet presAssocID="{49A51560-A2F7-4780-AFDA-6AB4CD2F459D}" presName="horzOne" presStyleCnt="0"/>
      <dgm:spPr/>
    </dgm:pt>
    <dgm:pt modelId="{01EAAFB8-83E4-47A3-872C-71F2C9353F69}" type="pres">
      <dgm:prSet presAssocID="{BA838B7C-41D3-4085-BB74-5A0671229B53}" presName="vertTwo" presStyleCnt="0"/>
      <dgm:spPr/>
    </dgm:pt>
    <dgm:pt modelId="{4309D7A0-EB6F-4186-A7BE-30D88978F579}" type="pres">
      <dgm:prSet presAssocID="{BA838B7C-41D3-4085-BB74-5A0671229B53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952CCE1A-7442-483A-A820-8BC552E9AD58}" type="pres">
      <dgm:prSet presAssocID="{BA838B7C-41D3-4085-BB74-5A0671229B53}" presName="horzTwo" presStyleCnt="0"/>
      <dgm:spPr/>
    </dgm:pt>
    <dgm:pt modelId="{BC53312E-C553-4E6D-B332-9C24C1CEACA4}" type="pres">
      <dgm:prSet presAssocID="{F8190E59-553A-495F-81DD-FF76E04E5DCD}" presName="sibSpaceTwo" presStyleCnt="0"/>
      <dgm:spPr/>
    </dgm:pt>
    <dgm:pt modelId="{D7D956CC-1E81-4C9A-9904-04BAA2F50720}" type="pres">
      <dgm:prSet presAssocID="{B9138F90-EF41-4D90-B3DD-0043BED8FA12}" presName="vertTwo" presStyleCnt="0"/>
      <dgm:spPr/>
    </dgm:pt>
    <dgm:pt modelId="{2DC82693-DF9B-4858-A77B-E11580C866C4}" type="pres">
      <dgm:prSet presAssocID="{B9138F90-EF41-4D90-B3DD-0043BED8FA12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F19D6837-FB2E-47AD-BDF9-B6468BCE799C}" type="pres">
      <dgm:prSet presAssocID="{B9138F90-EF41-4D90-B3DD-0043BED8FA12}" presName="parTransTwo" presStyleCnt="0"/>
      <dgm:spPr/>
    </dgm:pt>
    <dgm:pt modelId="{E1DC56D2-DB19-43EC-AD81-B6C43F404B44}" type="pres">
      <dgm:prSet presAssocID="{B9138F90-EF41-4D90-B3DD-0043BED8FA12}" presName="horzTwo" presStyleCnt="0"/>
      <dgm:spPr/>
    </dgm:pt>
    <dgm:pt modelId="{FE0F3D26-551E-4C84-B07F-D07D1FDC151C}" type="pres">
      <dgm:prSet presAssocID="{14C6ABFB-6E32-4D5B-95A9-46C740020F38}" presName="vertThree" presStyleCnt="0"/>
      <dgm:spPr/>
    </dgm:pt>
    <dgm:pt modelId="{2DC0A432-9296-48B7-A84D-CFD3FA85534C}" type="pres">
      <dgm:prSet presAssocID="{14C6ABFB-6E32-4D5B-95A9-46C740020F38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F1DB3602-12E5-44FD-B253-751334F30174}" type="pres">
      <dgm:prSet presAssocID="{14C6ABFB-6E32-4D5B-95A9-46C740020F38}" presName="horzThree" presStyleCnt="0"/>
      <dgm:spPr/>
    </dgm:pt>
    <dgm:pt modelId="{A5ACBF74-F3C8-4C19-A197-36B4E7AEC8E8}" type="pres">
      <dgm:prSet presAssocID="{88AEE6BE-7E2C-4E01-8B4C-75CE47C32E3F}" presName="sibSpaceThree" presStyleCnt="0"/>
      <dgm:spPr/>
    </dgm:pt>
    <dgm:pt modelId="{EE2E9D54-E861-4808-8F57-9AB4394077BF}" type="pres">
      <dgm:prSet presAssocID="{CB305803-F849-4FB6-BBCF-A83249C35328}" presName="vertThree" presStyleCnt="0"/>
      <dgm:spPr/>
    </dgm:pt>
    <dgm:pt modelId="{85704F0E-5549-45C7-AB2C-B1494BD8CE29}" type="pres">
      <dgm:prSet presAssocID="{CB305803-F849-4FB6-BBCF-A83249C35328}" presName="txThre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C4450804-943D-446B-A1AB-A062823C1413}" type="pres">
      <dgm:prSet presAssocID="{CB305803-F849-4FB6-BBCF-A83249C35328}" presName="parTransThree" presStyleCnt="0"/>
      <dgm:spPr/>
    </dgm:pt>
    <dgm:pt modelId="{9D9106B1-76CA-41FA-9F0D-8E23CB0B771B}" type="pres">
      <dgm:prSet presAssocID="{CB305803-F849-4FB6-BBCF-A83249C35328}" presName="horzThree" presStyleCnt="0"/>
      <dgm:spPr/>
    </dgm:pt>
    <dgm:pt modelId="{3C301758-1E6E-4A62-BD42-F2466B6659E7}" type="pres">
      <dgm:prSet presAssocID="{D661EBDD-3798-4613-855B-D857DF67CCB2}" presName="vertFour" presStyleCnt="0">
        <dgm:presLayoutVars>
          <dgm:chPref val="3"/>
        </dgm:presLayoutVars>
      </dgm:prSet>
      <dgm:spPr/>
    </dgm:pt>
    <dgm:pt modelId="{36BA7B16-1043-4615-9EA7-77A26194104D}" type="pres">
      <dgm:prSet presAssocID="{D661EBDD-3798-4613-855B-D857DF67CCB2}" presName="txFour" presStyleLbl="node4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B3B6E3CF-64A1-43D3-AEF3-22D53198E77F}" type="pres">
      <dgm:prSet presAssocID="{D661EBDD-3798-4613-855B-D857DF67CCB2}" presName="horzFour" presStyleCnt="0"/>
      <dgm:spPr/>
    </dgm:pt>
    <dgm:pt modelId="{8714DD7E-3A47-46CA-BC60-28BED066CA25}" type="pres">
      <dgm:prSet presAssocID="{0D55409B-6DE2-45DC-AD50-75F687178159}" presName="sibSpaceFour" presStyleCnt="0"/>
      <dgm:spPr/>
    </dgm:pt>
    <dgm:pt modelId="{CDCF0A33-6204-4807-ADFC-9FA76D50DB2A}" type="pres">
      <dgm:prSet presAssocID="{4A2F40FD-9576-4703-808E-A6DB73E2E3A0}" presName="vertFour" presStyleCnt="0">
        <dgm:presLayoutVars>
          <dgm:chPref val="3"/>
        </dgm:presLayoutVars>
      </dgm:prSet>
      <dgm:spPr/>
    </dgm:pt>
    <dgm:pt modelId="{D38483CD-7A0D-44A2-8134-E9740B705419}" type="pres">
      <dgm:prSet presAssocID="{4A2F40FD-9576-4703-808E-A6DB73E2E3A0}" presName="txFour" presStyleLbl="node4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A03C82B2-A973-4229-8C46-38C3AE80D571}" type="pres">
      <dgm:prSet presAssocID="{4A2F40FD-9576-4703-808E-A6DB73E2E3A0}" presName="horzFour" presStyleCnt="0"/>
      <dgm:spPr/>
    </dgm:pt>
  </dgm:ptLst>
  <dgm:cxnLst>
    <dgm:cxn modelId="{758D7EC1-90C3-4DA4-A0F7-B9DF7155BA41}" srcId="{CB305803-F849-4FB6-BBCF-A83249C35328}" destId="{D661EBDD-3798-4613-855B-D857DF67CCB2}" srcOrd="0" destOrd="0" parTransId="{BD327405-8D9F-4E62-908E-DC70652D18CF}" sibTransId="{0D55409B-6DE2-45DC-AD50-75F687178159}"/>
    <dgm:cxn modelId="{2459A56E-68E2-4296-A6C0-40C68AE7DEFC}" type="presOf" srcId="{4A2F40FD-9576-4703-808E-A6DB73E2E3A0}" destId="{D38483CD-7A0D-44A2-8134-E9740B705419}" srcOrd="0" destOrd="0" presId="urn:microsoft.com/office/officeart/2005/8/layout/hierarchy4"/>
    <dgm:cxn modelId="{20FDB605-5023-4C61-8CF6-A207C335F14D}" type="presOf" srcId="{B9138F90-EF41-4D90-B3DD-0043BED8FA12}" destId="{2DC82693-DF9B-4858-A77B-E11580C866C4}" srcOrd="0" destOrd="0" presId="urn:microsoft.com/office/officeart/2005/8/layout/hierarchy4"/>
    <dgm:cxn modelId="{AE31F3DD-F915-41E6-A33F-E66A89CD10FF}" type="presOf" srcId="{CB305803-F849-4FB6-BBCF-A83249C35328}" destId="{85704F0E-5549-45C7-AB2C-B1494BD8CE29}" srcOrd="0" destOrd="0" presId="urn:microsoft.com/office/officeart/2005/8/layout/hierarchy4"/>
    <dgm:cxn modelId="{EF5B1B38-DA55-4061-937C-16C24B5791A2}" type="presOf" srcId="{605874DF-30E6-42F1-BCE9-85BA26684122}" destId="{60D07BF9-B253-43F4-A6C7-8A5932B883CD}" srcOrd="0" destOrd="0" presId="urn:microsoft.com/office/officeart/2005/8/layout/hierarchy4"/>
    <dgm:cxn modelId="{B8F1E002-C157-454B-BF5A-E20AAB60657D}" srcId="{CB305803-F849-4FB6-BBCF-A83249C35328}" destId="{4A2F40FD-9576-4703-808E-A6DB73E2E3A0}" srcOrd="1" destOrd="0" parTransId="{D34F82F3-A6A5-489B-B6B7-A884E33953DF}" sibTransId="{A2CC181F-2571-488D-AAA3-3CCEF2345982}"/>
    <dgm:cxn modelId="{39D37E45-E52F-41C3-A0D2-FB5099CE4351}" srcId="{B9138F90-EF41-4D90-B3DD-0043BED8FA12}" destId="{CB305803-F849-4FB6-BBCF-A83249C35328}" srcOrd="1" destOrd="0" parTransId="{5A81AA71-E5CF-43C7-9A01-209BE0D5A15B}" sibTransId="{EECF4C6E-7084-485E-B3EE-70D618A81EAB}"/>
    <dgm:cxn modelId="{83FEAB29-CEF5-472C-85AF-57561B3C60EA}" srcId="{B9138F90-EF41-4D90-B3DD-0043BED8FA12}" destId="{14C6ABFB-6E32-4D5B-95A9-46C740020F38}" srcOrd="0" destOrd="0" parTransId="{14E032E6-FFC9-4BCC-9AFC-F89FC18762B9}" sibTransId="{88AEE6BE-7E2C-4E01-8B4C-75CE47C32E3F}"/>
    <dgm:cxn modelId="{70917D16-3EAD-48BE-A6F8-F3CBC8BA3883}" srcId="{605874DF-30E6-42F1-BCE9-85BA26684122}" destId="{49A51560-A2F7-4780-AFDA-6AB4CD2F459D}" srcOrd="0" destOrd="0" parTransId="{4908903F-9672-4736-853A-186F11361E16}" sibTransId="{63C7C679-CDC8-46A7-84D5-C57D3205E96A}"/>
    <dgm:cxn modelId="{4289E735-4B2B-46E1-A604-3A6F9A4254D6}" type="presOf" srcId="{D661EBDD-3798-4613-855B-D857DF67CCB2}" destId="{36BA7B16-1043-4615-9EA7-77A26194104D}" srcOrd="0" destOrd="0" presId="urn:microsoft.com/office/officeart/2005/8/layout/hierarchy4"/>
    <dgm:cxn modelId="{6C971837-8804-4EBE-844A-4A61E15370D1}" type="presOf" srcId="{BA838B7C-41D3-4085-BB74-5A0671229B53}" destId="{4309D7A0-EB6F-4186-A7BE-30D88978F579}" srcOrd="0" destOrd="0" presId="urn:microsoft.com/office/officeart/2005/8/layout/hierarchy4"/>
    <dgm:cxn modelId="{6E54CDA5-299A-4355-88BF-801DF1C22AB2}" srcId="{49A51560-A2F7-4780-AFDA-6AB4CD2F459D}" destId="{BA838B7C-41D3-4085-BB74-5A0671229B53}" srcOrd="0" destOrd="0" parTransId="{1EA176C9-656D-4843-BD87-485DBFD887D7}" sibTransId="{F8190E59-553A-495F-81DD-FF76E04E5DCD}"/>
    <dgm:cxn modelId="{A8DDD98A-98EE-49B5-939E-7F0872F94918}" type="presOf" srcId="{14C6ABFB-6E32-4D5B-95A9-46C740020F38}" destId="{2DC0A432-9296-48B7-A84D-CFD3FA85534C}" srcOrd="0" destOrd="0" presId="urn:microsoft.com/office/officeart/2005/8/layout/hierarchy4"/>
    <dgm:cxn modelId="{60EDFFFF-EDBF-47F0-A53A-0EB5C80688EC}" type="presOf" srcId="{49A51560-A2F7-4780-AFDA-6AB4CD2F459D}" destId="{D5B72BD6-4129-4FDA-A698-F33865C9E1A8}" srcOrd="0" destOrd="0" presId="urn:microsoft.com/office/officeart/2005/8/layout/hierarchy4"/>
    <dgm:cxn modelId="{697A425F-557B-4662-B565-F4D27CB9EC31}" srcId="{49A51560-A2F7-4780-AFDA-6AB4CD2F459D}" destId="{B9138F90-EF41-4D90-B3DD-0043BED8FA12}" srcOrd="1" destOrd="0" parTransId="{8AA90C0D-2D45-459C-A3E9-67D469172E5A}" sibTransId="{FDC985DE-7AFC-4778-9CA0-C7CB21FEA3FC}"/>
    <dgm:cxn modelId="{6DD7F45D-E0E6-4B08-A02A-D83701B1C817}" type="presParOf" srcId="{60D07BF9-B253-43F4-A6C7-8A5932B883CD}" destId="{BBCA36AC-5EF6-4F9C-999E-8860034191EB}" srcOrd="0" destOrd="0" presId="urn:microsoft.com/office/officeart/2005/8/layout/hierarchy4"/>
    <dgm:cxn modelId="{E0FCC96C-2F7E-4C46-911F-420E1CAB987F}" type="presParOf" srcId="{BBCA36AC-5EF6-4F9C-999E-8860034191EB}" destId="{D5B72BD6-4129-4FDA-A698-F33865C9E1A8}" srcOrd="0" destOrd="0" presId="urn:microsoft.com/office/officeart/2005/8/layout/hierarchy4"/>
    <dgm:cxn modelId="{0E50DECB-67B3-49A5-9EAE-AE661A94FD8E}" type="presParOf" srcId="{BBCA36AC-5EF6-4F9C-999E-8860034191EB}" destId="{AA1D4340-BD0D-4AD8-8CD2-BEC6A823EA0E}" srcOrd="1" destOrd="0" presId="urn:microsoft.com/office/officeart/2005/8/layout/hierarchy4"/>
    <dgm:cxn modelId="{5C4DFFAE-D10B-4EF5-9F93-1873AC2DDA9C}" type="presParOf" srcId="{BBCA36AC-5EF6-4F9C-999E-8860034191EB}" destId="{73ACD72C-85D5-4E2D-9EAE-000D2C58070E}" srcOrd="2" destOrd="0" presId="urn:microsoft.com/office/officeart/2005/8/layout/hierarchy4"/>
    <dgm:cxn modelId="{272C1220-800B-4C3B-B6B1-7DE59E2E7FD3}" type="presParOf" srcId="{73ACD72C-85D5-4E2D-9EAE-000D2C58070E}" destId="{01EAAFB8-83E4-47A3-872C-71F2C9353F69}" srcOrd="0" destOrd="0" presId="urn:microsoft.com/office/officeart/2005/8/layout/hierarchy4"/>
    <dgm:cxn modelId="{2683D5FC-B761-4A36-9DB0-34D418423A39}" type="presParOf" srcId="{01EAAFB8-83E4-47A3-872C-71F2C9353F69}" destId="{4309D7A0-EB6F-4186-A7BE-30D88978F579}" srcOrd="0" destOrd="0" presId="urn:microsoft.com/office/officeart/2005/8/layout/hierarchy4"/>
    <dgm:cxn modelId="{94E4F51B-9D03-4A99-A50F-A0EDB2C9CB37}" type="presParOf" srcId="{01EAAFB8-83E4-47A3-872C-71F2C9353F69}" destId="{952CCE1A-7442-483A-A820-8BC552E9AD58}" srcOrd="1" destOrd="0" presId="urn:microsoft.com/office/officeart/2005/8/layout/hierarchy4"/>
    <dgm:cxn modelId="{F677F724-973E-4A84-AD13-0345E4BD55EE}" type="presParOf" srcId="{73ACD72C-85D5-4E2D-9EAE-000D2C58070E}" destId="{BC53312E-C553-4E6D-B332-9C24C1CEACA4}" srcOrd="1" destOrd="0" presId="urn:microsoft.com/office/officeart/2005/8/layout/hierarchy4"/>
    <dgm:cxn modelId="{DA271F16-FE06-4173-8E92-939DA85EF023}" type="presParOf" srcId="{73ACD72C-85D5-4E2D-9EAE-000D2C58070E}" destId="{D7D956CC-1E81-4C9A-9904-04BAA2F50720}" srcOrd="2" destOrd="0" presId="urn:microsoft.com/office/officeart/2005/8/layout/hierarchy4"/>
    <dgm:cxn modelId="{F47D62C4-6B25-4578-BE63-CB88D4CB8519}" type="presParOf" srcId="{D7D956CC-1E81-4C9A-9904-04BAA2F50720}" destId="{2DC82693-DF9B-4858-A77B-E11580C866C4}" srcOrd="0" destOrd="0" presId="urn:microsoft.com/office/officeart/2005/8/layout/hierarchy4"/>
    <dgm:cxn modelId="{7BD35E78-F3E4-4D38-993A-A8CADBD77D66}" type="presParOf" srcId="{D7D956CC-1E81-4C9A-9904-04BAA2F50720}" destId="{F19D6837-FB2E-47AD-BDF9-B6468BCE799C}" srcOrd="1" destOrd="0" presId="urn:microsoft.com/office/officeart/2005/8/layout/hierarchy4"/>
    <dgm:cxn modelId="{37CF54CB-B2AC-4834-B2A9-0FB1421F339F}" type="presParOf" srcId="{D7D956CC-1E81-4C9A-9904-04BAA2F50720}" destId="{E1DC56D2-DB19-43EC-AD81-B6C43F404B44}" srcOrd="2" destOrd="0" presId="urn:microsoft.com/office/officeart/2005/8/layout/hierarchy4"/>
    <dgm:cxn modelId="{E6ABF30A-32D3-4365-8C3D-38572C8B1A35}" type="presParOf" srcId="{E1DC56D2-DB19-43EC-AD81-B6C43F404B44}" destId="{FE0F3D26-551E-4C84-B07F-D07D1FDC151C}" srcOrd="0" destOrd="0" presId="urn:microsoft.com/office/officeart/2005/8/layout/hierarchy4"/>
    <dgm:cxn modelId="{D880C01B-33CC-4133-BD8B-136F81943BA4}" type="presParOf" srcId="{FE0F3D26-551E-4C84-B07F-D07D1FDC151C}" destId="{2DC0A432-9296-48B7-A84D-CFD3FA85534C}" srcOrd="0" destOrd="0" presId="urn:microsoft.com/office/officeart/2005/8/layout/hierarchy4"/>
    <dgm:cxn modelId="{996CACA5-38A7-4038-96D2-184147DB52FD}" type="presParOf" srcId="{FE0F3D26-551E-4C84-B07F-D07D1FDC151C}" destId="{F1DB3602-12E5-44FD-B253-751334F30174}" srcOrd="1" destOrd="0" presId="urn:microsoft.com/office/officeart/2005/8/layout/hierarchy4"/>
    <dgm:cxn modelId="{EE43AE05-EF0F-4FEB-B3AD-96579BF04409}" type="presParOf" srcId="{E1DC56D2-DB19-43EC-AD81-B6C43F404B44}" destId="{A5ACBF74-F3C8-4C19-A197-36B4E7AEC8E8}" srcOrd="1" destOrd="0" presId="urn:microsoft.com/office/officeart/2005/8/layout/hierarchy4"/>
    <dgm:cxn modelId="{D51AFA88-5A5B-43E3-80F5-65E412932A6A}" type="presParOf" srcId="{E1DC56D2-DB19-43EC-AD81-B6C43F404B44}" destId="{EE2E9D54-E861-4808-8F57-9AB4394077BF}" srcOrd="2" destOrd="0" presId="urn:microsoft.com/office/officeart/2005/8/layout/hierarchy4"/>
    <dgm:cxn modelId="{792C7634-B349-447D-8A88-A0BB03BD6F7C}" type="presParOf" srcId="{EE2E9D54-E861-4808-8F57-9AB4394077BF}" destId="{85704F0E-5549-45C7-AB2C-B1494BD8CE29}" srcOrd="0" destOrd="0" presId="urn:microsoft.com/office/officeart/2005/8/layout/hierarchy4"/>
    <dgm:cxn modelId="{98089844-B3E5-4FEE-BD4D-34A8C0174581}" type="presParOf" srcId="{EE2E9D54-E861-4808-8F57-9AB4394077BF}" destId="{C4450804-943D-446B-A1AB-A062823C1413}" srcOrd="1" destOrd="0" presId="urn:microsoft.com/office/officeart/2005/8/layout/hierarchy4"/>
    <dgm:cxn modelId="{9346EB17-F3AD-49EC-974B-DD81DB502E08}" type="presParOf" srcId="{EE2E9D54-E861-4808-8F57-9AB4394077BF}" destId="{9D9106B1-76CA-41FA-9F0D-8E23CB0B771B}" srcOrd="2" destOrd="0" presId="urn:microsoft.com/office/officeart/2005/8/layout/hierarchy4"/>
    <dgm:cxn modelId="{223EE1F5-C94A-427B-839A-AB83C3782082}" type="presParOf" srcId="{9D9106B1-76CA-41FA-9F0D-8E23CB0B771B}" destId="{3C301758-1E6E-4A62-BD42-F2466B6659E7}" srcOrd="0" destOrd="0" presId="urn:microsoft.com/office/officeart/2005/8/layout/hierarchy4"/>
    <dgm:cxn modelId="{8C08D0B9-728D-4373-A664-A0DDF2F36A09}" type="presParOf" srcId="{3C301758-1E6E-4A62-BD42-F2466B6659E7}" destId="{36BA7B16-1043-4615-9EA7-77A26194104D}" srcOrd="0" destOrd="0" presId="urn:microsoft.com/office/officeart/2005/8/layout/hierarchy4"/>
    <dgm:cxn modelId="{5BF5BAFA-2DAE-4FBC-A4D7-7BBF978F5515}" type="presParOf" srcId="{3C301758-1E6E-4A62-BD42-F2466B6659E7}" destId="{B3B6E3CF-64A1-43D3-AEF3-22D53198E77F}" srcOrd="1" destOrd="0" presId="urn:microsoft.com/office/officeart/2005/8/layout/hierarchy4"/>
    <dgm:cxn modelId="{018963E6-72C6-49B3-B790-7AAD136F3C19}" type="presParOf" srcId="{9D9106B1-76CA-41FA-9F0D-8E23CB0B771B}" destId="{8714DD7E-3A47-46CA-BC60-28BED066CA25}" srcOrd="1" destOrd="0" presId="urn:microsoft.com/office/officeart/2005/8/layout/hierarchy4"/>
    <dgm:cxn modelId="{243CC358-7C46-4997-AB52-AE46066B2141}" type="presParOf" srcId="{9D9106B1-76CA-41FA-9F0D-8E23CB0B771B}" destId="{CDCF0A33-6204-4807-ADFC-9FA76D50DB2A}" srcOrd="2" destOrd="0" presId="urn:microsoft.com/office/officeart/2005/8/layout/hierarchy4"/>
    <dgm:cxn modelId="{321186FA-E0A0-47C4-9277-82CB4037752D}" type="presParOf" srcId="{CDCF0A33-6204-4807-ADFC-9FA76D50DB2A}" destId="{D38483CD-7A0D-44A2-8134-E9740B705419}" srcOrd="0" destOrd="0" presId="urn:microsoft.com/office/officeart/2005/8/layout/hierarchy4"/>
    <dgm:cxn modelId="{9DA42B53-D85A-479F-B0FA-05526D4B8632}" type="presParOf" srcId="{CDCF0A33-6204-4807-ADFC-9FA76D50DB2A}" destId="{A03C82B2-A973-4229-8C46-38C3AE80D571}" srcOrd="1" destOrd="0" presId="urn:microsoft.com/office/officeart/2005/8/layout/hierarchy4"/>
  </dgm:cxnLst>
  <dgm:bg>
    <a:solidFill>
      <a:schemeClr val="bg2"/>
    </a:solidFill>
  </dgm:bg>
  <dgm:whole/>
</dgm:dataModel>
</file>

<file path=ppt/diagrams/data62.xml><?xml version="1.0" encoding="utf-8"?>
<dgm:dataModel xmlns:dgm="http://schemas.openxmlformats.org/drawingml/2006/diagram" xmlns:a="http://schemas.openxmlformats.org/drawingml/2006/main">
  <dgm:ptLst>
    <dgm:pt modelId="{10ED40AF-DFB1-4943-B6DB-2A904FAA918A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A5A0439B-9DF9-44BE-9726-CB54ED9BCAA6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800" i="1" dirty="0" smtClean="0"/>
            <a:t>Alonso Restrepo Peláez</a:t>
          </a:r>
          <a:endParaRPr lang="es-CO" sz="2800" i="1" dirty="0"/>
        </a:p>
      </dgm:t>
    </dgm:pt>
    <dgm:pt modelId="{D3D2AC93-0C44-40F4-A71C-452BBF6293C0}" type="parTrans" cxnId="{A91D6D1A-BFEC-4F83-A707-E324346A6E79}">
      <dgm:prSet/>
      <dgm:spPr/>
      <dgm:t>
        <a:bodyPr/>
        <a:lstStyle/>
        <a:p>
          <a:endParaRPr lang="es-CO"/>
        </a:p>
      </dgm:t>
    </dgm:pt>
    <dgm:pt modelId="{A5FC7D51-CE44-477D-A9B4-1EEBA1413B6C}" type="sibTrans" cxnId="{A91D6D1A-BFEC-4F83-A707-E324346A6E79}">
      <dgm:prSet/>
      <dgm:spPr/>
      <dgm:t>
        <a:bodyPr/>
        <a:lstStyle/>
        <a:p>
          <a:endParaRPr lang="es-CO"/>
        </a:p>
      </dgm:t>
    </dgm:pt>
    <dgm:pt modelId="{807510D7-03E3-4485-AA5F-D96F48A22D85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baseline="0" dirty="0" smtClean="0"/>
            <a:t>Alonso                                 López De Restrepo Méndez</a:t>
          </a:r>
          <a:endParaRPr lang="es-CO" sz="1800" baseline="0" dirty="0"/>
        </a:p>
      </dgm:t>
    </dgm:pt>
    <dgm:pt modelId="{98337006-82E0-4AF4-B98F-421F59FA9F3C}" type="parTrans" cxnId="{3ED81DB3-5CA6-448B-B328-D294DADE7BAD}">
      <dgm:prSet/>
      <dgm:spPr/>
      <dgm:t>
        <a:bodyPr/>
        <a:lstStyle/>
        <a:p>
          <a:endParaRPr lang="es-CO"/>
        </a:p>
      </dgm:t>
    </dgm:pt>
    <dgm:pt modelId="{D150D15C-0FEC-4EAA-AD92-82CAD8142DA8}" type="sibTrans" cxnId="{3ED81DB3-5CA6-448B-B328-D294DADE7BAD}">
      <dgm:prSet/>
      <dgm:spPr/>
      <dgm:t>
        <a:bodyPr/>
        <a:lstStyle/>
        <a:p>
          <a:endParaRPr lang="es-CO"/>
        </a:p>
      </dgm:t>
    </dgm:pt>
    <dgm:pt modelId="{8FB66204-E51C-4CD8-865F-B82776D0537F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Josefa Peláez Ruiz</a:t>
          </a:r>
          <a:endParaRPr lang="es-CO" sz="2000" dirty="0"/>
        </a:p>
      </dgm:t>
    </dgm:pt>
    <dgm:pt modelId="{8FC3EB04-99BB-4930-B477-69A962573B39}" type="parTrans" cxnId="{1122B9DE-5A98-48B2-B61B-50AFE92A5B06}">
      <dgm:prSet/>
      <dgm:spPr/>
      <dgm:t>
        <a:bodyPr/>
        <a:lstStyle/>
        <a:p>
          <a:endParaRPr lang="es-CO"/>
        </a:p>
      </dgm:t>
    </dgm:pt>
    <dgm:pt modelId="{D7A20F7F-57F9-4CFE-BC52-A442A7941841}" type="sibTrans" cxnId="{1122B9DE-5A98-48B2-B61B-50AFE92A5B06}">
      <dgm:prSet/>
      <dgm:spPr/>
      <dgm:t>
        <a:bodyPr/>
        <a:lstStyle/>
        <a:p>
          <a:endParaRPr lang="es-CO"/>
        </a:p>
      </dgm:t>
    </dgm:pt>
    <dgm:pt modelId="{F9782E82-50F9-4AB9-AEE5-5320F4184336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dirty="0" smtClean="0"/>
            <a:t>Juan                                                 Peláez Hernández                       </a:t>
          </a:r>
          <a:r>
            <a:rPr lang="es-CO" sz="1200" dirty="0" smtClean="0">
              <a:sym typeface="Wingdings" pitchFamily="2" charset="2"/>
            </a:rPr>
            <a:t> 64</a:t>
          </a:r>
          <a:endParaRPr lang="es-CO" sz="1200" dirty="0"/>
        </a:p>
      </dgm:t>
    </dgm:pt>
    <dgm:pt modelId="{FE9414A1-8C54-4C10-8BA4-E7E4AF7FFE47}" type="parTrans" cxnId="{5865FE60-E321-44D4-800D-2339A6F5C5DD}">
      <dgm:prSet/>
      <dgm:spPr/>
      <dgm:t>
        <a:bodyPr/>
        <a:lstStyle/>
        <a:p>
          <a:endParaRPr lang="es-CO"/>
        </a:p>
      </dgm:t>
    </dgm:pt>
    <dgm:pt modelId="{9351D173-9E25-413C-B715-3C7BCEFE8050}" type="sibTrans" cxnId="{5865FE60-E321-44D4-800D-2339A6F5C5DD}">
      <dgm:prSet/>
      <dgm:spPr/>
      <dgm:t>
        <a:bodyPr/>
        <a:lstStyle/>
        <a:p>
          <a:endParaRPr lang="es-CO"/>
        </a:p>
      </dgm:t>
    </dgm:pt>
    <dgm:pt modelId="{66A70D23-A0AD-4B11-8F52-BDC59B236D9A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dirty="0" smtClean="0"/>
            <a:t>Juana Josefa                                     Ruiz De La Cámara                                           </a:t>
          </a:r>
          <a:r>
            <a:rPr lang="es-CO" sz="1200" dirty="0" smtClean="0">
              <a:sym typeface="Wingdings" pitchFamily="2" charset="2"/>
            </a:rPr>
            <a:t> D 65</a:t>
          </a:r>
          <a:endParaRPr lang="es-CO" sz="1200" dirty="0"/>
        </a:p>
      </dgm:t>
    </dgm:pt>
    <dgm:pt modelId="{AA40E42B-AA57-425E-9010-6AD15C41B804}" type="parTrans" cxnId="{135F09AF-3B1F-469D-954B-5DE1C47E438C}">
      <dgm:prSet/>
      <dgm:spPr/>
      <dgm:t>
        <a:bodyPr/>
        <a:lstStyle/>
        <a:p>
          <a:endParaRPr lang="es-CO"/>
        </a:p>
      </dgm:t>
    </dgm:pt>
    <dgm:pt modelId="{B6E71C9C-CB2E-40F5-B789-DCA83AAA33A1}" type="sibTrans" cxnId="{135F09AF-3B1F-469D-954B-5DE1C47E438C}">
      <dgm:prSet/>
      <dgm:spPr/>
      <dgm:t>
        <a:bodyPr/>
        <a:lstStyle/>
        <a:p>
          <a:endParaRPr lang="es-CO"/>
        </a:p>
      </dgm:t>
    </dgm:pt>
    <dgm:pt modelId="{E75BF49A-0BBD-418B-A465-D5C73CDDC862}" type="pres">
      <dgm:prSet presAssocID="{10ED40AF-DFB1-4943-B6DB-2A904FAA918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C5044949-83A1-4F58-A519-9A80468DDA88}" type="pres">
      <dgm:prSet presAssocID="{A5A0439B-9DF9-44BE-9726-CB54ED9BCAA6}" presName="vertOne" presStyleCnt="0"/>
      <dgm:spPr/>
    </dgm:pt>
    <dgm:pt modelId="{91FB120D-2138-44C7-9333-E7797D753584}" type="pres">
      <dgm:prSet presAssocID="{A5A0439B-9DF9-44BE-9726-CB54ED9BCAA6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DDF68A1B-1C7B-4549-8E10-6A4019BAF939}" type="pres">
      <dgm:prSet presAssocID="{A5A0439B-9DF9-44BE-9726-CB54ED9BCAA6}" presName="parTransOne" presStyleCnt="0"/>
      <dgm:spPr/>
    </dgm:pt>
    <dgm:pt modelId="{089067B3-01AB-452F-8BC1-2E3F9B913017}" type="pres">
      <dgm:prSet presAssocID="{A5A0439B-9DF9-44BE-9726-CB54ED9BCAA6}" presName="horzOne" presStyleCnt="0"/>
      <dgm:spPr/>
    </dgm:pt>
    <dgm:pt modelId="{56683279-673D-481B-912A-2A556CEB78EC}" type="pres">
      <dgm:prSet presAssocID="{807510D7-03E3-4485-AA5F-D96F48A22D85}" presName="vertTwo" presStyleCnt="0"/>
      <dgm:spPr/>
    </dgm:pt>
    <dgm:pt modelId="{60EE6258-DEB8-4D84-9916-0A2AF143F6A3}" type="pres">
      <dgm:prSet presAssocID="{807510D7-03E3-4485-AA5F-D96F48A22D85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F8ECE7D3-DE9A-4968-A382-5647509319A9}" type="pres">
      <dgm:prSet presAssocID="{807510D7-03E3-4485-AA5F-D96F48A22D85}" presName="horzTwo" presStyleCnt="0"/>
      <dgm:spPr/>
    </dgm:pt>
    <dgm:pt modelId="{16BFCAAF-E09A-4B7F-90D7-220E6A987D29}" type="pres">
      <dgm:prSet presAssocID="{D150D15C-0FEC-4EAA-AD92-82CAD8142DA8}" presName="sibSpaceTwo" presStyleCnt="0"/>
      <dgm:spPr/>
    </dgm:pt>
    <dgm:pt modelId="{161228DE-0D77-4DD6-8699-BC5BFF581AAF}" type="pres">
      <dgm:prSet presAssocID="{8FB66204-E51C-4CD8-865F-B82776D0537F}" presName="vertTwo" presStyleCnt="0"/>
      <dgm:spPr/>
    </dgm:pt>
    <dgm:pt modelId="{760457A8-D2A1-4D5B-B1CC-4F8AA79EB2D1}" type="pres">
      <dgm:prSet presAssocID="{8FB66204-E51C-4CD8-865F-B82776D0537F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6582AD26-9C89-4A0A-80A2-59F75C173853}" type="pres">
      <dgm:prSet presAssocID="{8FB66204-E51C-4CD8-865F-B82776D0537F}" presName="parTransTwo" presStyleCnt="0"/>
      <dgm:spPr/>
    </dgm:pt>
    <dgm:pt modelId="{777A8E9A-2F19-4E7A-92D5-61D85FAD2EE4}" type="pres">
      <dgm:prSet presAssocID="{8FB66204-E51C-4CD8-865F-B82776D0537F}" presName="horzTwo" presStyleCnt="0"/>
      <dgm:spPr/>
    </dgm:pt>
    <dgm:pt modelId="{E419582C-293D-44B7-B7DA-26850CD67E42}" type="pres">
      <dgm:prSet presAssocID="{F9782E82-50F9-4AB9-AEE5-5320F4184336}" presName="vertThree" presStyleCnt="0"/>
      <dgm:spPr/>
    </dgm:pt>
    <dgm:pt modelId="{AEB69FFC-897C-490A-A3CA-60F7C07230E3}" type="pres">
      <dgm:prSet presAssocID="{F9782E82-50F9-4AB9-AEE5-5320F4184336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8DAD88D3-BB03-45EB-8F78-3239D605ABFD}" type="pres">
      <dgm:prSet presAssocID="{F9782E82-50F9-4AB9-AEE5-5320F4184336}" presName="horzThree" presStyleCnt="0"/>
      <dgm:spPr/>
    </dgm:pt>
    <dgm:pt modelId="{9D029FD5-40FB-448E-8156-C08D8F8E23C1}" type="pres">
      <dgm:prSet presAssocID="{9351D173-9E25-413C-B715-3C7BCEFE8050}" presName="sibSpaceThree" presStyleCnt="0"/>
      <dgm:spPr/>
    </dgm:pt>
    <dgm:pt modelId="{840E3454-BC4F-4DA8-B3FB-9EC2DF1CE877}" type="pres">
      <dgm:prSet presAssocID="{66A70D23-A0AD-4B11-8F52-BDC59B236D9A}" presName="vertThree" presStyleCnt="0"/>
      <dgm:spPr/>
    </dgm:pt>
    <dgm:pt modelId="{7BA2A5B8-DBD8-46F2-B8BD-DAA52F8588F3}" type="pres">
      <dgm:prSet presAssocID="{66A70D23-A0AD-4B11-8F52-BDC59B236D9A}" presName="txThre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BFC5BBF0-712B-4E37-96D9-D59BC37B201A}" type="pres">
      <dgm:prSet presAssocID="{66A70D23-A0AD-4B11-8F52-BDC59B236D9A}" presName="horzThree" presStyleCnt="0"/>
      <dgm:spPr/>
    </dgm:pt>
  </dgm:ptLst>
  <dgm:cxnLst>
    <dgm:cxn modelId="{1122B9DE-5A98-48B2-B61B-50AFE92A5B06}" srcId="{A5A0439B-9DF9-44BE-9726-CB54ED9BCAA6}" destId="{8FB66204-E51C-4CD8-865F-B82776D0537F}" srcOrd="1" destOrd="0" parTransId="{8FC3EB04-99BB-4930-B477-69A962573B39}" sibTransId="{D7A20F7F-57F9-4CFE-BC52-A442A7941841}"/>
    <dgm:cxn modelId="{FFBEEBFA-6504-4D4D-A0B9-1005B58040CB}" type="presOf" srcId="{807510D7-03E3-4485-AA5F-D96F48A22D85}" destId="{60EE6258-DEB8-4D84-9916-0A2AF143F6A3}" srcOrd="0" destOrd="0" presId="urn:microsoft.com/office/officeart/2005/8/layout/hierarchy4"/>
    <dgm:cxn modelId="{D4D6F833-8674-4910-B8BE-6CCAB4C98BBE}" type="presOf" srcId="{A5A0439B-9DF9-44BE-9726-CB54ED9BCAA6}" destId="{91FB120D-2138-44C7-9333-E7797D753584}" srcOrd="0" destOrd="0" presId="urn:microsoft.com/office/officeart/2005/8/layout/hierarchy4"/>
    <dgm:cxn modelId="{3ED81DB3-5CA6-448B-B328-D294DADE7BAD}" srcId="{A5A0439B-9DF9-44BE-9726-CB54ED9BCAA6}" destId="{807510D7-03E3-4485-AA5F-D96F48A22D85}" srcOrd="0" destOrd="0" parTransId="{98337006-82E0-4AF4-B98F-421F59FA9F3C}" sibTransId="{D150D15C-0FEC-4EAA-AD92-82CAD8142DA8}"/>
    <dgm:cxn modelId="{135F09AF-3B1F-469D-954B-5DE1C47E438C}" srcId="{8FB66204-E51C-4CD8-865F-B82776D0537F}" destId="{66A70D23-A0AD-4B11-8F52-BDC59B236D9A}" srcOrd="1" destOrd="0" parTransId="{AA40E42B-AA57-425E-9010-6AD15C41B804}" sibTransId="{B6E71C9C-CB2E-40F5-B789-DCA83AAA33A1}"/>
    <dgm:cxn modelId="{645F41CD-9CB5-4C54-8383-02F9F1363B99}" type="presOf" srcId="{8FB66204-E51C-4CD8-865F-B82776D0537F}" destId="{760457A8-D2A1-4D5B-B1CC-4F8AA79EB2D1}" srcOrd="0" destOrd="0" presId="urn:microsoft.com/office/officeart/2005/8/layout/hierarchy4"/>
    <dgm:cxn modelId="{96F20823-980C-4F35-9397-1786793E4CC9}" type="presOf" srcId="{F9782E82-50F9-4AB9-AEE5-5320F4184336}" destId="{AEB69FFC-897C-490A-A3CA-60F7C07230E3}" srcOrd="0" destOrd="0" presId="urn:microsoft.com/office/officeart/2005/8/layout/hierarchy4"/>
    <dgm:cxn modelId="{A87A77B7-A5B2-40D9-A6C0-E341A8F3A5E3}" type="presOf" srcId="{66A70D23-A0AD-4B11-8F52-BDC59B236D9A}" destId="{7BA2A5B8-DBD8-46F2-B8BD-DAA52F8588F3}" srcOrd="0" destOrd="0" presId="urn:microsoft.com/office/officeart/2005/8/layout/hierarchy4"/>
    <dgm:cxn modelId="{A5BBA9F3-DD4E-4EEF-A478-2CB7AF5A7264}" type="presOf" srcId="{10ED40AF-DFB1-4943-B6DB-2A904FAA918A}" destId="{E75BF49A-0BBD-418B-A465-D5C73CDDC862}" srcOrd="0" destOrd="0" presId="urn:microsoft.com/office/officeart/2005/8/layout/hierarchy4"/>
    <dgm:cxn modelId="{A91D6D1A-BFEC-4F83-A707-E324346A6E79}" srcId="{10ED40AF-DFB1-4943-B6DB-2A904FAA918A}" destId="{A5A0439B-9DF9-44BE-9726-CB54ED9BCAA6}" srcOrd="0" destOrd="0" parTransId="{D3D2AC93-0C44-40F4-A71C-452BBF6293C0}" sibTransId="{A5FC7D51-CE44-477D-A9B4-1EEBA1413B6C}"/>
    <dgm:cxn modelId="{5865FE60-E321-44D4-800D-2339A6F5C5DD}" srcId="{8FB66204-E51C-4CD8-865F-B82776D0537F}" destId="{F9782E82-50F9-4AB9-AEE5-5320F4184336}" srcOrd="0" destOrd="0" parTransId="{FE9414A1-8C54-4C10-8BA4-E7E4AF7FFE47}" sibTransId="{9351D173-9E25-413C-B715-3C7BCEFE8050}"/>
    <dgm:cxn modelId="{51E05015-A712-4E35-8EB4-420320DD692C}" type="presParOf" srcId="{E75BF49A-0BBD-418B-A465-D5C73CDDC862}" destId="{C5044949-83A1-4F58-A519-9A80468DDA88}" srcOrd="0" destOrd="0" presId="urn:microsoft.com/office/officeart/2005/8/layout/hierarchy4"/>
    <dgm:cxn modelId="{38515FFA-6AB4-4663-8106-B925B936F9B4}" type="presParOf" srcId="{C5044949-83A1-4F58-A519-9A80468DDA88}" destId="{91FB120D-2138-44C7-9333-E7797D753584}" srcOrd="0" destOrd="0" presId="urn:microsoft.com/office/officeart/2005/8/layout/hierarchy4"/>
    <dgm:cxn modelId="{C0321775-2988-4C84-BB53-A34FD3479C8A}" type="presParOf" srcId="{C5044949-83A1-4F58-A519-9A80468DDA88}" destId="{DDF68A1B-1C7B-4549-8E10-6A4019BAF939}" srcOrd="1" destOrd="0" presId="urn:microsoft.com/office/officeart/2005/8/layout/hierarchy4"/>
    <dgm:cxn modelId="{CA153BA7-566D-402F-A746-CA8F0593B6C0}" type="presParOf" srcId="{C5044949-83A1-4F58-A519-9A80468DDA88}" destId="{089067B3-01AB-452F-8BC1-2E3F9B913017}" srcOrd="2" destOrd="0" presId="urn:microsoft.com/office/officeart/2005/8/layout/hierarchy4"/>
    <dgm:cxn modelId="{76936D09-9F43-4F66-A383-2F03CC5C51E8}" type="presParOf" srcId="{089067B3-01AB-452F-8BC1-2E3F9B913017}" destId="{56683279-673D-481B-912A-2A556CEB78EC}" srcOrd="0" destOrd="0" presId="urn:microsoft.com/office/officeart/2005/8/layout/hierarchy4"/>
    <dgm:cxn modelId="{44F2F3B4-D0E2-46B1-9BE0-8D10F691D732}" type="presParOf" srcId="{56683279-673D-481B-912A-2A556CEB78EC}" destId="{60EE6258-DEB8-4D84-9916-0A2AF143F6A3}" srcOrd="0" destOrd="0" presId="urn:microsoft.com/office/officeart/2005/8/layout/hierarchy4"/>
    <dgm:cxn modelId="{A96EE01E-B779-4EC8-BFB5-B6CF38F73582}" type="presParOf" srcId="{56683279-673D-481B-912A-2A556CEB78EC}" destId="{F8ECE7D3-DE9A-4968-A382-5647509319A9}" srcOrd="1" destOrd="0" presId="urn:microsoft.com/office/officeart/2005/8/layout/hierarchy4"/>
    <dgm:cxn modelId="{3A5E25ED-65A7-4125-89A6-A19A96509268}" type="presParOf" srcId="{089067B3-01AB-452F-8BC1-2E3F9B913017}" destId="{16BFCAAF-E09A-4B7F-90D7-220E6A987D29}" srcOrd="1" destOrd="0" presId="urn:microsoft.com/office/officeart/2005/8/layout/hierarchy4"/>
    <dgm:cxn modelId="{431E2188-EDC3-4B0A-B2B7-9FD3AD5C5676}" type="presParOf" srcId="{089067B3-01AB-452F-8BC1-2E3F9B913017}" destId="{161228DE-0D77-4DD6-8699-BC5BFF581AAF}" srcOrd="2" destOrd="0" presId="urn:microsoft.com/office/officeart/2005/8/layout/hierarchy4"/>
    <dgm:cxn modelId="{32D2BD30-C859-4B39-92C1-27752A2DAA70}" type="presParOf" srcId="{161228DE-0D77-4DD6-8699-BC5BFF581AAF}" destId="{760457A8-D2A1-4D5B-B1CC-4F8AA79EB2D1}" srcOrd="0" destOrd="0" presId="urn:microsoft.com/office/officeart/2005/8/layout/hierarchy4"/>
    <dgm:cxn modelId="{8C3E1DF7-03BF-4ABC-842E-363AA240F56B}" type="presParOf" srcId="{161228DE-0D77-4DD6-8699-BC5BFF581AAF}" destId="{6582AD26-9C89-4A0A-80A2-59F75C173853}" srcOrd="1" destOrd="0" presId="urn:microsoft.com/office/officeart/2005/8/layout/hierarchy4"/>
    <dgm:cxn modelId="{06D27AF2-8E13-4C89-8F6C-4958F59AB2AF}" type="presParOf" srcId="{161228DE-0D77-4DD6-8699-BC5BFF581AAF}" destId="{777A8E9A-2F19-4E7A-92D5-61D85FAD2EE4}" srcOrd="2" destOrd="0" presId="urn:microsoft.com/office/officeart/2005/8/layout/hierarchy4"/>
    <dgm:cxn modelId="{3F8764C0-AB22-40DA-8FDA-E46D4DCD2602}" type="presParOf" srcId="{777A8E9A-2F19-4E7A-92D5-61D85FAD2EE4}" destId="{E419582C-293D-44B7-B7DA-26850CD67E42}" srcOrd="0" destOrd="0" presId="urn:microsoft.com/office/officeart/2005/8/layout/hierarchy4"/>
    <dgm:cxn modelId="{E5B1B8AE-51B4-446C-B43B-BE9B4B375051}" type="presParOf" srcId="{E419582C-293D-44B7-B7DA-26850CD67E42}" destId="{AEB69FFC-897C-490A-A3CA-60F7C07230E3}" srcOrd="0" destOrd="0" presId="urn:microsoft.com/office/officeart/2005/8/layout/hierarchy4"/>
    <dgm:cxn modelId="{093617F4-9037-4AA4-BFD2-4F7EC0B00B2E}" type="presParOf" srcId="{E419582C-293D-44B7-B7DA-26850CD67E42}" destId="{8DAD88D3-BB03-45EB-8F78-3239D605ABFD}" srcOrd="1" destOrd="0" presId="urn:microsoft.com/office/officeart/2005/8/layout/hierarchy4"/>
    <dgm:cxn modelId="{FB3D5EDC-4EA0-44C0-9719-C895106DE628}" type="presParOf" srcId="{777A8E9A-2F19-4E7A-92D5-61D85FAD2EE4}" destId="{9D029FD5-40FB-448E-8156-C08D8F8E23C1}" srcOrd="1" destOrd="0" presId="urn:microsoft.com/office/officeart/2005/8/layout/hierarchy4"/>
    <dgm:cxn modelId="{F66AF812-BE74-4D6D-A2A7-7B6F42267146}" type="presParOf" srcId="{777A8E9A-2F19-4E7A-92D5-61D85FAD2EE4}" destId="{840E3454-BC4F-4DA8-B3FB-9EC2DF1CE877}" srcOrd="2" destOrd="0" presId="urn:microsoft.com/office/officeart/2005/8/layout/hierarchy4"/>
    <dgm:cxn modelId="{89502B56-D3D6-40A1-8B5F-6A3883A70958}" type="presParOf" srcId="{840E3454-BC4F-4DA8-B3FB-9EC2DF1CE877}" destId="{7BA2A5B8-DBD8-46F2-B8BD-DAA52F8588F3}" srcOrd="0" destOrd="0" presId="urn:microsoft.com/office/officeart/2005/8/layout/hierarchy4"/>
    <dgm:cxn modelId="{3D0DA5DE-D08E-43D3-AE58-CCD1DA79E364}" type="presParOf" srcId="{840E3454-BC4F-4DA8-B3FB-9EC2DF1CE877}" destId="{BFC5BBF0-712B-4E37-96D9-D59BC37B201A}" srcOrd="1" destOrd="0" presId="urn:microsoft.com/office/officeart/2005/8/layout/hierarchy4"/>
  </dgm:cxnLst>
  <dgm:bg/>
  <dgm:whole/>
</dgm:dataModel>
</file>

<file path=ppt/diagrams/data63.xml><?xml version="1.0" encoding="utf-8"?>
<dgm:dataModel xmlns:dgm="http://schemas.openxmlformats.org/drawingml/2006/diagram" xmlns:a="http://schemas.openxmlformats.org/drawingml/2006/main">
  <dgm:ptLst>
    <dgm:pt modelId="{10ED40AF-DFB1-4943-B6DB-2A904FAA918A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A86CAC57-BC04-4F37-AAC1-A8D41FFBFAAD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800" i="1" baseline="0" dirty="0" smtClean="0"/>
            <a:t>Juan Peláez Hernández</a:t>
          </a:r>
          <a:endParaRPr lang="es-CO" sz="2800" i="1" baseline="0" dirty="0"/>
        </a:p>
      </dgm:t>
    </dgm:pt>
    <dgm:pt modelId="{309F67F4-F09C-4170-840B-250CB612629D}" type="parTrans" cxnId="{C4A2A338-14A3-4867-AF4B-32E00D9D2A9E}">
      <dgm:prSet/>
      <dgm:spPr/>
      <dgm:t>
        <a:bodyPr/>
        <a:lstStyle/>
        <a:p>
          <a:endParaRPr lang="es-CO"/>
        </a:p>
      </dgm:t>
    </dgm:pt>
    <dgm:pt modelId="{60BBAC6B-1183-4459-8E5F-4FA1ED64380F}" type="sibTrans" cxnId="{C4A2A338-14A3-4867-AF4B-32E00D9D2A9E}">
      <dgm:prSet/>
      <dgm:spPr/>
      <dgm:t>
        <a:bodyPr/>
        <a:lstStyle/>
        <a:p>
          <a:endParaRPr lang="es-CO"/>
        </a:p>
      </dgm:t>
    </dgm:pt>
    <dgm:pt modelId="{5D495DAA-A2D4-4297-BBDD-6141A5A9CF05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Juan Peláez </a:t>
          </a:r>
          <a:r>
            <a:rPr lang="es-CO" sz="2000" dirty="0" err="1" smtClean="0"/>
            <a:t>Abeu</a:t>
          </a:r>
          <a:endParaRPr lang="es-CO" sz="2000" dirty="0"/>
        </a:p>
      </dgm:t>
    </dgm:pt>
    <dgm:pt modelId="{BB8CF656-C445-4C38-B8BA-0AB231635977}" type="parTrans" cxnId="{921B3357-2923-4033-893B-B37DBA031B9E}">
      <dgm:prSet/>
      <dgm:spPr/>
      <dgm:t>
        <a:bodyPr/>
        <a:lstStyle/>
        <a:p>
          <a:endParaRPr lang="es-CO"/>
        </a:p>
      </dgm:t>
    </dgm:pt>
    <dgm:pt modelId="{D523EA98-1BFF-495F-83EC-310E99D32259}" type="sibTrans" cxnId="{921B3357-2923-4033-893B-B37DBA031B9E}">
      <dgm:prSet/>
      <dgm:spPr/>
      <dgm:t>
        <a:bodyPr/>
        <a:lstStyle/>
        <a:p>
          <a:endParaRPr lang="es-CO"/>
        </a:p>
      </dgm:t>
    </dgm:pt>
    <dgm:pt modelId="{3253D48D-9D16-4B5F-BAC9-6102C9133C4B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baseline="0" dirty="0" smtClean="0"/>
            <a:t>María Hernández De La Vera</a:t>
          </a:r>
          <a:endParaRPr lang="es-CO" sz="2000" baseline="0" dirty="0"/>
        </a:p>
      </dgm:t>
    </dgm:pt>
    <dgm:pt modelId="{24ED88BE-49B6-4FAD-A775-68E69709295A}" type="sibTrans" cxnId="{1CC4AD65-2B21-4245-B77D-85E2EB946566}">
      <dgm:prSet/>
      <dgm:spPr/>
      <dgm:t>
        <a:bodyPr/>
        <a:lstStyle/>
        <a:p>
          <a:endParaRPr lang="es-CO"/>
        </a:p>
      </dgm:t>
    </dgm:pt>
    <dgm:pt modelId="{8900CA67-CDD7-408C-BD7A-2D22EA120E9F}" type="parTrans" cxnId="{1CC4AD65-2B21-4245-B77D-85E2EB946566}">
      <dgm:prSet/>
      <dgm:spPr/>
      <dgm:t>
        <a:bodyPr/>
        <a:lstStyle/>
        <a:p>
          <a:endParaRPr lang="es-CO"/>
        </a:p>
      </dgm:t>
    </dgm:pt>
    <dgm:pt modelId="{E75BF49A-0BBD-418B-A465-D5C73CDDC862}" type="pres">
      <dgm:prSet presAssocID="{10ED40AF-DFB1-4943-B6DB-2A904FAA918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EDBF8A7C-14B8-4582-897B-7D30F019BF04}" type="pres">
      <dgm:prSet presAssocID="{A86CAC57-BC04-4F37-AAC1-A8D41FFBFAAD}" presName="vertOne" presStyleCnt="0"/>
      <dgm:spPr/>
    </dgm:pt>
    <dgm:pt modelId="{095BFAB3-989E-47C8-AFCA-D001CAC199B8}" type="pres">
      <dgm:prSet presAssocID="{A86CAC57-BC04-4F37-AAC1-A8D41FFBFAAD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A0FFA1EB-A3FB-4384-B8F6-3B2E7C4A583F}" type="pres">
      <dgm:prSet presAssocID="{A86CAC57-BC04-4F37-AAC1-A8D41FFBFAAD}" presName="parTransOne" presStyleCnt="0"/>
      <dgm:spPr/>
    </dgm:pt>
    <dgm:pt modelId="{5B11D691-91CA-42A3-B218-07A9B6AB02AA}" type="pres">
      <dgm:prSet presAssocID="{A86CAC57-BC04-4F37-AAC1-A8D41FFBFAAD}" presName="horzOne" presStyleCnt="0"/>
      <dgm:spPr/>
    </dgm:pt>
    <dgm:pt modelId="{9292B7C3-825D-42C3-A420-003489CD87B0}" type="pres">
      <dgm:prSet presAssocID="{5D495DAA-A2D4-4297-BBDD-6141A5A9CF05}" presName="vertTwo" presStyleCnt="0"/>
      <dgm:spPr/>
    </dgm:pt>
    <dgm:pt modelId="{455C2BA8-D8D9-4498-A8E9-737312E840A6}" type="pres">
      <dgm:prSet presAssocID="{5D495DAA-A2D4-4297-BBDD-6141A5A9CF05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6A53FDA3-021A-492E-946B-53130AB11125}" type="pres">
      <dgm:prSet presAssocID="{5D495DAA-A2D4-4297-BBDD-6141A5A9CF05}" presName="horzTwo" presStyleCnt="0"/>
      <dgm:spPr/>
    </dgm:pt>
    <dgm:pt modelId="{9384F9F3-376F-4E66-83D2-CA5E45974C00}" type="pres">
      <dgm:prSet presAssocID="{D523EA98-1BFF-495F-83EC-310E99D32259}" presName="sibSpaceTwo" presStyleCnt="0"/>
      <dgm:spPr/>
    </dgm:pt>
    <dgm:pt modelId="{0C111A45-CE03-4519-960A-9A57D65A360F}" type="pres">
      <dgm:prSet presAssocID="{3253D48D-9D16-4B5F-BAC9-6102C9133C4B}" presName="vertTwo" presStyleCnt="0"/>
      <dgm:spPr/>
    </dgm:pt>
    <dgm:pt modelId="{FBF9FA92-0614-48AC-847A-7E704F1519AD}" type="pres">
      <dgm:prSet presAssocID="{3253D48D-9D16-4B5F-BAC9-6102C9133C4B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D8046317-1AD8-4776-92B8-99C519C8B251}" type="pres">
      <dgm:prSet presAssocID="{3253D48D-9D16-4B5F-BAC9-6102C9133C4B}" presName="horzTwo" presStyleCnt="0"/>
      <dgm:spPr/>
    </dgm:pt>
  </dgm:ptLst>
  <dgm:cxnLst>
    <dgm:cxn modelId="{E8A4BB77-4901-4004-90E7-7A351621849A}" type="presOf" srcId="{3253D48D-9D16-4B5F-BAC9-6102C9133C4B}" destId="{FBF9FA92-0614-48AC-847A-7E704F1519AD}" srcOrd="0" destOrd="0" presId="urn:microsoft.com/office/officeart/2005/8/layout/hierarchy4"/>
    <dgm:cxn modelId="{C4A2A338-14A3-4867-AF4B-32E00D9D2A9E}" srcId="{10ED40AF-DFB1-4943-B6DB-2A904FAA918A}" destId="{A86CAC57-BC04-4F37-AAC1-A8D41FFBFAAD}" srcOrd="0" destOrd="0" parTransId="{309F67F4-F09C-4170-840B-250CB612629D}" sibTransId="{60BBAC6B-1183-4459-8E5F-4FA1ED64380F}"/>
    <dgm:cxn modelId="{921B3357-2923-4033-893B-B37DBA031B9E}" srcId="{A86CAC57-BC04-4F37-AAC1-A8D41FFBFAAD}" destId="{5D495DAA-A2D4-4297-BBDD-6141A5A9CF05}" srcOrd="0" destOrd="0" parTransId="{BB8CF656-C445-4C38-B8BA-0AB231635977}" sibTransId="{D523EA98-1BFF-495F-83EC-310E99D32259}"/>
    <dgm:cxn modelId="{C3B2F0B0-B1AC-42EA-BF02-28E667EBE7C8}" type="presOf" srcId="{10ED40AF-DFB1-4943-B6DB-2A904FAA918A}" destId="{E75BF49A-0BBD-418B-A465-D5C73CDDC862}" srcOrd="0" destOrd="0" presId="urn:microsoft.com/office/officeart/2005/8/layout/hierarchy4"/>
    <dgm:cxn modelId="{1CC4AD65-2B21-4245-B77D-85E2EB946566}" srcId="{A86CAC57-BC04-4F37-AAC1-A8D41FFBFAAD}" destId="{3253D48D-9D16-4B5F-BAC9-6102C9133C4B}" srcOrd="1" destOrd="0" parTransId="{8900CA67-CDD7-408C-BD7A-2D22EA120E9F}" sibTransId="{24ED88BE-49B6-4FAD-A775-68E69709295A}"/>
    <dgm:cxn modelId="{1640E362-6DF9-4087-83C0-21C07257F8FC}" type="presOf" srcId="{A86CAC57-BC04-4F37-AAC1-A8D41FFBFAAD}" destId="{095BFAB3-989E-47C8-AFCA-D001CAC199B8}" srcOrd="0" destOrd="0" presId="urn:microsoft.com/office/officeart/2005/8/layout/hierarchy4"/>
    <dgm:cxn modelId="{027F26FC-3387-4466-A24E-DB111E9CD790}" type="presOf" srcId="{5D495DAA-A2D4-4297-BBDD-6141A5A9CF05}" destId="{455C2BA8-D8D9-4498-A8E9-737312E840A6}" srcOrd="0" destOrd="0" presId="urn:microsoft.com/office/officeart/2005/8/layout/hierarchy4"/>
    <dgm:cxn modelId="{AF06524C-10FC-464A-92E5-84ABFC6F068B}" type="presParOf" srcId="{E75BF49A-0BBD-418B-A465-D5C73CDDC862}" destId="{EDBF8A7C-14B8-4582-897B-7D30F019BF04}" srcOrd="0" destOrd="0" presId="urn:microsoft.com/office/officeart/2005/8/layout/hierarchy4"/>
    <dgm:cxn modelId="{20BB923B-181B-4A8A-B51A-E2B0EE997589}" type="presParOf" srcId="{EDBF8A7C-14B8-4582-897B-7D30F019BF04}" destId="{095BFAB3-989E-47C8-AFCA-D001CAC199B8}" srcOrd="0" destOrd="0" presId="urn:microsoft.com/office/officeart/2005/8/layout/hierarchy4"/>
    <dgm:cxn modelId="{4789267B-5236-4232-ADB0-B530A3331340}" type="presParOf" srcId="{EDBF8A7C-14B8-4582-897B-7D30F019BF04}" destId="{A0FFA1EB-A3FB-4384-B8F6-3B2E7C4A583F}" srcOrd="1" destOrd="0" presId="urn:microsoft.com/office/officeart/2005/8/layout/hierarchy4"/>
    <dgm:cxn modelId="{700918FE-0138-4F10-A297-486DAD41DB4B}" type="presParOf" srcId="{EDBF8A7C-14B8-4582-897B-7D30F019BF04}" destId="{5B11D691-91CA-42A3-B218-07A9B6AB02AA}" srcOrd="2" destOrd="0" presId="urn:microsoft.com/office/officeart/2005/8/layout/hierarchy4"/>
    <dgm:cxn modelId="{4E4C3B4A-3388-4B17-93B4-DA41CEAA7DA4}" type="presParOf" srcId="{5B11D691-91CA-42A3-B218-07A9B6AB02AA}" destId="{9292B7C3-825D-42C3-A420-003489CD87B0}" srcOrd="0" destOrd="0" presId="urn:microsoft.com/office/officeart/2005/8/layout/hierarchy4"/>
    <dgm:cxn modelId="{A7AEEA69-E68F-4AB4-8AA2-AEEB6F7117C4}" type="presParOf" srcId="{9292B7C3-825D-42C3-A420-003489CD87B0}" destId="{455C2BA8-D8D9-4498-A8E9-737312E840A6}" srcOrd="0" destOrd="0" presId="urn:microsoft.com/office/officeart/2005/8/layout/hierarchy4"/>
    <dgm:cxn modelId="{659AA2A9-541D-4CA4-AA2A-73B48BAF8058}" type="presParOf" srcId="{9292B7C3-825D-42C3-A420-003489CD87B0}" destId="{6A53FDA3-021A-492E-946B-53130AB11125}" srcOrd="1" destOrd="0" presId="urn:microsoft.com/office/officeart/2005/8/layout/hierarchy4"/>
    <dgm:cxn modelId="{AAEA9F75-077B-431E-81A8-86B9B6FBCA0B}" type="presParOf" srcId="{5B11D691-91CA-42A3-B218-07A9B6AB02AA}" destId="{9384F9F3-376F-4E66-83D2-CA5E45974C00}" srcOrd="1" destOrd="0" presId="urn:microsoft.com/office/officeart/2005/8/layout/hierarchy4"/>
    <dgm:cxn modelId="{DE4AB2B1-E1C8-4E33-B2BB-62DC8DE87451}" type="presParOf" srcId="{5B11D691-91CA-42A3-B218-07A9B6AB02AA}" destId="{0C111A45-CE03-4519-960A-9A57D65A360F}" srcOrd="2" destOrd="0" presId="urn:microsoft.com/office/officeart/2005/8/layout/hierarchy4"/>
    <dgm:cxn modelId="{73C61E1D-C8E1-440E-8559-25E95A7ACB5F}" type="presParOf" srcId="{0C111A45-CE03-4519-960A-9A57D65A360F}" destId="{FBF9FA92-0614-48AC-847A-7E704F1519AD}" srcOrd="0" destOrd="0" presId="urn:microsoft.com/office/officeart/2005/8/layout/hierarchy4"/>
    <dgm:cxn modelId="{E0B08535-9D29-4A8D-BF4B-54236B9E70F3}" type="presParOf" srcId="{0C111A45-CE03-4519-960A-9A57D65A360F}" destId="{D8046317-1AD8-4776-92B8-99C519C8B251}" srcOrd="1" destOrd="0" presId="urn:microsoft.com/office/officeart/2005/8/layout/hierarchy4"/>
  </dgm:cxnLst>
  <dgm:bg/>
  <dgm:whole/>
</dgm:dataModel>
</file>

<file path=ppt/diagrams/data64.xml><?xml version="1.0" encoding="utf-8"?>
<dgm:dataModel xmlns:dgm="http://schemas.openxmlformats.org/drawingml/2006/diagram" xmlns:a="http://schemas.openxmlformats.org/drawingml/2006/main">
  <dgm:ptLst>
    <dgm:pt modelId="{10ED40AF-DFB1-4943-B6DB-2A904FAA918A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F9FB4DF1-BC79-4013-BBC8-65EEDFE2F1E7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800" i="1" dirty="0" smtClean="0"/>
            <a:t>Juana Josefa Ruiz De la Cámara</a:t>
          </a:r>
          <a:endParaRPr lang="es-CO" sz="2800" i="1" dirty="0"/>
        </a:p>
      </dgm:t>
    </dgm:pt>
    <dgm:pt modelId="{56D0D609-A2FE-46B8-A5A1-4ADFC9762699}" type="parTrans" cxnId="{A785BBAD-0751-4AD2-94CE-385F35DCD911}">
      <dgm:prSet/>
      <dgm:spPr/>
      <dgm:t>
        <a:bodyPr/>
        <a:lstStyle/>
        <a:p>
          <a:endParaRPr lang="es-CO"/>
        </a:p>
      </dgm:t>
    </dgm:pt>
    <dgm:pt modelId="{5E17F26B-0E36-4629-97D4-96873D71E097}" type="sibTrans" cxnId="{A785BBAD-0751-4AD2-94CE-385F35DCD911}">
      <dgm:prSet/>
      <dgm:spPr/>
      <dgm:t>
        <a:bodyPr/>
        <a:lstStyle/>
        <a:p>
          <a:endParaRPr lang="es-CO"/>
        </a:p>
      </dgm:t>
    </dgm:pt>
    <dgm:pt modelId="{113E8E88-5C8C-47B4-8852-82A629B1ABDE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dirty="0" smtClean="0"/>
            <a:t>Diego                                    Ruiz De La Cámara</a:t>
          </a:r>
          <a:endParaRPr lang="es-CO" sz="1600" dirty="0"/>
        </a:p>
      </dgm:t>
    </dgm:pt>
    <dgm:pt modelId="{0EE2CB6A-DCA5-4AFE-A1BD-90268820CD92}" type="parTrans" cxnId="{CACE5269-F8C4-47BF-BDFD-FE27938F03C9}">
      <dgm:prSet/>
      <dgm:spPr/>
      <dgm:t>
        <a:bodyPr/>
        <a:lstStyle/>
        <a:p>
          <a:endParaRPr lang="es-CO"/>
        </a:p>
      </dgm:t>
    </dgm:pt>
    <dgm:pt modelId="{FF539961-7FB8-43BA-A892-0E3B263ECF19}" type="sibTrans" cxnId="{CACE5269-F8C4-47BF-BDFD-FE27938F03C9}">
      <dgm:prSet/>
      <dgm:spPr/>
      <dgm:t>
        <a:bodyPr/>
        <a:lstStyle/>
        <a:p>
          <a:endParaRPr lang="es-CO"/>
        </a:p>
      </dgm:t>
    </dgm:pt>
    <dgm:pt modelId="{C5E3FD91-F8A5-44D4-ABE5-1C13804C8C23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Mencia De Carvajal Martínez</a:t>
          </a:r>
          <a:endParaRPr lang="es-CO" sz="2000" dirty="0"/>
        </a:p>
      </dgm:t>
    </dgm:pt>
    <dgm:pt modelId="{FC5B49A8-6934-4EB8-9624-9BE612A8AC47}" type="parTrans" cxnId="{1E1A8BB1-19F4-4C49-94F9-F1C358C2807D}">
      <dgm:prSet/>
      <dgm:spPr/>
      <dgm:t>
        <a:bodyPr/>
        <a:lstStyle/>
        <a:p>
          <a:endParaRPr lang="es-CO"/>
        </a:p>
      </dgm:t>
    </dgm:pt>
    <dgm:pt modelId="{D4B027D3-B441-49A0-8E6F-237EC8DB0E42}" type="sibTrans" cxnId="{1E1A8BB1-19F4-4C49-94F9-F1C358C2807D}">
      <dgm:prSet/>
      <dgm:spPr/>
      <dgm:t>
        <a:bodyPr/>
        <a:lstStyle/>
        <a:p>
          <a:endParaRPr lang="es-CO"/>
        </a:p>
      </dgm:t>
    </dgm:pt>
    <dgm:pt modelId="{549D5E95-019B-4202-8A73-D8FC2E4DAD38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400" dirty="0" smtClean="0"/>
            <a:t>Juan              Ruiz De La Parra</a:t>
          </a:r>
          <a:endParaRPr lang="es-CO" sz="1400" dirty="0"/>
        </a:p>
      </dgm:t>
    </dgm:pt>
    <dgm:pt modelId="{3CAB9FDC-A0B1-4C2F-A43D-A1899094752E}" type="parTrans" cxnId="{74EFE3CF-B627-4055-88C2-E825A715CE12}">
      <dgm:prSet/>
      <dgm:spPr/>
      <dgm:t>
        <a:bodyPr/>
        <a:lstStyle/>
        <a:p>
          <a:endParaRPr lang="es-CO"/>
        </a:p>
      </dgm:t>
    </dgm:pt>
    <dgm:pt modelId="{36E7AF75-D158-48D6-B6A0-9D91010C4293}" type="sibTrans" cxnId="{74EFE3CF-B627-4055-88C2-E825A715CE12}">
      <dgm:prSet/>
      <dgm:spPr/>
      <dgm:t>
        <a:bodyPr/>
        <a:lstStyle/>
        <a:p>
          <a:endParaRPr lang="es-CO"/>
        </a:p>
      </dgm:t>
    </dgm:pt>
    <dgm:pt modelId="{457E1C0A-3308-4FFD-B6EE-D955B81C8537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400" baseline="0" dirty="0" smtClean="0"/>
            <a:t>Elvira Martínez De Cárdenas</a:t>
          </a:r>
          <a:endParaRPr lang="es-CO" sz="1400" baseline="0" dirty="0"/>
        </a:p>
      </dgm:t>
    </dgm:pt>
    <dgm:pt modelId="{B418B993-488F-461D-B3A1-E23B316087AE}" type="parTrans" cxnId="{F16123E2-3201-4C8E-9F21-0CCCE665B940}">
      <dgm:prSet/>
      <dgm:spPr/>
      <dgm:t>
        <a:bodyPr/>
        <a:lstStyle/>
        <a:p>
          <a:endParaRPr lang="es-CO"/>
        </a:p>
      </dgm:t>
    </dgm:pt>
    <dgm:pt modelId="{FA56BD7C-5D28-4BFC-99A5-46C896C97917}" type="sibTrans" cxnId="{F16123E2-3201-4C8E-9F21-0CCCE665B940}">
      <dgm:prSet/>
      <dgm:spPr/>
      <dgm:t>
        <a:bodyPr/>
        <a:lstStyle/>
        <a:p>
          <a:endParaRPr lang="es-CO"/>
        </a:p>
      </dgm:t>
    </dgm:pt>
    <dgm:pt modelId="{A4D66A62-CBA9-45B6-A4B3-FCBC1D77C8F3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baseline="0" dirty="0" smtClean="0"/>
            <a:t>Rodrigo                            Sánchez </a:t>
          </a:r>
          <a:r>
            <a:rPr lang="es-CO" sz="1600" baseline="0" dirty="0" err="1" smtClean="0"/>
            <a:t>Torreblanca</a:t>
          </a:r>
          <a:r>
            <a:rPr lang="es-CO" sz="1600" baseline="0" dirty="0" smtClean="0"/>
            <a:t>             De Carvajal</a:t>
          </a:r>
          <a:endParaRPr lang="es-CO" sz="1600" baseline="0" dirty="0"/>
        </a:p>
      </dgm:t>
    </dgm:pt>
    <dgm:pt modelId="{9D6AFE9A-F91E-4CD4-9239-10A18B36E34F}" type="parTrans" cxnId="{4A248C1A-0F5F-41FD-8239-E2199E1D3473}">
      <dgm:prSet/>
      <dgm:spPr/>
      <dgm:t>
        <a:bodyPr/>
        <a:lstStyle/>
        <a:p>
          <a:endParaRPr lang="es-CO"/>
        </a:p>
      </dgm:t>
    </dgm:pt>
    <dgm:pt modelId="{34D10D2D-031C-47F9-8027-EC59F00D92BB}" type="sibTrans" cxnId="{4A248C1A-0F5F-41FD-8239-E2199E1D3473}">
      <dgm:prSet/>
      <dgm:spPr/>
      <dgm:t>
        <a:bodyPr/>
        <a:lstStyle/>
        <a:p>
          <a:endParaRPr lang="es-CO"/>
        </a:p>
      </dgm:t>
    </dgm:pt>
    <dgm:pt modelId="{5F5DA85B-3D5C-40DF-87BB-57728A143516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baseline="0" dirty="0" smtClean="0"/>
            <a:t>Juana Martín</a:t>
          </a:r>
          <a:endParaRPr lang="es-CO" sz="1800" baseline="0" dirty="0"/>
        </a:p>
      </dgm:t>
    </dgm:pt>
    <dgm:pt modelId="{6CBF8E4A-47E3-4AEB-B36C-B953FBF76E85}" type="parTrans" cxnId="{8F67C91C-87D1-4155-8447-AEE490547B32}">
      <dgm:prSet/>
      <dgm:spPr/>
      <dgm:t>
        <a:bodyPr/>
        <a:lstStyle/>
        <a:p>
          <a:endParaRPr lang="es-CO"/>
        </a:p>
      </dgm:t>
    </dgm:pt>
    <dgm:pt modelId="{3241B6E5-3E29-4615-843E-E93ECB315A23}" type="sibTrans" cxnId="{8F67C91C-87D1-4155-8447-AEE490547B32}">
      <dgm:prSet/>
      <dgm:spPr/>
      <dgm:t>
        <a:bodyPr/>
        <a:lstStyle/>
        <a:p>
          <a:endParaRPr lang="es-CO"/>
        </a:p>
      </dgm:t>
    </dgm:pt>
    <dgm:pt modelId="{A79EC715-D376-49CE-A025-1975D87EBE49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400" baseline="0" dirty="0" smtClean="0"/>
            <a:t>Bartolomé Sánchez Torre Blanca</a:t>
          </a:r>
          <a:endParaRPr lang="es-CO" sz="1400" baseline="0" dirty="0"/>
        </a:p>
      </dgm:t>
    </dgm:pt>
    <dgm:pt modelId="{776D3020-F994-424C-B0B5-5BA5B8161911}" type="parTrans" cxnId="{713B7E54-1758-4F54-9386-D43877115C41}">
      <dgm:prSet/>
      <dgm:spPr/>
      <dgm:t>
        <a:bodyPr/>
        <a:lstStyle/>
        <a:p>
          <a:endParaRPr lang="es-CO"/>
        </a:p>
      </dgm:t>
    </dgm:pt>
    <dgm:pt modelId="{99985047-3B5D-41F8-8D37-B7AB06032BA8}" type="sibTrans" cxnId="{713B7E54-1758-4F54-9386-D43877115C41}">
      <dgm:prSet/>
      <dgm:spPr/>
      <dgm:t>
        <a:bodyPr/>
        <a:lstStyle/>
        <a:p>
          <a:endParaRPr lang="es-CO"/>
        </a:p>
      </dgm:t>
    </dgm:pt>
    <dgm:pt modelId="{DE399BE7-7E06-41A5-B5AA-ED3C76540EE0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400" dirty="0" smtClean="0"/>
            <a:t>Mencia              De Carvajal Vásquez</a:t>
          </a:r>
          <a:endParaRPr lang="es-CO" sz="1400" dirty="0"/>
        </a:p>
      </dgm:t>
    </dgm:pt>
    <dgm:pt modelId="{CEA601D5-268A-41CF-B09A-024DD572D8E0}" type="parTrans" cxnId="{8CD80E5B-8281-4E8B-9638-5A95A1CD6387}">
      <dgm:prSet/>
      <dgm:spPr/>
      <dgm:t>
        <a:bodyPr/>
        <a:lstStyle/>
        <a:p>
          <a:endParaRPr lang="es-CO"/>
        </a:p>
      </dgm:t>
    </dgm:pt>
    <dgm:pt modelId="{59C2177A-751A-41E4-9B38-1B43D86B871D}" type="sibTrans" cxnId="{8CD80E5B-8281-4E8B-9638-5A95A1CD6387}">
      <dgm:prSet/>
      <dgm:spPr/>
      <dgm:t>
        <a:bodyPr/>
        <a:lstStyle/>
        <a:p>
          <a:endParaRPr lang="es-CO"/>
        </a:p>
      </dgm:t>
    </dgm:pt>
    <dgm:pt modelId="{C16CBB76-9EE0-4DE7-B7CA-8A3AEF032148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dirty="0" smtClean="0"/>
            <a:t>Pedro                                                        Martín De Ávila</a:t>
          </a:r>
          <a:endParaRPr lang="es-CO" sz="1600" dirty="0"/>
        </a:p>
      </dgm:t>
    </dgm:pt>
    <dgm:pt modelId="{642B1939-77DE-48CA-90E9-944C5A463EC3}" type="parTrans" cxnId="{09FEF487-9960-4F57-B0C3-18E99FDBCB7A}">
      <dgm:prSet/>
      <dgm:spPr/>
      <dgm:t>
        <a:bodyPr/>
        <a:lstStyle/>
        <a:p>
          <a:endParaRPr lang="es-CO"/>
        </a:p>
      </dgm:t>
    </dgm:pt>
    <dgm:pt modelId="{677FC396-2BBF-4F89-BB32-35E74F8F091B}" type="sibTrans" cxnId="{09FEF487-9960-4F57-B0C3-18E99FDBCB7A}">
      <dgm:prSet/>
      <dgm:spPr/>
      <dgm:t>
        <a:bodyPr/>
        <a:lstStyle/>
        <a:p>
          <a:endParaRPr lang="es-CO"/>
        </a:p>
      </dgm:t>
    </dgm:pt>
    <dgm:pt modelId="{3BAC1F99-7A04-475C-A8A7-08FF7F5293C9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CO" sz="1400" baseline="0" dirty="0" smtClean="0"/>
            <a:t>Francisca Martínez</a:t>
          </a:r>
          <a:endParaRPr lang="es-CO" sz="1400" baseline="0" dirty="0"/>
        </a:p>
      </dgm:t>
    </dgm:pt>
    <dgm:pt modelId="{B2B73DAE-35F2-4B05-A323-F7FC8E9B0997}" type="parTrans" cxnId="{6D7E8BA5-1C26-40F3-B89E-7E78496E333D}">
      <dgm:prSet/>
      <dgm:spPr/>
      <dgm:t>
        <a:bodyPr/>
        <a:lstStyle/>
        <a:p>
          <a:endParaRPr lang="es-CO"/>
        </a:p>
      </dgm:t>
    </dgm:pt>
    <dgm:pt modelId="{A2006F65-9D40-479F-9132-36907B4EB1F8}" type="sibTrans" cxnId="{6D7E8BA5-1C26-40F3-B89E-7E78496E333D}">
      <dgm:prSet/>
      <dgm:spPr/>
      <dgm:t>
        <a:bodyPr/>
        <a:lstStyle/>
        <a:p>
          <a:endParaRPr lang="es-CO"/>
        </a:p>
      </dgm:t>
    </dgm:pt>
    <dgm:pt modelId="{9E5B9492-CD21-4B49-B61B-9A9C846E433E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400" baseline="0" dirty="0" smtClean="0"/>
            <a:t>Pedro                                Martín Hernández</a:t>
          </a:r>
          <a:endParaRPr lang="es-CO" sz="1400" baseline="0" dirty="0"/>
        </a:p>
      </dgm:t>
    </dgm:pt>
    <dgm:pt modelId="{F3DFB467-7C08-4979-82E8-D3124B2BB0E9}" type="parTrans" cxnId="{01387BC4-6B27-4921-AF23-04BC05CE3AF7}">
      <dgm:prSet/>
      <dgm:spPr/>
      <dgm:t>
        <a:bodyPr/>
        <a:lstStyle/>
        <a:p>
          <a:endParaRPr lang="es-CO"/>
        </a:p>
      </dgm:t>
    </dgm:pt>
    <dgm:pt modelId="{84A8286E-888B-4095-90DF-EE8522B71A09}" type="sibTrans" cxnId="{01387BC4-6B27-4921-AF23-04BC05CE3AF7}">
      <dgm:prSet/>
      <dgm:spPr/>
      <dgm:t>
        <a:bodyPr/>
        <a:lstStyle/>
        <a:p>
          <a:endParaRPr lang="es-CO"/>
        </a:p>
      </dgm:t>
    </dgm:pt>
    <dgm:pt modelId="{5DEDBDCB-7FD6-4BDE-A8D5-04552B27BD59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rgbClr val="FFFFD1"/>
        </a:solidFill>
      </dgm:spPr>
      <dgm:t>
        <a:bodyPr/>
        <a:lstStyle/>
        <a:p>
          <a:r>
            <a:rPr lang="es-CO" sz="1400" dirty="0" smtClean="0"/>
            <a:t>N. N. 1</a:t>
          </a:r>
          <a:endParaRPr lang="es-CO" sz="1400" dirty="0"/>
        </a:p>
      </dgm:t>
    </dgm:pt>
    <dgm:pt modelId="{26EA60F2-8803-4F4B-9CB7-CFBC5B6CD0BD}" type="parTrans" cxnId="{2CC11067-2A4E-4E9E-AC00-62A31A6DC75C}">
      <dgm:prSet/>
      <dgm:spPr/>
      <dgm:t>
        <a:bodyPr/>
        <a:lstStyle/>
        <a:p>
          <a:endParaRPr lang="es-CO"/>
        </a:p>
      </dgm:t>
    </dgm:pt>
    <dgm:pt modelId="{CC83B7B1-B549-4649-8AE9-6BAA08D6FEE6}" type="sibTrans" cxnId="{2CC11067-2A4E-4E9E-AC00-62A31A6DC75C}">
      <dgm:prSet/>
      <dgm:spPr/>
      <dgm:t>
        <a:bodyPr/>
        <a:lstStyle/>
        <a:p>
          <a:endParaRPr lang="es-CO"/>
        </a:p>
      </dgm:t>
    </dgm:pt>
    <dgm:pt modelId="{E75BF49A-0BBD-418B-A465-D5C73CDDC862}" type="pres">
      <dgm:prSet presAssocID="{10ED40AF-DFB1-4943-B6DB-2A904FAA918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B0BF48B5-27B3-45CB-87D0-F429914C40F7}" type="pres">
      <dgm:prSet presAssocID="{F9FB4DF1-BC79-4013-BBC8-65EEDFE2F1E7}" presName="vertOne" presStyleCnt="0"/>
      <dgm:spPr/>
    </dgm:pt>
    <dgm:pt modelId="{7BF31646-13EF-4DC2-A787-D2AB7E617D37}" type="pres">
      <dgm:prSet presAssocID="{F9FB4DF1-BC79-4013-BBC8-65EEDFE2F1E7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4CD9E482-AA6C-4E54-ADA0-3FB7D73A6A9A}" type="pres">
      <dgm:prSet presAssocID="{F9FB4DF1-BC79-4013-BBC8-65EEDFE2F1E7}" presName="parTransOne" presStyleCnt="0"/>
      <dgm:spPr/>
    </dgm:pt>
    <dgm:pt modelId="{8A07BB26-A9CE-44F8-A887-61B60F01055A}" type="pres">
      <dgm:prSet presAssocID="{F9FB4DF1-BC79-4013-BBC8-65EEDFE2F1E7}" presName="horzOne" presStyleCnt="0"/>
      <dgm:spPr/>
    </dgm:pt>
    <dgm:pt modelId="{F2F29CB8-16CC-4061-A4CD-E8A2FDED66DD}" type="pres">
      <dgm:prSet presAssocID="{113E8E88-5C8C-47B4-8852-82A629B1ABDE}" presName="vertTwo" presStyleCnt="0"/>
      <dgm:spPr/>
    </dgm:pt>
    <dgm:pt modelId="{A213C757-6667-446E-849F-D6689F66BFA7}" type="pres">
      <dgm:prSet presAssocID="{113E8E88-5C8C-47B4-8852-82A629B1ABDE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7773AF9F-B602-4669-A329-95D8CCB16393}" type="pres">
      <dgm:prSet presAssocID="{113E8E88-5C8C-47B4-8852-82A629B1ABDE}" presName="parTransTwo" presStyleCnt="0"/>
      <dgm:spPr/>
    </dgm:pt>
    <dgm:pt modelId="{1124E16D-CB19-4C65-B211-6A49B7C6670D}" type="pres">
      <dgm:prSet presAssocID="{113E8E88-5C8C-47B4-8852-82A629B1ABDE}" presName="horzTwo" presStyleCnt="0"/>
      <dgm:spPr/>
    </dgm:pt>
    <dgm:pt modelId="{8C20D316-CE10-49B7-9FF9-B9F0C3BE5F19}" type="pres">
      <dgm:prSet presAssocID="{549D5E95-019B-4202-8A73-D8FC2E4DAD38}" presName="vertThree" presStyleCnt="0"/>
      <dgm:spPr/>
    </dgm:pt>
    <dgm:pt modelId="{54101993-DDD3-4113-B57B-302413531FCC}" type="pres">
      <dgm:prSet presAssocID="{549D5E95-019B-4202-8A73-D8FC2E4DAD38}" presName="txThre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CB91C3F9-265B-469C-8CDE-1E605CEEEFFD}" type="pres">
      <dgm:prSet presAssocID="{549D5E95-019B-4202-8A73-D8FC2E4DAD38}" presName="horzThree" presStyleCnt="0"/>
      <dgm:spPr/>
    </dgm:pt>
    <dgm:pt modelId="{B12E73BD-E25B-4A74-BD3F-5196A03928C8}" type="pres">
      <dgm:prSet presAssocID="{36E7AF75-D158-48D6-B6A0-9D91010C4293}" presName="sibSpaceThree" presStyleCnt="0"/>
      <dgm:spPr/>
    </dgm:pt>
    <dgm:pt modelId="{9C1F6902-A30A-4711-9A19-A62DD607F4CF}" type="pres">
      <dgm:prSet presAssocID="{457E1C0A-3308-4FFD-B6EE-D955B81C8537}" presName="vertThree" presStyleCnt="0"/>
      <dgm:spPr/>
    </dgm:pt>
    <dgm:pt modelId="{BAC6E577-00E4-4CD4-B7C9-28D6803AB2D8}" type="pres">
      <dgm:prSet presAssocID="{457E1C0A-3308-4FFD-B6EE-D955B81C8537}" presName="txThre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92DB56A8-DAC8-44C5-B2DF-6F0E8614CB45}" type="pres">
      <dgm:prSet presAssocID="{457E1C0A-3308-4FFD-B6EE-D955B81C8537}" presName="horzThree" presStyleCnt="0"/>
      <dgm:spPr/>
    </dgm:pt>
    <dgm:pt modelId="{8DD858AD-1110-444F-B046-4F83D73E263C}" type="pres">
      <dgm:prSet presAssocID="{FF539961-7FB8-43BA-A892-0E3B263ECF19}" presName="sibSpaceTwo" presStyleCnt="0"/>
      <dgm:spPr/>
    </dgm:pt>
    <dgm:pt modelId="{4263835D-E91E-4DE6-84B8-B7A247149DD4}" type="pres">
      <dgm:prSet presAssocID="{C5E3FD91-F8A5-44D4-ABE5-1C13804C8C23}" presName="vertTwo" presStyleCnt="0"/>
      <dgm:spPr/>
    </dgm:pt>
    <dgm:pt modelId="{65E0A03C-B0B1-4218-9238-6F2626ECF397}" type="pres">
      <dgm:prSet presAssocID="{C5E3FD91-F8A5-44D4-ABE5-1C13804C8C23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09A551AE-4FE6-43B8-A300-AC6929EFAFD3}" type="pres">
      <dgm:prSet presAssocID="{C5E3FD91-F8A5-44D4-ABE5-1C13804C8C23}" presName="parTransTwo" presStyleCnt="0"/>
      <dgm:spPr/>
    </dgm:pt>
    <dgm:pt modelId="{FDCC7DEC-AB94-4853-83FC-B0BD4409F5FB}" type="pres">
      <dgm:prSet presAssocID="{C5E3FD91-F8A5-44D4-ABE5-1C13804C8C23}" presName="horzTwo" presStyleCnt="0"/>
      <dgm:spPr/>
    </dgm:pt>
    <dgm:pt modelId="{7A6E84FC-76A2-451C-8084-445CE9FF6828}" type="pres">
      <dgm:prSet presAssocID="{A4D66A62-CBA9-45B6-A4B3-FCBC1D77C8F3}" presName="vertThree" presStyleCnt="0"/>
      <dgm:spPr/>
    </dgm:pt>
    <dgm:pt modelId="{4A2ACE76-6720-4CB9-81E5-B13BE0858E83}" type="pres">
      <dgm:prSet presAssocID="{A4D66A62-CBA9-45B6-A4B3-FCBC1D77C8F3}" presName="txThre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8B6577D6-3FA1-4995-9076-E21D59F605E7}" type="pres">
      <dgm:prSet presAssocID="{A4D66A62-CBA9-45B6-A4B3-FCBC1D77C8F3}" presName="parTransThree" presStyleCnt="0"/>
      <dgm:spPr/>
    </dgm:pt>
    <dgm:pt modelId="{B3DD2F1D-C4BB-4530-9DC3-5FEACD680C05}" type="pres">
      <dgm:prSet presAssocID="{A4D66A62-CBA9-45B6-A4B3-FCBC1D77C8F3}" presName="horzThree" presStyleCnt="0"/>
      <dgm:spPr/>
    </dgm:pt>
    <dgm:pt modelId="{689C5B6C-5D38-49A4-B004-E6013D268BB1}" type="pres">
      <dgm:prSet presAssocID="{A79EC715-D376-49CE-A025-1975D87EBE49}" presName="vertFour" presStyleCnt="0">
        <dgm:presLayoutVars>
          <dgm:chPref val="3"/>
        </dgm:presLayoutVars>
      </dgm:prSet>
      <dgm:spPr/>
    </dgm:pt>
    <dgm:pt modelId="{230E231C-B410-4CAD-B472-DDB521588AC0}" type="pres">
      <dgm:prSet presAssocID="{A79EC715-D376-49CE-A025-1975D87EBE49}" presName="txFour" presStyleLbl="node4" presStyleIdx="0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35AE31D5-65FD-49D2-87F6-45484A4988CB}" type="pres">
      <dgm:prSet presAssocID="{A79EC715-D376-49CE-A025-1975D87EBE49}" presName="horzFour" presStyleCnt="0"/>
      <dgm:spPr/>
    </dgm:pt>
    <dgm:pt modelId="{36CBE573-2E5A-4E69-BB34-655857D36D0D}" type="pres">
      <dgm:prSet presAssocID="{99985047-3B5D-41F8-8D37-B7AB06032BA8}" presName="sibSpaceFour" presStyleCnt="0"/>
      <dgm:spPr/>
    </dgm:pt>
    <dgm:pt modelId="{641DD104-E82C-4309-A94F-F5CA10D0BF33}" type="pres">
      <dgm:prSet presAssocID="{DE399BE7-7E06-41A5-B5AA-ED3C76540EE0}" presName="vertFour" presStyleCnt="0">
        <dgm:presLayoutVars>
          <dgm:chPref val="3"/>
        </dgm:presLayoutVars>
      </dgm:prSet>
      <dgm:spPr/>
    </dgm:pt>
    <dgm:pt modelId="{3D2540EB-0B24-4865-A26E-AAC85341AEC9}" type="pres">
      <dgm:prSet presAssocID="{DE399BE7-7E06-41A5-B5AA-ED3C76540EE0}" presName="txFour" presStyleLbl="node4" presStyleIdx="1" presStyleCnt="6" custLinFactNeighborX="-3405" custLinFactNeighborY="-1063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5E93F8AC-4B2E-4451-83FB-20C8881BCDF4}" type="pres">
      <dgm:prSet presAssocID="{DE399BE7-7E06-41A5-B5AA-ED3C76540EE0}" presName="horzFour" presStyleCnt="0"/>
      <dgm:spPr/>
    </dgm:pt>
    <dgm:pt modelId="{13C534E9-9436-43CF-9F43-03F01ED4CEB2}" type="pres">
      <dgm:prSet presAssocID="{34D10D2D-031C-47F9-8027-EC59F00D92BB}" presName="sibSpaceThree" presStyleCnt="0"/>
      <dgm:spPr/>
    </dgm:pt>
    <dgm:pt modelId="{8144EF1F-8D92-4FBD-B7AB-69D0C657FE98}" type="pres">
      <dgm:prSet presAssocID="{5F5DA85B-3D5C-40DF-87BB-57728A143516}" presName="vertThree" presStyleCnt="0"/>
      <dgm:spPr/>
    </dgm:pt>
    <dgm:pt modelId="{83DE8A59-97DA-4159-B091-690EE500F5AD}" type="pres">
      <dgm:prSet presAssocID="{5F5DA85B-3D5C-40DF-87BB-57728A143516}" presName="txThre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14B26E33-9EA7-45A1-9E61-B6409C6D2CDE}" type="pres">
      <dgm:prSet presAssocID="{5F5DA85B-3D5C-40DF-87BB-57728A143516}" presName="parTransThree" presStyleCnt="0"/>
      <dgm:spPr/>
    </dgm:pt>
    <dgm:pt modelId="{7AD2FC37-5FB5-4DBC-85AB-74EF0E2823F1}" type="pres">
      <dgm:prSet presAssocID="{5F5DA85B-3D5C-40DF-87BB-57728A143516}" presName="horzThree" presStyleCnt="0"/>
      <dgm:spPr/>
    </dgm:pt>
    <dgm:pt modelId="{6C002D6D-7F9C-4022-9E32-FBF55BE384DE}" type="pres">
      <dgm:prSet presAssocID="{C16CBB76-9EE0-4DE7-B7CA-8A3AEF032148}" presName="vertFour" presStyleCnt="0">
        <dgm:presLayoutVars>
          <dgm:chPref val="3"/>
        </dgm:presLayoutVars>
      </dgm:prSet>
      <dgm:spPr/>
    </dgm:pt>
    <dgm:pt modelId="{A4BA52C8-6538-4D3B-AE46-EAE927FAA6E1}" type="pres">
      <dgm:prSet presAssocID="{C16CBB76-9EE0-4DE7-B7CA-8A3AEF032148}" presName="txFour" presStyleLbl="node4" presStyleIdx="2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35AC0DE5-870D-4AC6-B697-335A96D2D702}" type="pres">
      <dgm:prSet presAssocID="{C16CBB76-9EE0-4DE7-B7CA-8A3AEF032148}" presName="parTransFour" presStyleCnt="0"/>
      <dgm:spPr/>
    </dgm:pt>
    <dgm:pt modelId="{5E5E3F86-964D-49EC-B61E-1CD12F339D38}" type="pres">
      <dgm:prSet presAssocID="{C16CBB76-9EE0-4DE7-B7CA-8A3AEF032148}" presName="horzFour" presStyleCnt="0"/>
      <dgm:spPr/>
    </dgm:pt>
    <dgm:pt modelId="{570C23A5-2319-4E7D-8835-D9FACA956F6C}" type="pres">
      <dgm:prSet presAssocID="{9E5B9492-CD21-4B49-B61B-9A9C846E433E}" presName="vertFour" presStyleCnt="0">
        <dgm:presLayoutVars>
          <dgm:chPref val="3"/>
        </dgm:presLayoutVars>
      </dgm:prSet>
      <dgm:spPr/>
    </dgm:pt>
    <dgm:pt modelId="{D9956A63-DB1B-440E-B922-D190635A870D}" type="pres">
      <dgm:prSet presAssocID="{9E5B9492-CD21-4B49-B61B-9A9C846E433E}" presName="txFour" presStyleLbl="node4" presStyleIdx="3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51D47F85-C0DE-4882-95EF-4015B39B77CC}" type="pres">
      <dgm:prSet presAssocID="{9E5B9492-CD21-4B49-B61B-9A9C846E433E}" presName="horzFour" presStyleCnt="0"/>
      <dgm:spPr/>
    </dgm:pt>
    <dgm:pt modelId="{8854F5D6-C88F-4AD0-AC77-DD5AB7E30777}" type="pres">
      <dgm:prSet presAssocID="{84A8286E-888B-4095-90DF-EE8522B71A09}" presName="sibSpaceFour" presStyleCnt="0"/>
      <dgm:spPr/>
    </dgm:pt>
    <dgm:pt modelId="{AED84457-41E3-48DA-B27E-CC0E7C48D7C4}" type="pres">
      <dgm:prSet presAssocID="{5DEDBDCB-7FD6-4BDE-A8D5-04552B27BD59}" presName="vertFour" presStyleCnt="0">
        <dgm:presLayoutVars>
          <dgm:chPref val="3"/>
        </dgm:presLayoutVars>
      </dgm:prSet>
      <dgm:spPr/>
    </dgm:pt>
    <dgm:pt modelId="{E4FE8F0E-14D2-4A82-8F4E-AD678593B0FC}" type="pres">
      <dgm:prSet presAssocID="{5DEDBDCB-7FD6-4BDE-A8D5-04552B27BD59}" presName="txFour" presStyleLbl="node4" presStyleIdx="4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CC0DEC15-5938-4262-91EB-EF7F42CFC315}" type="pres">
      <dgm:prSet presAssocID="{5DEDBDCB-7FD6-4BDE-A8D5-04552B27BD59}" presName="horzFour" presStyleCnt="0"/>
      <dgm:spPr/>
    </dgm:pt>
    <dgm:pt modelId="{711CC2EA-E551-4300-9782-654202975AA3}" type="pres">
      <dgm:prSet presAssocID="{677FC396-2BBF-4F89-BB32-35E74F8F091B}" presName="sibSpaceFour" presStyleCnt="0"/>
      <dgm:spPr/>
    </dgm:pt>
    <dgm:pt modelId="{F9EB10AC-C8ED-45A1-9818-1A3AE816EBAB}" type="pres">
      <dgm:prSet presAssocID="{3BAC1F99-7A04-475C-A8A7-08FF7F5293C9}" presName="vertFour" presStyleCnt="0">
        <dgm:presLayoutVars>
          <dgm:chPref val="3"/>
        </dgm:presLayoutVars>
      </dgm:prSet>
      <dgm:spPr/>
    </dgm:pt>
    <dgm:pt modelId="{E98D624C-1CF6-4DB2-9A31-22B8B3040050}" type="pres">
      <dgm:prSet presAssocID="{3BAC1F99-7A04-475C-A8A7-08FF7F5293C9}" presName="txFour" presStyleLbl="node4" presStyleIdx="5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354069AB-66A7-43A7-B367-805546D58FAF}" type="pres">
      <dgm:prSet presAssocID="{3BAC1F99-7A04-475C-A8A7-08FF7F5293C9}" presName="horzFour" presStyleCnt="0"/>
      <dgm:spPr/>
    </dgm:pt>
  </dgm:ptLst>
  <dgm:cxnLst>
    <dgm:cxn modelId="{8F67C91C-87D1-4155-8447-AEE490547B32}" srcId="{C5E3FD91-F8A5-44D4-ABE5-1C13804C8C23}" destId="{5F5DA85B-3D5C-40DF-87BB-57728A143516}" srcOrd="1" destOrd="0" parTransId="{6CBF8E4A-47E3-4AEB-B36C-B953FBF76E85}" sibTransId="{3241B6E5-3E29-4615-843E-E93ECB315A23}"/>
    <dgm:cxn modelId="{35D7421D-6EC0-4C41-9595-2809E9084437}" type="presOf" srcId="{9E5B9492-CD21-4B49-B61B-9A9C846E433E}" destId="{D9956A63-DB1B-440E-B922-D190635A870D}" srcOrd="0" destOrd="0" presId="urn:microsoft.com/office/officeart/2005/8/layout/hierarchy4"/>
    <dgm:cxn modelId="{2CC11067-2A4E-4E9E-AC00-62A31A6DC75C}" srcId="{C16CBB76-9EE0-4DE7-B7CA-8A3AEF032148}" destId="{5DEDBDCB-7FD6-4BDE-A8D5-04552B27BD59}" srcOrd="1" destOrd="0" parTransId="{26EA60F2-8803-4F4B-9CB7-CFBC5B6CD0BD}" sibTransId="{CC83B7B1-B549-4649-8AE9-6BAA08D6FEE6}"/>
    <dgm:cxn modelId="{F16123E2-3201-4C8E-9F21-0CCCE665B940}" srcId="{113E8E88-5C8C-47B4-8852-82A629B1ABDE}" destId="{457E1C0A-3308-4FFD-B6EE-D955B81C8537}" srcOrd="1" destOrd="0" parTransId="{B418B993-488F-461D-B3A1-E23B316087AE}" sibTransId="{FA56BD7C-5D28-4BFC-99A5-46C896C97917}"/>
    <dgm:cxn modelId="{A785BBAD-0751-4AD2-94CE-385F35DCD911}" srcId="{10ED40AF-DFB1-4943-B6DB-2A904FAA918A}" destId="{F9FB4DF1-BC79-4013-BBC8-65EEDFE2F1E7}" srcOrd="0" destOrd="0" parTransId="{56D0D609-A2FE-46B8-A5A1-4ADFC9762699}" sibTransId="{5E17F26B-0E36-4629-97D4-96873D71E097}"/>
    <dgm:cxn modelId="{977C5167-E957-4BBD-850C-9BAB13570831}" type="presOf" srcId="{5F5DA85B-3D5C-40DF-87BB-57728A143516}" destId="{83DE8A59-97DA-4159-B091-690EE500F5AD}" srcOrd="0" destOrd="0" presId="urn:microsoft.com/office/officeart/2005/8/layout/hierarchy4"/>
    <dgm:cxn modelId="{8CD80E5B-8281-4E8B-9638-5A95A1CD6387}" srcId="{A4D66A62-CBA9-45B6-A4B3-FCBC1D77C8F3}" destId="{DE399BE7-7E06-41A5-B5AA-ED3C76540EE0}" srcOrd="1" destOrd="0" parTransId="{CEA601D5-268A-41CF-B09A-024DD572D8E0}" sibTransId="{59C2177A-751A-41E4-9B38-1B43D86B871D}"/>
    <dgm:cxn modelId="{76BA97C5-E191-4E00-9056-17FF8263D3C4}" type="presOf" srcId="{10ED40AF-DFB1-4943-B6DB-2A904FAA918A}" destId="{E75BF49A-0BBD-418B-A465-D5C73CDDC862}" srcOrd="0" destOrd="0" presId="urn:microsoft.com/office/officeart/2005/8/layout/hierarchy4"/>
    <dgm:cxn modelId="{74EFE3CF-B627-4055-88C2-E825A715CE12}" srcId="{113E8E88-5C8C-47B4-8852-82A629B1ABDE}" destId="{549D5E95-019B-4202-8A73-D8FC2E4DAD38}" srcOrd="0" destOrd="0" parTransId="{3CAB9FDC-A0B1-4C2F-A43D-A1899094752E}" sibTransId="{36E7AF75-D158-48D6-B6A0-9D91010C4293}"/>
    <dgm:cxn modelId="{713B7E54-1758-4F54-9386-D43877115C41}" srcId="{A4D66A62-CBA9-45B6-A4B3-FCBC1D77C8F3}" destId="{A79EC715-D376-49CE-A025-1975D87EBE49}" srcOrd="0" destOrd="0" parTransId="{776D3020-F994-424C-B0B5-5BA5B8161911}" sibTransId="{99985047-3B5D-41F8-8D37-B7AB06032BA8}"/>
    <dgm:cxn modelId="{DF77E52E-6EC7-4273-AEF7-135AA1A1C8AC}" type="presOf" srcId="{457E1C0A-3308-4FFD-B6EE-D955B81C8537}" destId="{BAC6E577-00E4-4CD4-B7C9-28D6803AB2D8}" srcOrd="0" destOrd="0" presId="urn:microsoft.com/office/officeart/2005/8/layout/hierarchy4"/>
    <dgm:cxn modelId="{4A65FB14-D876-4581-A1A9-BD9B165D30B3}" type="presOf" srcId="{C16CBB76-9EE0-4DE7-B7CA-8A3AEF032148}" destId="{A4BA52C8-6538-4D3B-AE46-EAE927FAA6E1}" srcOrd="0" destOrd="0" presId="urn:microsoft.com/office/officeart/2005/8/layout/hierarchy4"/>
    <dgm:cxn modelId="{5AE66F4A-0EC0-42A1-B896-7A507FB8FE65}" type="presOf" srcId="{549D5E95-019B-4202-8A73-D8FC2E4DAD38}" destId="{54101993-DDD3-4113-B57B-302413531FCC}" srcOrd="0" destOrd="0" presId="urn:microsoft.com/office/officeart/2005/8/layout/hierarchy4"/>
    <dgm:cxn modelId="{513DD9D8-D85F-431D-B6B1-ECA3E9579DD2}" type="presOf" srcId="{3BAC1F99-7A04-475C-A8A7-08FF7F5293C9}" destId="{E98D624C-1CF6-4DB2-9A31-22B8B3040050}" srcOrd="0" destOrd="0" presId="urn:microsoft.com/office/officeart/2005/8/layout/hierarchy4"/>
    <dgm:cxn modelId="{ADDC307B-A128-4A5F-BE6C-CEB450B916D2}" type="presOf" srcId="{A4D66A62-CBA9-45B6-A4B3-FCBC1D77C8F3}" destId="{4A2ACE76-6720-4CB9-81E5-B13BE0858E83}" srcOrd="0" destOrd="0" presId="urn:microsoft.com/office/officeart/2005/8/layout/hierarchy4"/>
    <dgm:cxn modelId="{ABEA29C4-5D39-4658-883F-91D73B0A0ECD}" type="presOf" srcId="{F9FB4DF1-BC79-4013-BBC8-65EEDFE2F1E7}" destId="{7BF31646-13EF-4DC2-A787-D2AB7E617D37}" srcOrd="0" destOrd="0" presId="urn:microsoft.com/office/officeart/2005/8/layout/hierarchy4"/>
    <dgm:cxn modelId="{4A248C1A-0F5F-41FD-8239-E2199E1D3473}" srcId="{C5E3FD91-F8A5-44D4-ABE5-1C13804C8C23}" destId="{A4D66A62-CBA9-45B6-A4B3-FCBC1D77C8F3}" srcOrd="0" destOrd="0" parTransId="{9D6AFE9A-F91E-4CD4-9239-10A18B36E34F}" sibTransId="{34D10D2D-031C-47F9-8027-EC59F00D92BB}"/>
    <dgm:cxn modelId="{6D7E8BA5-1C26-40F3-B89E-7E78496E333D}" srcId="{5F5DA85B-3D5C-40DF-87BB-57728A143516}" destId="{3BAC1F99-7A04-475C-A8A7-08FF7F5293C9}" srcOrd="1" destOrd="0" parTransId="{B2B73DAE-35F2-4B05-A323-F7FC8E9B0997}" sibTransId="{A2006F65-9D40-479F-9132-36907B4EB1F8}"/>
    <dgm:cxn modelId="{1E1A8BB1-19F4-4C49-94F9-F1C358C2807D}" srcId="{F9FB4DF1-BC79-4013-BBC8-65EEDFE2F1E7}" destId="{C5E3FD91-F8A5-44D4-ABE5-1C13804C8C23}" srcOrd="1" destOrd="0" parTransId="{FC5B49A8-6934-4EB8-9624-9BE612A8AC47}" sibTransId="{D4B027D3-B441-49A0-8E6F-237EC8DB0E42}"/>
    <dgm:cxn modelId="{BB747F97-A313-437A-A008-CB1FA69FA5B0}" type="presOf" srcId="{113E8E88-5C8C-47B4-8852-82A629B1ABDE}" destId="{A213C757-6667-446E-849F-D6689F66BFA7}" srcOrd="0" destOrd="0" presId="urn:microsoft.com/office/officeart/2005/8/layout/hierarchy4"/>
    <dgm:cxn modelId="{C98734A9-BB15-4112-9CE9-A713F839AA9A}" type="presOf" srcId="{A79EC715-D376-49CE-A025-1975D87EBE49}" destId="{230E231C-B410-4CAD-B472-DDB521588AC0}" srcOrd="0" destOrd="0" presId="urn:microsoft.com/office/officeart/2005/8/layout/hierarchy4"/>
    <dgm:cxn modelId="{01387BC4-6B27-4921-AF23-04BC05CE3AF7}" srcId="{C16CBB76-9EE0-4DE7-B7CA-8A3AEF032148}" destId="{9E5B9492-CD21-4B49-B61B-9A9C846E433E}" srcOrd="0" destOrd="0" parTransId="{F3DFB467-7C08-4979-82E8-D3124B2BB0E9}" sibTransId="{84A8286E-888B-4095-90DF-EE8522B71A09}"/>
    <dgm:cxn modelId="{B4E204C9-89BD-41FF-9E9B-C7DC1E1665C9}" type="presOf" srcId="{5DEDBDCB-7FD6-4BDE-A8D5-04552B27BD59}" destId="{E4FE8F0E-14D2-4A82-8F4E-AD678593B0FC}" srcOrd="0" destOrd="0" presId="urn:microsoft.com/office/officeart/2005/8/layout/hierarchy4"/>
    <dgm:cxn modelId="{845C2BBE-11B6-4045-9072-8139C46E0772}" type="presOf" srcId="{C5E3FD91-F8A5-44D4-ABE5-1C13804C8C23}" destId="{65E0A03C-B0B1-4218-9238-6F2626ECF397}" srcOrd="0" destOrd="0" presId="urn:microsoft.com/office/officeart/2005/8/layout/hierarchy4"/>
    <dgm:cxn modelId="{CACE5269-F8C4-47BF-BDFD-FE27938F03C9}" srcId="{F9FB4DF1-BC79-4013-BBC8-65EEDFE2F1E7}" destId="{113E8E88-5C8C-47B4-8852-82A629B1ABDE}" srcOrd="0" destOrd="0" parTransId="{0EE2CB6A-DCA5-4AFE-A1BD-90268820CD92}" sibTransId="{FF539961-7FB8-43BA-A892-0E3B263ECF19}"/>
    <dgm:cxn modelId="{5E60E759-D177-4013-8CB7-8CFBB4FF01DE}" type="presOf" srcId="{DE399BE7-7E06-41A5-B5AA-ED3C76540EE0}" destId="{3D2540EB-0B24-4865-A26E-AAC85341AEC9}" srcOrd="0" destOrd="0" presId="urn:microsoft.com/office/officeart/2005/8/layout/hierarchy4"/>
    <dgm:cxn modelId="{09FEF487-9960-4F57-B0C3-18E99FDBCB7A}" srcId="{5F5DA85B-3D5C-40DF-87BB-57728A143516}" destId="{C16CBB76-9EE0-4DE7-B7CA-8A3AEF032148}" srcOrd="0" destOrd="0" parTransId="{642B1939-77DE-48CA-90E9-944C5A463EC3}" sibTransId="{677FC396-2BBF-4F89-BB32-35E74F8F091B}"/>
    <dgm:cxn modelId="{E8C789F4-CA95-43AF-90CE-1F3897D79246}" type="presParOf" srcId="{E75BF49A-0BBD-418B-A465-D5C73CDDC862}" destId="{B0BF48B5-27B3-45CB-87D0-F429914C40F7}" srcOrd="0" destOrd="0" presId="urn:microsoft.com/office/officeart/2005/8/layout/hierarchy4"/>
    <dgm:cxn modelId="{260512B9-6BF9-4ADD-82BF-98EB6FD0D0C4}" type="presParOf" srcId="{B0BF48B5-27B3-45CB-87D0-F429914C40F7}" destId="{7BF31646-13EF-4DC2-A787-D2AB7E617D37}" srcOrd="0" destOrd="0" presId="urn:microsoft.com/office/officeart/2005/8/layout/hierarchy4"/>
    <dgm:cxn modelId="{D7DAFF7C-D769-44B6-95C5-C4C317B0D9EB}" type="presParOf" srcId="{B0BF48B5-27B3-45CB-87D0-F429914C40F7}" destId="{4CD9E482-AA6C-4E54-ADA0-3FB7D73A6A9A}" srcOrd="1" destOrd="0" presId="urn:microsoft.com/office/officeart/2005/8/layout/hierarchy4"/>
    <dgm:cxn modelId="{0B393071-9D0B-4330-A979-5C36380E0998}" type="presParOf" srcId="{B0BF48B5-27B3-45CB-87D0-F429914C40F7}" destId="{8A07BB26-A9CE-44F8-A887-61B60F01055A}" srcOrd="2" destOrd="0" presId="urn:microsoft.com/office/officeart/2005/8/layout/hierarchy4"/>
    <dgm:cxn modelId="{C91560FF-4B37-4E35-8FEC-806FAD5A0C0C}" type="presParOf" srcId="{8A07BB26-A9CE-44F8-A887-61B60F01055A}" destId="{F2F29CB8-16CC-4061-A4CD-E8A2FDED66DD}" srcOrd="0" destOrd="0" presId="urn:microsoft.com/office/officeart/2005/8/layout/hierarchy4"/>
    <dgm:cxn modelId="{B116E679-C26F-475B-8263-199753EBE864}" type="presParOf" srcId="{F2F29CB8-16CC-4061-A4CD-E8A2FDED66DD}" destId="{A213C757-6667-446E-849F-D6689F66BFA7}" srcOrd="0" destOrd="0" presId="urn:microsoft.com/office/officeart/2005/8/layout/hierarchy4"/>
    <dgm:cxn modelId="{7A1CEEED-8F8D-4A09-807A-9059D01D3983}" type="presParOf" srcId="{F2F29CB8-16CC-4061-A4CD-E8A2FDED66DD}" destId="{7773AF9F-B602-4669-A329-95D8CCB16393}" srcOrd="1" destOrd="0" presId="urn:microsoft.com/office/officeart/2005/8/layout/hierarchy4"/>
    <dgm:cxn modelId="{6BB0E8FD-4CD0-436E-B127-FA3E6A7A23CB}" type="presParOf" srcId="{F2F29CB8-16CC-4061-A4CD-E8A2FDED66DD}" destId="{1124E16D-CB19-4C65-B211-6A49B7C6670D}" srcOrd="2" destOrd="0" presId="urn:microsoft.com/office/officeart/2005/8/layout/hierarchy4"/>
    <dgm:cxn modelId="{701D8CC5-1921-4D06-966C-71C4540054CC}" type="presParOf" srcId="{1124E16D-CB19-4C65-B211-6A49B7C6670D}" destId="{8C20D316-CE10-49B7-9FF9-B9F0C3BE5F19}" srcOrd="0" destOrd="0" presId="urn:microsoft.com/office/officeart/2005/8/layout/hierarchy4"/>
    <dgm:cxn modelId="{DC1CCF52-CB72-4A7C-B4B8-53ACA842E71E}" type="presParOf" srcId="{8C20D316-CE10-49B7-9FF9-B9F0C3BE5F19}" destId="{54101993-DDD3-4113-B57B-302413531FCC}" srcOrd="0" destOrd="0" presId="urn:microsoft.com/office/officeart/2005/8/layout/hierarchy4"/>
    <dgm:cxn modelId="{49C2193B-0EA4-452F-8684-2F6421F834E2}" type="presParOf" srcId="{8C20D316-CE10-49B7-9FF9-B9F0C3BE5F19}" destId="{CB91C3F9-265B-469C-8CDE-1E605CEEEFFD}" srcOrd="1" destOrd="0" presId="urn:microsoft.com/office/officeart/2005/8/layout/hierarchy4"/>
    <dgm:cxn modelId="{315DD7CA-66B2-4BDC-AE43-763A170BB12E}" type="presParOf" srcId="{1124E16D-CB19-4C65-B211-6A49B7C6670D}" destId="{B12E73BD-E25B-4A74-BD3F-5196A03928C8}" srcOrd="1" destOrd="0" presId="urn:microsoft.com/office/officeart/2005/8/layout/hierarchy4"/>
    <dgm:cxn modelId="{A96DE901-234D-4283-8658-E52EECFBE42F}" type="presParOf" srcId="{1124E16D-CB19-4C65-B211-6A49B7C6670D}" destId="{9C1F6902-A30A-4711-9A19-A62DD607F4CF}" srcOrd="2" destOrd="0" presId="urn:microsoft.com/office/officeart/2005/8/layout/hierarchy4"/>
    <dgm:cxn modelId="{790EA1EB-7255-4EC4-8FC5-FE6FC88BF6B9}" type="presParOf" srcId="{9C1F6902-A30A-4711-9A19-A62DD607F4CF}" destId="{BAC6E577-00E4-4CD4-B7C9-28D6803AB2D8}" srcOrd="0" destOrd="0" presId="urn:microsoft.com/office/officeart/2005/8/layout/hierarchy4"/>
    <dgm:cxn modelId="{14CD2B8F-3FED-4B4D-AEBC-3CF1478D3BF9}" type="presParOf" srcId="{9C1F6902-A30A-4711-9A19-A62DD607F4CF}" destId="{92DB56A8-DAC8-44C5-B2DF-6F0E8614CB45}" srcOrd="1" destOrd="0" presId="urn:microsoft.com/office/officeart/2005/8/layout/hierarchy4"/>
    <dgm:cxn modelId="{8C22FA7E-6991-4FA9-A142-7E9634F141B6}" type="presParOf" srcId="{8A07BB26-A9CE-44F8-A887-61B60F01055A}" destId="{8DD858AD-1110-444F-B046-4F83D73E263C}" srcOrd="1" destOrd="0" presId="urn:microsoft.com/office/officeart/2005/8/layout/hierarchy4"/>
    <dgm:cxn modelId="{3766D35E-F2E7-43D6-93C8-86399621CE5C}" type="presParOf" srcId="{8A07BB26-A9CE-44F8-A887-61B60F01055A}" destId="{4263835D-E91E-4DE6-84B8-B7A247149DD4}" srcOrd="2" destOrd="0" presId="urn:microsoft.com/office/officeart/2005/8/layout/hierarchy4"/>
    <dgm:cxn modelId="{BFEED35F-CF15-4552-A14A-5DA035979E2B}" type="presParOf" srcId="{4263835D-E91E-4DE6-84B8-B7A247149DD4}" destId="{65E0A03C-B0B1-4218-9238-6F2626ECF397}" srcOrd="0" destOrd="0" presId="urn:microsoft.com/office/officeart/2005/8/layout/hierarchy4"/>
    <dgm:cxn modelId="{1E2A0F81-522C-4081-9617-886207B3F70D}" type="presParOf" srcId="{4263835D-E91E-4DE6-84B8-B7A247149DD4}" destId="{09A551AE-4FE6-43B8-A300-AC6929EFAFD3}" srcOrd="1" destOrd="0" presId="urn:microsoft.com/office/officeart/2005/8/layout/hierarchy4"/>
    <dgm:cxn modelId="{4520364A-58C3-4EC4-A399-372090701F5B}" type="presParOf" srcId="{4263835D-E91E-4DE6-84B8-B7A247149DD4}" destId="{FDCC7DEC-AB94-4853-83FC-B0BD4409F5FB}" srcOrd="2" destOrd="0" presId="urn:microsoft.com/office/officeart/2005/8/layout/hierarchy4"/>
    <dgm:cxn modelId="{04A8B45B-FD4C-44FC-BF79-9A3A33F077AF}" type="presParOf" srcId="{FDCC7DEC-AB94-4853-83FC-B0BD4409F5FB}" destId="{7A6E84FC-76A2-451C-8084-445CE9FF6828}" srcOrd="0" destOrd="0" presId="urn:microsoft.com/office/officeart/2005/8/layout/hierarchy4"/>
    <dgm:cxn modelId="{71813A31-891C-4610-B236-FA8D128A55E2}" type="presParOf" srcId="{7A6E84FC-76A2-451C-8084-445CE9FF6828}" destId="{4A2ACE76-6720-4CB9-81E5-B13BE0858E83}" srcOrd="0" destOrd="0" presId="urn:microsoft.com/office/officeart/2005/8/layout/hierarchy4"/>
    <dgm:cxn modelId="{E56CDE87-7CA8-4AA2-94DD-9A6F2310D441}" type="presParOf" srcId="{7A6E84FC-76A2-451C-8084-445CE9FF6828}" destId="{8B6577D6-3FA1-4995-9076-E21D59F605E7}" srcOrd="1" destOrd="0" presId="urn:microsoft.com/office/officeart/2005/8/layout/hierarchy4"/>
    <dgm:cxn modelId="{C5BD9222-081B-418A-A970-4EFE08007DA7}" type="presParOf" srcId="{7A6E84FC-76A2-451C-8084-445CE9FF6828}" destId="{B3DD2F1D-C4BB-4530-9DC3-5FEACD680C05}" srcOrd="2" destOrd="0" presId="urn:microsoft.com/office/officeart/2005/8/layout/hierarchy4"/>
    <dgm:cxn modelId="{6FD1916F-DB23-4CE4-92EF-06D9414F84B1}" type="presParOf" srcId="{B3DD2F1D-C4BB-4530-9DC3-5FEACD680C05}" destId="{689C5B6C-5D38-49A4-B004-E6013D268BB1}" srcOrd="0" destOrd="0" presId="urn:microsoft.com/office/officeart/2005/8/layout/hierarchy4"/>
    <dgm:cxn modelId="{C7CA1C00-64CC-4D42-8434-94BC353799B5}" type="presParOf" srcId="{689C5B6C-5D38-49A4-B004-E6013D268BB1}" destId="{230E231C-B410-4CAD-B472-DDB521588AC0}" srcOrd="0" destOrd="0" presId="urn:microsoft.com/office/officeart/2005/8/layout/hierarchy4"/>
    <dgm:cxn modelId="{DC593962-FFD9-4E99-BD10-F3E22F48863A}" type="presParOf" srcId="{689C5B6C-5D38-49A4-B004-E6013D268BB1}" destId="{35AE31D5-65FD-49D2-87F6-45484A4988CB}" srcOrd="1" destOrd="0" presId="urn:microsoft.com/office/officeart/2005/8/layout/hierarchy4"/>
    <dgm:cxn modelId="{2D3474DE-B292-4DFD-B856-C30EA7460FAD}" type="presParOf" srcId="{B3DD2F1D-C4BB-4530-9DC3-5FEACD680C05}" destId="{36CBE573-2E5A-4E69-BB34-655857D36D0D}" srcOrd="1" destOrd="0" presId="urn:microsoft.com/office/officeart/2005/8/layout/hierarchy4"/>
    <dgm:cxn modelId="{E4CCA3AB-0FCE-456E-960F-601170B5AF50}" type="presParOf" srcId="{B3DD2F1D-C4BB-4530-9DC3-5FEACD680C05}" destId="{641DD104-E82C-4309-A94F-F5CA10D0BF33}" srcOrd="2" destOrd="0" presId="urn:microsoft.com/office/officeart/2005/8/layout/hierarchy4"/>
    <dgm:cxn modelId="{5E30E020-3459-4125-86E3-224285A3E378}" type="presParOf" srcId="{641DD104-E82C-4309-A94F-F5CA10D0BF33}" destId="{3D2540EB-0B24-4865-A26E-AAC85341AEC9}" srcOrd="0" destOrd="0" presId="urn:microsoft.com/office/officeart/2005/8/layout/hierarchy4"/>
    <dgm:cxn modelId="{6D39E673-C2CA-43ED-8326-19952185C333}" type="presParOf" srcId="{641DD104-E82C-4309-A94F-F5CA10D0BF33}" destId="{5E93F8AC-4B2E-4451-83FB-20C8881BCDF4}" srcOrd="1" destOrd="0" presId="urn:microsoft.com/office/officeart/2005/8/layout/hierarchy4"/>
    <dgm:cxn modelId="{2183F3F3-3C16-4511-9A0B-D5C19D5FD2E4}" type="presParOf" srcId="{FDCC7DEC-AB94-4853-83FC-B0BD4409F5FB}" destId="{13C534E9-9436-43CF-9F43-03F01ED4CEB2}" srcOrd="1" destOrd="0" presId="urn:microsoft.com/office/officeart/2005/8/layout/hierarchy4"/>
    <dgm:cxn modelId="{95B78012-9CD4-4BA1-90DA-90823115FCBC}" type="presParOf" srcId="{FDCC7DEC-AB94-4853-83FC-B0BD4409F5FB}" destId="{8144EF1F-8D92-4FBD-B7AB-69D0C657FE98}" srcOrd="2" destOrd="0" presId="urn:microsoft.com/office/officeart/2005/8/layout/hierarchy4"/>
    <dgm:cxn modelId="{5E317605-359E-4088-84D3-FAA7F03C9868}" type="presParOf" srcId="{8144EF1F-8D92-4FBD-B7AB-69D0C657FE98}" destId="{83DE8A59-97DA-4159-B091-690EE500F5AD}" srcOrd="0" destOrd="0" presId="urn:microsoft.com/office/officeart/2005/8/layout/hierarchy4"/>
    <dgm:cxn modelId="{333530D9-E83F-4661-8C7F-F72EF54237A8}" type="presParOf" srcId="{8144EF1F-8D92-4FBD-B7AB-69D0C657FE98}" destId="{14B26E33-9EA7-45A1-9E61-B6409C6D2CDE}" srcOrd="1" destOrd="0" presId="urn:microsoft.com/office/officeart/2005/8/layout/hierarchy4"/>
    <dgm:cxn modelId="{F99AF722-5C12-489F-98EF-A987F36EAAA8}" type="presParOf" srcId="{8144EF1F-8D92-4FBD-B7AB-69D0C657FE98}" destId="{7AD2FC37-5FB5-4DBC-85AB-74EF0E2823F1}" srcOrd="2" destOrd="0" presId="urn:microsoft.com/office/officeart/2005/8/layout/hierarchy4"/>
    <dgm:cxn modelId="{16C8057D-F9D3-42B5-85C5-367A923C3ACD}" type="presParOf" srcId="{7AD2FC37-5FB5-4DBC-85AB-74EF0E2823F1}" destId="{6C002D6D-7F9C-4022-9E32-FBF55BE384DE}" srcOrd="0" destOrd="0" presId="urn:microsoft.com/office/officeart/2005/8/layout/hierarchy4"/>
    <dgm:cxn modelId="{CD59AAD8-A051-4C81-A68E-6310EDC37FB7}" type="presParOf" srcId="{6C002D6D-7F9C-4022-9E32-FBF55BE384DE}" destId="{A4BA52C8-6538-4D3B-AE46-EAE927FAA6E1}" srcOrd="0" destOrd="0" presId="urn:microsoft.com/office/officeart/2005/8/layout/hierarchy4"/>
    <dgm:cxn modelId="{35AE1385-7664-41B9-A80F-455EE0414E2B}" type="presParOf" srcId="{6C002D6D-7F9C-4022-9E32-FBF55BE384DE}" destId="{35AC0DE5-870D-4AC6-B697-335A96D2D702}" srcOrd="1" destOrd="0" presId="urn:microsoft.com/office/officeart/2005/8/layout/hierarchy4"/>
    <dgm:cxn modelId="{70C2743E-27C4-40C4-8604-9A6D809906E9}" type="presParOf" srcId="{6C002D6D-7F9C-4022-9E32-FBF55BE384DE}" destId="{5E5E3F86-964D-49EC-B61E-1CD12F339D38}" srcOrd="2" destOrd="0" presId="urn:microsoft.com/office/officeart/2005/8/layout/hierarchy4"/>
    <dgm:cxn modelId="{A617F815-19A2-4936-B186-BF7B7D3FA6B2}" type="presParOf" srcId="{5E5E3F86-964D-49EC-B61E-1CD12F339D38}" destId="{570C23A5-2319-4E7D-8835-D9FACA956F6C}" srcOrd="0" destOrd="0" presId="urn:microsoft.com/office/officeart/2005/8/layout/hierarchy4"/>
    <dgm:cxn modelId="{021CF6EE-4AD4-4E58-A899-9A97A20480D1}" type="presParOf" srcId="{570C23A5-2319-4E7D-8835-D9FACA956F6C}" destId="{D9956A63-DB1B-440E-B922-D190635A870D}" srcOrd="0" destOrd="0" presId="urn:microsoft.com/office/officeart/2005/8/layout/hierarchy4"/>
    <dgm:cxn modelId="{896C15A1-1B06-4BC4-B12B-DEF0A73297B9}" type="presParOf" srcId="{570C23A5-2319-4E7D-8835-D9FACA956F6C}" destId="{51D47F85-C0DE-4882-95EF-4015B39B77CC}" srcOrd="1" destOrd="0" presId="urn:microsoft.com/office/officeart/2005/8/layout/hierarchy4"/>
    <dgm:cxn modelId="{D29E1E20-C9A9-444E-BD5A-2EA9E03E85FC}" type="presParOf" srcId="{5E5E3F86-964D-49EC-B61E-1CD12F339D38}" destId="{8854F5D6-C88F-4AD0-AC77-DD5AB7E30777}" srcOrd="1" destOrd="0" presId="urn:microsoft.com/office/officeart/2005/8/layout/hierarchy4"/>
    <dgm:cxn modelId="{52A7D70F-F78D-45F6-BA32-1E28D8030170}" type="presParOf" srcId="{5E5E3F86-964D-49EC-B61E-1CD12F339D38}" destId="{AED84457-41E3-48DA-B27E-CC0E7C48D7C4}" srcOrd="2" destOrd="0" presId="urn:microsoft.com/office/officeart/2005/8/layout/hierarchy4"/>
    <dgm:cxn modelId="{F78B4133-BBB9-4F2C-B3AC-120943F2CEDA}" type="presParOf" srcId="{AED84457-41E3-48DA-B27E-CC0E7C48D7C4}" destId="{E4FE8F0E-14D2-4A82-8F4E-AD678593B0FC}" srcOrd="0" destOrd="0" presId="urn:microsoft.com/office/officeart/2005/8/layout/hierarchy4"/>
    <dgm:cxn modelId="{78A45EEA-7606-40DE-831B-B7EC2FD08AB2}" type="presParOf" srcId="{AED84457-41E3-48DA-B27E-CC0E7C48D7C4}" destId="{CC0DEC15-5938-4262-91EB-EF7F42CFC315}" srcOrd="1" destOrd="0" presId="urn:microsoft.com/office/officeart/2005/8/layout/hierarchy4"/>
    <dgm:cxn modelId="{B461D63D-DB6A-4A19-9C8B-B8D10FB48C17}" type="presParOf" srcId="{7AD2FC37-5FB5-4DBC-85AB-74EF0E2823F1}" destId="{711CC2EA-E551-4300-9782-654202975AA3}" srcOrd="1" destOrd="0" presId="urn:microsoft.com/office/officeart/2005/8/layout/hierarchy4"/>
    <dgm:cxn modelId="{7B13CE9F-12DF-4759-BD37-F9FB00992094}" type="presParOf" srcId="{7AD2FC37-5FB5-4DBC-85AB-74EF0E2823F1}" destId="{F9EB10AC-C8ED-45A1-9818-1A3AE816EBAB}" srcOrd="2" destOrd="0" presId="urn:microsoft.com/office/officeart/2005/8/layout/hierarchy4"/>
    <dgm:cxn modelId="{A3648DD0-8455-44F7-BF48-8D4D46FFAA55}" type="presParOf" srcId="{F9EB10AC-C8ED-45A1-9818-1A3AE816EBAB}" destId="{E98D624C-1CF6-4DB2-9A31-22B8B3040050}" srcOrd="0" destOrd="0" presId="urn:microsoft.com/office/officeart/2005/8/layout/hierarchy4"/>
    <dgm:cxn modelId="{1A9F7005-581B-4302-A5C6-79CCE6FA2A62}" type="presParOf" srcId="{F9EB10AC-C8ED-45A1-9818-1A3AE816EBAB}" destId="{354069AB-66A7-43A7-B367-805546D58FAF}" srcOrd="1" destOrd="0" presId="urn:microsoft.com/office/officeart/2005/8/layout/hierarchy4"/>
  </dgm:cxnLst>
  <dgm:bg/>
  <dgm:whole/>
</dgm:dataModel>
</file>

<file path=ppt/diagrams/data65.xml><?xml version="1.0" encoding="utf-8"?>
<dgm:dataModel xmlns:dgm="http://schemas.openxmlformats.org/drawingml/2006/diagram" xmlns:a="http://schemas.openxmlformats.org/drawingml/2006/main">
  <dgm:ptLst>
    <dgm:pt modelId="{10ED40AF-DFB1-4943-B6DB-2A904FAA918A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F040CA3D-F0CB-45F8-A7A8-99E8444C9BAE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800" i="1" dirty="0" smtClean="0"/>
            <a:t>Catalina López Correal</a:t>
          </a:r>
          <a:endParaRPr lang="es-CO" sz="2800" i="1" dirty="0"/>
        </a:p>
      </dgm:t>
    </dgm:pt>
    <dgm:pt modelId="{07B846D4-FCF3-4D45-AC1C-A11DDDDF4906}" type="parTrans" cxnId="{FC03425A-8966-4BB8-843F-D5F9EA314076}">
      <dgm:prSet/>
      <dgm:spPr/>
      <dgm:t>
        <a:bodyPr/>
        <a:lstStyle/>
        <a:p>
          <a:endParaRPr lang="es-CO"/>
        </a:p>
      </dgm:t>
    </dgm:pt>
    <dgm:pt modelId="{E42F5556-E59A-4477-BFF5-B6C96C585844}" type="sibTrans" cxnId="{FC03425A-8966-4BB8-843F-D5F9EA314076}">
      <dgm:prSet/>
      <dgm:spPr/>
      <dgm:t>
        <a:bodyPr/>
        <a:lstStyle/>
        <a:p>
          <a:endParaRPr lang="es-CO"/>
        </a:p>
      </dgm:t>
    </dgm:pt>
    <dgm:pt modelId="{ABC46F32-5EEC-4B0C-8452-7E1E17F687E0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baseline="0" dirty="0" smtClean="0"/>
            <a:t>Rodrigo López </a:t>
          </a:r>
          <a:r>
            <a:rPr lang="es-CO" sz="1800" baseline="0" dirty="0" err="1" smtClean="0"/>
            <a:t>Atuesta</a:t>
          </a:r>
          <a:endParaRPr lang="es-CO" sz="1800" baseline="0" dirty="0"/>
        </a:p>
      </dgm:t>
    </dgm:pt>
    <dgm:pt modelId="{B7E079BF-7606-474F-AB1C-C5FC1AC2DEC6}" type="parTrans" cxnId="{B2003C92-3E78-4116-9008-FA8895068FB7}">
      <dgm:prSet/>
      <dgm:spPr/>
      <dgm:t>
        <a:bodyPr/>
        <a:lstStyle/>
        <a:p>
          <a:endParaRPr lang="es-CO"/>
        </a:p>
      </dgm:t>
    </dgm:pt>
    <dgm:pt modelId="{A7724CD1-3E71-41A8-AE9D-D0078E373DBC}" type="sibTrans" cxnId="{B2003C92-3E78-4116-9008-FA8895068FB7}">
      <dgm:prSet/>
      <dgm:spPr/>
      <dgm:t>
        <a:bodyPr/>
        <a:lstStyle/>
        <a:p>
          <a:endParaRPr lang="es-CO"/>
        </a:p>
      </dgm:t>
    </dgm:pt>
    <dgm:pt modelId="{4519CF60-A007-4C41-87F9-24D017E8771D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Tomasa Correal De Ocampo Ruiz</a:t>
          </a:r>
          <a:endParaRPr lang="es-CO" sz="2000" dirty="0"/>
        </a:p>
      </dgm:t>
    </dgm:pt>
    <dgm:pt modelId="{7DEB6EED-41C0-4EA0-86ED-E0A0BFADCE54}" type="parTrans" cxnId="{76C68293-1909-4A64-9D88-7D2A5293BC12}">
      <dgm:prSet/>
      <dgm:spPr/>
      <dgm:t>
        <a:bodyPr/>
        <a:lstStyle/>
        <a:p>
          <a:endParaRPr lang="es-CO"/>
        </a:p>
      </dgm:t>
    </dgm:pt>
    <dgm:pt modelId="{BB610ED4-43AE-41F8-865A-A2D913EBC8C6}" type="sibTrans" cxnId="{76C68293-1909-4A64-9D88-7D2A5293BC12}">
      <dgm:prSet/>
      <dgm:spPr/>
      <dgm:t>
        <a:bodyPr/>
        <a:lstStyle/>
        <a:p>
          <a:endParaRPr lang="es-CO"/>
        </a:p>
      </dgm:t>
    </dgm:pt>
    <dgm:pt modelId="{0E2F2EA3-AF50-493F-96D5-C8FE05D91961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dirty="0" smtClean="0"/>
            <a:t>Francisco                              Correa De Ocampo                    </a:t>
          </a:r>
          <a:r>
            <a:rPr lang="es-CO" sz="1200" dirty="0" smtClean="0">
              <a:sym typeface="Wingdings" pitchFamily="2" charset="2"/>
            </a:rPr>
            <a:t> D 67</a:t>
          </a:r>
          <a:endParaRPr lang="es-CO" sz="1200" dirty="0"/>
        </a:p>
      </dgm:t>
    </dgm:pt>
    <dgm:pt modelId="{3E2ECE8B-E32F-46FE-887F-FE1FEF107BCF}" type="parTrans" cxnId="{1CBF75E6-ED81-4046-8F69-E5B543259884}">
      <dgm:prSet/>
      <dgm:spPr/>
      <dgm:t>
        <a:bodyPr/>
        <a:lstStyle/>
        <a:p>
          <a:endParaRPr lang="es-CO"/>
        </a:p>
      </dgm:t>
    </dgm:pt>
    <dgm:pt modelId="{67F9A2FF-B312-4463-9146-9A56402D2D09}" type="sibTrans" cxnId="{1CBF75E6-ED81-4046-8F69-E5B543259884}">
      <dgm:prSet/>
      <dgm:spPr/>
      <dgm:t>
        <a:bodyPr/>
        <a:lstStyle/>
        <a:p>
          <a:endParaRPr lang="es-CO"/>
        </a:p>
      </dgm:t>
    </dgm:pt>
    <dgm:pt modelId="{224DFC69-98DC-492A-987A-165A8C398F9C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baseline="0" dirty="0" smtClean="0"/>
            <a:t>Margarita                               Ruiz De La Cámara            </a:t>
          </a:r>
          <a:r>
            <a:rPr lang="es-CO" sz="1200" baseline="0" dirty="0" smtClean="0">
              <a:sym typeface="Wingdings" pitchFamily="2" charset="2"/>
            </a:rPr>
            <a:t> D 68</a:t>
          </a:r>
          <a:endParaRPr lang="es-CO" sz="1200" baseline="0" dirty="0"/>
        </a:p>
      </dgm:t>
    </dgm:pt>
    <dgm:pt modelId="{FAB482D3-BE6B-4C36-B4BA-0FAA7015E800}" type="parTrans" cxnId="{AEED5782-3D45-48B6-9FB7-560A9E0CE2EC}">
      <dgm:prSet/>
      <dgm:spPr/>
      <dgm:t>
        <a:bodyPr/>
        <a:lstStyle/>
        <a:p>
          <a:endParaRPr lang="es-CO"/>
        </a:p>
      </dgm:t>
    </dgm:pt>
    <dgm:pt modelId="{2A471521-3F41-4AD4-A41F-9977087E123F}" type="sibTrans" cxnId="{AEED5782-3D45-48B6-9FB7-560A9E0CE2EC}">
      <dgm:prSet/>
      <dgm:spPr/>
      <dgm:t>
        <a:bodyPr/>
        <a:lstStyle/>
        <a:p>
          <a:endParaRPr lang="es-CO"/>
        </a:p>
      </dgm:t>
    </dgm:pt>
    <dgm:pt modelId="{E75BF49A-0BBD-418B-A465-D5C73CDDC862}" type="pres">
      <dgm:prSet presAssocID="{10ED40AF-DFB1-4943-B6DB-2A904FAA918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024AE9FA-F2D3-461B-ACE4-BCE2603511DC}" type="pres">
      <dgm:prSet presAssocID="{F040CA3D-F0CB-45F8-A7A8-99E8444C9BAE}" presName="vertOne" presStyleCnt="0"/>
      <dgm:spPr/>
    </dgm:pt>
    <dgm:pt modelId="{F9F8D1E6-149F-4575-9040-8C06E9FE4282}" type="pres">
      <dgm:prSet presAssocID="{F040CA3D-F0CB-45F8-A7A8-99E8444C9BAE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E162A045-FA11-4FB9-92C7-C3C8E787A089}" type="pres">
      <dgm:prSet presAssocID="{F040CA3D-F0CB-45F8-A7A8-99E8444C9BAE}" presName="parTransOne" presStyleCnt="0"/>
      <dgm:spPr/>
    </dgm:pt>
    <dgm:pt modelId="{56DDDFDF-165C-44A5-987C-A2E3DE6F4237}" type="pres">
      <dgm:prSet presAssocID="{F040CA3D-F0CB-45F8-A7A8-99E8444C9BAE}" presName="horzOne" presStyleCnt="0"/>
      <dgm:spPr/>
    </dgm:pt>
    <dgm:pt modelId="{A54836AE-883A-4333-99E6-87CC2DAB1360}" type="pres">
      <dgm:prSet presAssocID="{ABC46F32-5EEC-4B0C-8452-7E1E17F687E0}" presName="vertTwo" presStyleCnt="0"/>
      <dgm:spPr/>
    </dgm:pt>
    <dgm:pt modelId="{82E892E9-7EB7-4D80-9AFB-447DEB88FA87}" type="pres">
      <dgm:prSet presAssocID="{ABC46F32-5EEC-4B0C-8452-7E1E17F687E0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EB8E506E-EF76-40AB-93A1-0941E2BED34F}" type="pres">
      <dgm:prSet presAssocID="{ABC46F32-5EEC-4B0C-8452-7E1E17F687E0}" presName="horzTwo" presStyleCnt="0"/>
      <dgm:spPr/>
    </dgm:pt>
    <dgm:pt modelId="{BD9B04E7-C7C1-424E-B935-234857C78450}" type="pres">
      <dgm:prSet presAssocID="{A7724CD1-3E71-41A8-AE9D-D0078E373DBC}" presName="sibSpaceTwo" presStyleCnt="0"/>
      <dgm:spPr/>
    </dgm:pt>
    <dgm:pt modelId="{CAD41AA9-19A3-49F6-97E1-9A56667981E9}" type="pres">
      <dgm:prSet presAssocID="{4519CF60-A007-4C41-87F9-24D017E8771D}" presName="vertTwo" presStyleCnt="0"/>
      <dgm:spPr/>
    </dgm:pt>
    <dgm:pt modelId="{0651C11D-D669-47AB-93A8-E891625BC90A}" type="pres">
      <dgm:prSet presAssocID="{4519CF60-A007-4C41-87F9-24D017E8771D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7D503D80-5EB2-41DE-ABD4-395837098CAB}" type="pres">
      <dgm:prSet presAssocID="{4519CF60-A007-4C41-87F9-24D017E8771D}" presName="parTransTwo" presStyleCnt="0"/>
      <dgm:spPr/>
    </dgm:pt>
    <dgm:pt modelId="{B6D44CFA-E2B2-4564-AD71-799B7D485F49}" type="pres">
      <dgm:prSet presAssocID="{4519CF60-A007-4C41-87F9-24D017E8771D}" presName="horzTwo" presStyleCnt="0"/>
      <dgm:spPr/>
    </dgm:pt>
    <dgm:pt modelId="{4487A188-B374-4187-8941-67A578202332}" type="pres">
      <dgm:prSet presAssocID="{0E2F2EA3-AF50-493F-96D5-C8FE05D91961}" presName="vertThree" presStyleCnt="0"/>
      <dgm:spPr/>
    </dgm:pt>
    <dgm:pt modelId="{D4A0869F-09CB-4C11-B077-ABEF65FB9BD5}" type="pres">
      <dgm:prSet presAssocID="{0E2F2EA3-AF50-493F-96D5-C8FE05D91961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A11622DF-2664-464C-80DB-FA17FAFEFA66}" type="pres">
      <dgm:prSet presAssocID="{0E2F2EA3-AF50-493F-96D5-C8FE05D91961}" presName="horzThree" presStyleCnt="0"/>
      <dgm:spPr/>
    </dgm:pt>
    <dgm:pt modelId="{8E35D6B9-45D6-48A8-8603-B3F396B37265}" type="pres">
      <dgm:prSet presAssocID="{67F9A2FF-B312-4463-9146-9A56402D2D09}" presName="sibSpaceThree" presStyleCnt="0"/>
      <dgm:spPr/>
    </dgm:pt>
    <dgm:pt modelId="{BF1D913A-008B-4C42-8821-F16FCA710B34}" type="pres">
      <dgm:prSet presAssocID="{224DFC69-98DC-492A-987A-165A8C398F9C}" presName="vertThree" presStyleCnt="0"/>
      <dgm:spPr/>
    </dgm:pt>
    <dgm:pt modelId="{028B74CF-044F-4A12-9912-6BD237C6E483}" type="pres">
      <dgm:prSet presAssocID="{224DFC69-98DC-492A-987A-165A8C398F9C}" presName="txThre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1B15B2F1-E22C-47A3-BB59-944822654B40}" type="pres">
      <dgm:prSet presAssocID="{224DFC69-98DC-492A-987A-165A8C398F9C}" presName="horzThree" presStyleCnt="0"/>
      <dgm:spPr/>
    </dgm:pt>
  </dgm:ptLst>
  <dgm:cxnLst>
    <dgm:cxn modelId="{AEED5782-3D45-48B6-9FB7-560A9E0CE2EC}" srcId="{4519CF60-A007-4C41-87F9-24D017E8771D}" destId="{224DFC69-98DC-492A-987A-165A8C398F9C}" srcOrd="1" destOrd="0" parTransId="{FAB482D3-BE6B-4C36-B4BA-0FAA7015E800}" sibTransId="{2A471521-3F41-4AD4-A41F-9977087E123F}"/>
    <dgm:cxn modelId="{43F6BF78-F82E-487E-939F-1DC62E4C173D}" type="presOf" srcId="{0E2F2EA3-AF50-493F-96D5-C8FE05D91961}" destId="{D4A0869F-09CB-4C11-B077-ABEF65FB9BD5}" srcOrd="0" destOrd="0" presId="urn:microsoft.com/office/officeart/2005/8/layout/hierarchy4"/>
    <dgm:cxn modelId="{B2003C92-3E78-4116-9008-FA8895068FB7}" srcId="{F040CA3D-F0CB-45F8-A7A8-99E8444C9BAE}" destId="{ABC46F32-5EEC-4B0C-8452-7E1E17F687E0}" srcOrd="0" destOrd="0" parTransId="{B7E079BF-7606-474F-AB1C-C5FC1AC2DEC6}" sibTransId="{A7724CD1-3E71-41A8-AE9D-D0078E373DBC}"/>
    <dgm:cxn modelId="{8E4DDAB8-B0C9-4CBF-9994-71E3C96D70C8}" type="presOf" srcId="{ABC46F32-5EEC-4B0C-8452-7E1E17F687E0}" destId="{82E892E9-7EB7-4D80-9AFB-447DEB88FA87}" srcOrd="0" destOrd="0" presId="urn:microsoft.com/office/officeart/2005/8/layout/hierarchy4"/>
    <dgm:cxn modelId="{034D467F-30F3-494A-8AF2-EC2634D8091E}" type="presOf" srcId="{F040CA3D-F0CB-45F8-A7A8-99E8444C9BAE}" destId="{F9F8D1E6-149F-4575-9040-8C06E9FE4282}" srcOrd="0" destOrd="0" presId="urn:microsoft.com/office/officeart/2005/8/layout/hierarchy4"/>
    <dgm:cxn modelId="{76C68293-1909-4A64-9D88-7D2A5293BC12}" srcId="{F040CA3D-F0CB-45F8-A7A8-99E8444C9BAE}" destId="{4519CF60-A007-4C41-87F9-24D017E8771D}" srcOrd="1" destOrd="0" parTransId="{7DEB6EED-41C0-4EA0-86ED-E0A0BFADCE54}" sibTransId="{BB610ED4-43AE-41F8-865A-A2D913EBC8C6}"/>
    <dgm:cxn modelId="{FC03425A-8966-4BB8-843F-D5F9EA314076}" srcId="{10ED40AF-DFB1-4943-B6DB-2A904FAA918A}" destId="{F040CA3D-F0CB-45F8-A7A8-99E8444C9BAE}" srcOrd="0" destOrd="0" parTransId="{07B846D4-FCF3-4D45-AC1C-A11DDDDF4906}" sibTransId="{E42F5556-E59A-4477-BFF5-B6C96C585844}"/>
    <dgm:cxn modelId="{9C6400AA-5F44-4466-93A0-5AF21E7D8301}" type="presOf" srcId="{4519CF60-A007-4C41-87F9-24D017E8771D}" destId="{0651C11D-D669-47AB-93A8-E891625BC90A}" srcOrd="0" destOrd="0" presId="urn:microsoft.com/office/officeart/2005/8/layout/hierarchy4"/>
    <dgm:cxn modelId="{9E433D8B-2B3B-4E75-98A8-2B172045769E}" type="presOf" srcId="{10ED40AF-DFB1-4943-B6DB-2A904FAA918A}" destId="{E75BF49A-0BBD-418B-A465-D5C73CDDC862}" srcOrd="0" destOrd="0" presId="urn:microsoft.com/office/officeart/2005/8/layout/hierarchy4"/>
    <dgm:cxn modelId="{6E5909B0-65EF-45C5-AECB-1FB69E6083C7}" type="presOf" srcId="{224DFC69-98DC-492A-987A-165A8C398F9C}" destId="{028B74CF-044F-4A12-9912-6BD237C6E483}" srcOrd="0" destOrd="0" presId="urn:microsoft.com/office/officeart/2005/8/layout/hierarchy4"/>
    <dgm:cxn modelId="{1CBF75E6-ED81-4046-8F69-E5B543259884}" srcId="{4519CF60-A007-4C41-87F9-24D017E8771D}" destId="{0E2F2EA3-AF50-493F-96D5-C8FE05D91961}" srcOrd="0" destOrd="0" parTransId="{3E2ECE8B-E32F-46FE-887F-FE1FEF107BCF}" sibTransId="{67F9A2FF-B312-4463-9146-9A56402D2D09}"/>
    <dgm:cxn modelId="{B7D33995-67BB-477E-9DDD-912C09D46517}" type="presParOf" srcId="{E75BF49A-0BBD-418B-A465-D5C73CDDC862}" destId="{024AE9FA-F2D3-461B-ACE4-BCE2603511DC}" srcOrd="0" destOrd="0" presId="urn:microsoft.com/office/officeart/2005/8/layout/hierarchy4"/>
    <dgm:cxn modelId="{253F4535-0443-4472-A8CE-46149A9EFFAE}" type="presParOf" srcId="{024AE9FA-F2D3-461B-ACE4-BCE2603511DC}" destId="{F9F8D1E6-149F-4575-9040-8C06E9FE4282}" srcOrd="0" destOrd="0" presId="urn:microsoft.com/office/officeart/2005/8/layout/hierarchy4"/>
    <dgm:cxn modelId="{DF7C0114-5F11-4137-95C7-588D512352F7}" type="presParOf" srcId="{024AE9FA-F2D3-461B-ACE4-BCE2603511DC}" destId="{E162A045-FA11-4FB9-92C7-C3C8E787A089}" srcOrd="1" destOrd="0" presId="urn:microsoft.com/office/officeart/2005/8/layout/hierarchy4"/>
    <dgm:cxn modelId="{24F6AF08-B471-4487-81FE-5C03D2E60916}" type="presParOf" srcId="{024AE9FA-F2D3-461B-ACE4-BCE2603511DC}" destId="{56DDDFDF-165C-44A5-987C-A2E3DE6F4237}" srcOrd="2" destOrd="0" presId="urn:microsoft.com/office/officeart/2005/8/layout/hierarchy4"/>
    <dgm:cxn modelId="{A9657EBD-D539-49D8-B3B8-D17AE785F086}" type="presParOf" srcId="{56DDDFDF-165C-44A5-987C-A2E3DE6F4237}" destId="{A54836AE-883A-4333-99E6-87CC2DAB1360}" srcOrd="0" destOrd="0" presId="urn:microsoft.com/office/officeart/2005/8/layout/hierarchy4"/>
    <dgm:cxn modelId="{6651C58B-D7AF-41B8-A79C-4310A275CEB1}" type="presParOf" srcId="{A54836AE-883A-4333-99E6-87CC2DAB1360}" destId="{82E892E9-7EB7-4D80-9AFB-447DEB88FA87}" srcOrd="0" destOrd="0" presId="urn:microsoft.com/office/officeart/2005/8/layout/hierarchy4"/>
    <dgm:cxn modelId="{B3E5E805-802E-430B-A3ED-BBB15B4EC90F}" type="presParOf" srcId="{A54836AE-883A-4333-99E6-87CC2DAB1360}" destId="{EB8E506E-EF76-40AB-93A1-0941E2BED34F}" srcOrd="1" destOrd="0" presId="urn:microsoft.com/office/officeart/2005/8/layout/hierarchy4"/>
    <dgm:cxn modelId="{C1B72F15-FCCE-4B89-8E8A-A24E80624B7A}" type="presParOf" srcId="{56DDDFDF-165C-44A5-987C-A2E3DE6F4237}" destId="{BD9B04E7-C7C1-424E-B935-234857C78450}" srcOrd="1" destOrd="0" presId="urn:microsoft.com/office/officeart/2005/8/layout/hierarchy4"/>
    <dgm:cxn modelId="{8C1A93D8-16F0-4224-A762-8CAB17A0E28D}" type="presParOf" srcId="{56DDDFDF-165C-44A5-987C-A2E3DE6F4237}" destId="{CAD41AA9-19A3-49F6-97E1-9A56667981E9}" srcOrd="2" destOrd="0" presId="urn:microsoft.com/office/officeart/2005/8/layout/hierarchy4"/>
    <dgm:cxn modelId="{7B055485-6104-41E1-85FD-9DEA775013C9}" type="presParOf" srcId="{CAD41AA9-19A3-49F6-97E1-9A56667981E9}" destId="{0651C11D-D669-47AB-93A8-E891625BC90A}" srcOrd="0" destOrd="0" presId="urn:microsoft.com/office/officeart/2005/8/layout/hierarchy4"/>
    <dgm:cxn modelId="{5347F76A-CE5C-4CA1-8FC7-F6A462FCA1D5}" type="presParOf" srcId="{CAD41AA9-19A3-49F6-97E1-9A56667981E9}" destId="{7D503D80-5EB2-41DE-ABD4-395837098CAB}" srcOrd="1" destOrd="0" presId="urn:microsoft.com/office/officeart/2005/8/layout/hierarchy4"/>
    <dgm:cxn modelId="{7CD2D853-0CD7-4E6E-8B69-254A1551DA1E}" type="presParOf" srcId="{CAD41AA9-19A3-49F6-97E1-9A56667981E9}" destId="{B6D44CFA-E2B2-4564-AD71-799B7D485F49}" srcOrd="2" destOrd="0" presId="urn:microsoft.com/office/officeart/2005/8/layout/hierarchy4"/>
    <dgm:cxn modelId="{5197558B-4009-4B30-A9FB-29BA3C8B6265}" type="presParOf" srcId="{B6D44CFA-E2B2-4564-AD71-799B7D485F49}" destId="{4487A188-B374-4187-8941-67A578202332}" srcOrd="0" destOrd="0" presId="urn:microsoft.com/office/officeart/2005/8/layout/hierarchy4"/>
    <dgm:cxn modelId="{66BDA3DB-3620-4A64-838C-6B1654EDD5AF}" type="presParOf" srcId="{4487A188-B374-4187-8941-67A578202332}" destId="{D4A0869F-09CB-4C11-B077-ABEF65FB9BD5}" srcOrd="0" destOrd="0" presId="urn:microsoft.com/office/officeart/2005/8/layout/hierarchy4"/>
    <dgm:cxn modelId="{867A7D16-6E54-4ABA-B7CD-2AA22E58C330}" type="presParOf" srcId="{4487A188-B374-4187-8941-67A578202332}" destId="{A11622DF-2664-464C-80DB-FA17FAFEFA66}" srcOrd="1" destOrd="0" presId="urn:microsoft.com/office/officeart/2005/8/layout/hierarchy4"/>
    <dgm:cxn modelId="{BCB685A5-89CA-4FDD-A40B-760CF19DE9FD}" type="presParOf" srcId="{B6D44CFA-E2B2-4564-AD71-799B7D485F49}" destId="{8E35D6B9-45D6-48A8-8603-B3F396B37265}" srcOrd="1" destOrd="0" presId="urn:microsoft.com/office/officeart/2005/8/layout/hierarchy4"/>
    <dgm:cxn modelId="{165CFE26-24B2-4216-8FEB-94E09C184391}" type="presParOf" srcId="{B6D44CFA-E2B2-4564-AD71-799B7D485F49}" destId="{BF1D913A-008B-4C42-8821-F16FCA710B34}" srcOrd="2" destOrd="0" presId="urn:microsoft.com/office/officeart/2005/8/layout/hierarchy4"/>
    <dgm:cxn modelId="{2F5869F5-FF43-4063-9BED-A7FDC887EB59}" type="presParOf" srcId="{BF1D913A-008B-4C42-8821-F16FCA710B34}" destId="{028B74CF-044F-4A12-9912-6BD237C6E483}" srcOrd="0" destOrd="0" presId="urn:microsoft.com/office/officeart/2005/8/layout/hierarchy4"/>
    <dgm:cxn modelId="{FDFD7EC3-8F1B-4F09-B24A-7008A28B4231}" type="presParOf" srcId="{BF1D913A-008B-4C42-8821-F16FCA710B34}" destId="{1B15B2F1-E22C-47A3-BB59-944822654B40}" srcOrd="1" destOrd="0" presId="urn:microsoft.com/office/officeart/2005/8/layout/hierarchy4"/>
  </dgm:cxnLst>
  <dgm:bg/>
  <dgm:whole/>
</dgm:dataModel>
</file>

<file path=ppt/diagrams/data66.xml><?xml version="1.0" encoding="utf-8"?>
<dgm:dataModel xmlns:dgm="http://schemas.openxmlformats.org/drawingml/2006/diagram" xmlns:a="http://schemas.openxmlformats.org/drawingml/2006/main">
  <dgm:ptLst>
    <dgm:pt modelId="{10ED40AF-DFB1-4943-B6DB-2A904FAA918A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0E2F2EA3-AF50-493F-96D5-C8FE05D91961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800" i="1" dirty="0" smtClean="0"/>
            <a:t>Francisco Correa De Ocampo</a:t>
          </a:r>
          <a:endParaRPr lang="es-CO" sz="2800" i="1" dirty="0"/>
        </a:p>
      </dgm:t>
    </dgm:pt>
    <dgm:pt modelId="{3E2ECE8B-E32F-46FE-887F-FE1FEF107BCF}" type="parTrans" cxnId="{1CBF75E6-ED81-4046-8F69-E5B543259884}">
      <dgm:prSet/>
      <dgm:spPr/>
      <dgm:t>
        <a:bodyPr/>
        <a:lstStyle/>
        <a:p>
          <a:endParaRPr lang="es-CO"/>
        </a:p>
      </dgm:t>
    </dgm:pt>
    <dgm:pt modelId="{67F9A2FF-B312-4463-9146-9A56402D2D09}" type="sibTrans" cxnId="{1CBF75E6-ED81-4046-8F69-E5B543259884}">
      <dgm:prSet/>
      <dgm:spPr/>
      <dgm:t>
        <a:bodyPr/>
        <a:lstStyle/>
        <a:p>
          <a:endParaRPr lang="es-CO"/>
        </a:p>
      </dgm:t>
    </dgm:pt>
    <dgm:pt modelId="{C8C64258-2857-48BC-A315-2275FF8A5EE9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Gonzalo Correa Barragán</a:t>
          </a:r>
          <a:endParaRPr lang="es-CO" sz="2000" dirty="0"/>
        </a:p>
      </dgm:t>
    </dgm:pt>
    <dgm:pt modelId="{9676106E-8FE1-4C47-89F8-47D2B20010D1}" type="parTrans" cxnId="{54BE3698-2776-4AE6-905F-849DF0C23305}">
      <dgm:prSet/>
      <dgm:spPr/>
      <dgm:t>
        <a:bodyPr/>
        <a:lstStyle/>
        <a:p>
          <a:endParaRPr lang="es-CO"/>
        </a:p>
      </dgm:t>
    </dgm:pt>
    <dgm:pt modelId="{2501C1B5-38E6-4E01-A3E0-C8203D890A50}" type="sibTrans" cxnId="{54BE3698-2776-4AE6-905F-849DF0C23305}">
      <dgm:prSet/>
      <dgm:spPr/>
      <dgm:t>
        <a:bodyPr/>
        <a:lstStyle/>
        <a:p>
          <a:endParaRPr lang="es-CO"/>
        </a:p>
      </dgm:t>
    </dgm:pt>
    <dgm:pt modelId="{FB8FD63B-CF6C-4591-922F-3D75940B89CC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Luisa                                          González De Ocampo</a:t>
          </a:r>
          <a:endParaRPr lang="es-CO" sz="2000" dirty="0"/>
        </a:p>
      </dgm:t>
    </dgm:pt>
    <dgm:pt modelId="{A74499A1-0CF5-4CBF-BFF1-1871679D027F}" type="parTrans" cxnId="{1E28B903-D444-427E-8319-0CA32057929C}">
      <dgm:prSet/>
      <dgm:spPr/>
      <dgm:t>
        <a:bodyPr/>
        <a:lstStyle/>
        <a:p>
          <a:endParaRPr lang="es-CO"/>
        </a:p>
      </dgm:t>
    </dgm:pt>
    <dgm:pt modelId="{34103589-DA85-4A74-95AA-3BF4D2478860}" type="sibTrans" cxnId="{1E28B903-D444-427E-8319-0CA32057929C}">
      <dgm:prSet/>
      <dgm:spPr/>
      <dgm:t>
        <a:bodyPr/>
        <a:lstStyle/>
        <a:p>
          <a:endParaRPr lang="es-CO"/>
        </a:p>
      </dgm:t>
    </dgm:pt>
    <dgm:pt modelId="{96791389-D089-4998-A8EF-4AB725FAF107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dirty="0" smtClean="0"/>
            <a:t>Juan Correa</a:t>
          </a:r>
          <a:endParaRPr lang="es-CO" sz="1800" dirty="0"/>
        </a:p>
      </dgm:t>
    </dgm:pt>
    <dgm:pt modelId="{19CC4382-411D-4984-9105-C7055DA10550}" type="parTrans" cxnId="{45048C29-40A2-4CF5-B03A-520DED4E493E}">
      <dgm:prSet/>
      <dgm:spPr/>
      <dgm:t>
        <a:bodyPr/>
        <a:lstStyle/>
        <a:p>
          <a:endParaRPr lang="es-CO"/>
        </a:p>
      </dgm:t>
    </dgm:pt>
    <dgm:pt modelId="{BE9AC62C-9336-4F1B-B537-FE3D4E6AC6CE}" type="sibTrans" cxnId="{45048C29-40A2-4CF5-B03A-520DED4E493E}">
      <dgm:prSet/>
      <dgm:spPr/>
      <dgm:t>
        <a:bodyPr/>
        <a:lstStyle/>
        <a:p>
          <a:endParaRPr lang="es-CO"/>
        </a:p>
      </dgm:t>
    </dgm:pt>
    <dgm:pt modelId="{F3FC2742-52CF-4913-BACD-0F7582321629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800" baseline="0" dirty="0" smtClean="0">
              <a:solidFill>
                <a:schemeClr val="tx1"/>
              </a:solidFill>
            </a:rPr>
            <a:t>María                               Hernández De La Vera Barragán</a:t>
          </a:r>
          <a:endParaRPr lang="es-CO" sz="1800" baseline="0" dirty="0">
            <a:solidFill>
              <a:schemeClr val="tx1"/>
            </a:solidFill>
          </a:endParaRPr>
        </a:p>
      </dgm:t>
    </dgm:pt>
    <dgm:pt modelId="{85CAE7DD-74B0-486C-B3F5-897E4A7240AC}" type="parTrans" cxnId="{ED4D76B7-538D-4422-85C2-7ACECD356602}">
      <dgm:prSet/>
      <dgm:spPr/>
      <dgm:t>
        <a:bodyPr/>
        <a:lstStyle/>
        <a:p>
          <a:endParaRPr lang="es-CO"/>
        </a:p>
      </dgm:t>
    </dgm:pt>
    <dgm:pt modelId="{7CB48DA3-29DE-4C5F-9614-6ED6EF5C4F5B}" type="sibTrans" cxnId="{ED4D76B7-538D-4422-85C2-7ACECD356602}">
      <dgm:prSet/>
      <dgm:spPr/>
      <dgm:t>
        <a:bodyPr/>
        <a:lstStyle/>
        <a:p>
          <a:endParaRPr lang="es-CO"/>
        </a:p>
      </dgm:t>
    </dgm:pt>
    <dgm:pt modelId="{333AFD83-49A8-455F-8C8C-8F82BE78FDD5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CO" sz="1800" dirty="0" smtClean="0"/>
            <a:t>Diego                        Martín Del Corral</a:t>
          </a:r>
          <a:endParaRPr lang="es-CO" sz="1800" dirty="0"/>
        </a:p>
      </dgm:t>
    </dgm:pt>
    <dgm:pt modelId="{DC0F5AF3-0D3D-4224-8703-90549B144AAA}" type="parTrans" cxnId="{94A0146C-ACAC-4B0B-B761-DD12F3D73C98}">
      <dgm:prSet/>
      <dgm:spPr/>
      <dgm:t>
        <a:bodyPr/>
        <a:lstStyle/>
        <a:p>
          <a:endParaRPr lang="es-CO"/>
        </a:p>
      </dgm:t>
    </dgm:pt>
    <dgm:pt modelId="{B8D3B3F3-C020-4B9B-9E6E-CA37E2B3B544}" type="sibTrans" cxnId="{94A0146C-ACAC-4B0B-B761-DD12F3D73C98}">
      <dgm:prSet/>
      <dgm:spPr/>
      <dgm:t>
        <a:bodyPr/>
        <a:lstStyle/>
        <a:p>
          <a:endParaRPr lang="es-CO"/>
        </a:p>
      </dgm:t>
    </dgm:pt>
    <dgm:pt modelId="{EF3B1C11-7EF3-4CBF-BE63-6423CB64301B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CO" sz="1800" dirty="0" smtClean="0"/>
            <a:t>Catalina                   González de Ocampo</a:t>
          </a:r>
          <a:endParaRPr lang="es-CO" sz="1800" dirty="0"/>
        </a:p>
      </dgm:t>
    </dgm:pt>
    <dgm:pt modelId="{EE44A2DB-0403-4CAE-8153-D4246EC12B4D}" type="parTrans" cxnId="{23D91174-9E6F-4BEB-90E3-A543FE806260}">
      <dgm:prSet/>
      <dgm:spPr/>
      <dgm:t>
        <a:bodyPr/>
        <a:lstStyle/>
        <a:p>
          <a:endParaRPr lang="es-CO"/>
        </a:p>
      </dgm:t>
    </dgm:pt>
    <dgm:pt modelId="{9533261D-D663-4470-8D84-946AABCAB46F}" type="sibTrans" cxnId="{23D91174-9E6F-4BEB-90E3-A543FE806260}">
      <dgm:prSet/>
      <dgm:spPr/>
      <dgm:t>
        <a:bodyPr/>
        <a:lstStyle/>
        <a:p>
          <a:endParaRPr lang="es-CO"/>
        </a:p>
      </dgm:t>
    </dgm:pt>
    <dgm:pt modelId="{E75BF49A-0BBD-418B-A465-D5C73CDDC862}" type="pres">
      <dgm:prSet presAssocID="{10ED40AF-DFB1-4943-B6DB-2A904FAA918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332A416F-3412-45B3-A51A-D6AD52D000EA}" type="pres">
      <dgm:prSet presAssocID="{0E2F2EA3-AF50-493F-96D5-C8FE05D91961}" presName="vertOne" presStyleCnt="0"/>
      <dgm:spPr/>
    </dgm:pt>
    <dgm:pt modelId="{482F4725-55FE-43D5-8C69-3ACAC4DEF2EF}" type="pres">
      <dgm:prSet presAssocID="{0E2F2EA3-AF50-493F-96D5-C8FE05D91961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1826E4B2-5508-4129-BDAE-4D9D31A70CC4}" type="pres">
      <dgm:prSet presAssocID="{0E2F2EA3-AF50-493F-96D5-C8FE05D91961}" presName="parTransOne" presStyleCnt="0"/>
      <dgm:spPr/>
    </dgm:pt>
    <dgm:pt modelId="{6C0937A4-C928-467A-A13B-3524F24BCE1D}" type="pres">
      <dgm:prSet presAssocID="{0E2F2EA3-AF50-493F-96D5-C8FE05D91961}" presName="horzOne" presStyleCnt="0"/>
      <dgm:spPr/>
    </dgm:pt>
    <dgm:pt modelId="{9E754F83-7382-42F5-A97A-A1EF70AE5D83}" type="pres">
      <dgm:prSet presAssocID="{C8C64258-2857-48BC-A315-2275FF8A5EE9}" presName="vertTwo" presStyleCnt="0"/>
      <dgm:spPr/>
    </dgm:pt>
    <dgm:pt modelId="{95F71E6D-6C17-46EC-9B92-92A6C5503580}" type="pres">
      <dgm:prSet presAssocID="{C8C64258-2857-48BC-A315-2275FF8A5EE9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CA64720F-97B3-4F03-BDB0-EB6FF84C8E92}" type="pres">
      <dgm:prSet presAssocID="{C8C64258-2857-48BC-A315-2275FF8A5EE9}" presName="parTransTwo" presStyleCnt="0"/>
      <dgm:spPr/>
    </dgm:pt>
    <dgm:pt modelId="{CD629791-2A77-4C14-9F2C-81CB443FE111}" type="pres">
      <dgm:prSet presAssocID="{C8C64258-2857-48BC-A315-2275FF8A5EE9}" presName="horzTwo" presStyleCnt="0"/>
      <dgm:spPr/>
    </dgm:pt>
    <dgm:pt modelId="{BFE8DFB3-5923-4C46-A23F-F7761AE90480}" type="pres">
      <dgm:prSet presAssocID="{96791389-D089-4998-A8EF-4AB725FAF107}" presName="vertThree" presStyleCnt="0"/>
      <dgm:spPr/>
    </dgm:pt>
    <dgm:pt modelId="{E03D9EAF-A591-4692-A65A-3641DFBA1A9A}" type="pres">
      <dgm:prSet presAssocID="{96791389-D089-4998-A8EF-4AB725FAF107}" presName="txThre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991F37C4-B1BC-4B89-AD32-AFC3AF194096}" type="pres">
      <dgm:prSet presAssocID="{96791389-D089-4998-A8EF-4AB725FAF107}" presName="horzThree" presStyleCnt="0"/>
      <dgm:spPr/>
    </dgm:pt>
    <dgm:pt modelId="{5D75DE02-5283-498D-BAA2-D2D87C00FBDF}" type="pres">
      <dgm:prSet presAssocID="{BE9AC62C-9336-4F1B-B537-FE3D4E6AC6CE}" presName="sibSpaceThree" presStyleCnt="0"/>
      <dgm:spPr/>
    </dgm:pt>
    <dgm:pt modelId="{08E9C441-61E3-4D11-BDFB-266E11D5E1B2}" type="pres">
      <dgm:prSet presAssocID="{F3FC2742-52CF-4913-BACD-0F7582321629}" presName="vertThree" presStyleCnt="0"/>
      <dgm:spPr/>
    </dgm:pt>
    <dgm:pt modelId="{F83BDE44-1835-4AEB-A850-D672A97BB2DA}" type="pres">
      <dgm:prSet presAssocID="{F3FC2742-52CF-4913-BACD-0F7582321629}" presName="txThre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77423308-2361-4D29-91C9-48E3B1243BCD}" type="pres">
      <dgm:prSet presAssocID="{F3FC2742-52CF-4913-BACD-0F7582321629}" presName="horzThree" presStyleCnt="0"/>
      <dgm:spPr/>
    </dgm:pt>
    <dgm:pt modelId="{6ABE6846-DD9C-4446-BB20-4FB4F29DD34F}" type="pres">
      <dgm:prSet presAssocID="{2501C1B5-38E6-4E01-A3E0-C8203D890A50}" presName="sibSpaceTwo" presStyleCnt="0"/>
      <dgm:spPr/>
    </dgm:pt>
    <dgm:pt modelId="{4AE6F55E-35CF-4CEF-910B-D1A589ED0758}" type="pres">
      <dgm:prSet presAssocID="{FB8FD63B-CF6C-4591-922F-3D75940B89CC}" presName="vertTwo" presStyleCnt="0"/>
      <dgm:spPr/>
    </dgm:pt>
    <dgm:pt modelId="{55A2B807-B9D8-4931-8CB3-5188FF1A3C23}" type="pres">
      <dgm:prSet presAssocID="{FB8FD63B-CF6C-4591-922F-3D75940B89CC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8CFC7CE5-EC4C-49CD-8C33-2C4AB5B739CB}" type="pres">
      <dgm:prSet presAssocID="{FB8FD63B-CF6C-4591-922F-3D75940B89CC}" presName="parTransTwo" presStyleCnt="0"/>
      <dgm:spPr/>
    </dgm:pt>
    <dgm:pt modelId="{F1F3C7D5-04EE-442A-A529-81B0DD4A94BD}" type="pres">
      <dgm:prSet presAssocID="{FB8FD63B-CF6C-4591-922F-3D75940B89CC}" presName="horzTwo" presStyleCnt="0"/>
      <dgm:spPr/>
    </dgm:pt>
    <dgm:pt modelId="{D074B32A-E02A-41C1-AB55-6C17A43F60E8}" type="pres">
      <dgm:prSet presAssocID="{333AFD83-49A8-455F-8C8C-8F82BE78FDD5}" presName="vertThree" presStyleCnt="0"/>
      <dgm:spPr/>
    </dgm:pt>
    <dgm:pt modelId="{8DAEC98D-150C-42EF-A035-27F45B668D4C}" type="pres">
      <dgm:prSet presAssocID="{333AFD83-49A8-455F-8C8C-8F82BE78FDD5}" presName="txThre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1D4C91F5-A88A-43DB-B3A5-80FA2A98A997}" type="pres">
      <dgm:prSet presAssocID="{333AFD83-49A8-455F-8C8C-8F82BE78FDD5}" presName="horzThree" presStyleCnt="0"/>
      <dgm:spPr/>
    </dgm:pt>
    <dgm:pt modelId="{BC80AE72-5E87-42C8-AF7B-2AA641CA6763}" type="pres">
      <dgm:prSet presAssocID="{B8D3B3F3-C020-4B9B-9E6E-CA37E2B3B544}" presName="sibSpaceThree" presStyleCnt="0"/>
      <dgm:spPr/>
    </dgm:pt>
    <dgm:pt modelId="{A6906B50-0B72-4F6A-AC9F-C99CC8792D58}" type="pres">
      <dgm:prSet presAssocID="{EF3B1C11-7EF3-4CBF-BE63-6423CB64301B}" presName="vertThree" presStyleCnt="0"/>
      <dgm:spPr/>
    </dgm:pt>
    <dgm:pt modelId="{F15F6137-3C39-4324-B668-A0707FDB4518}" type="pres">
      <dgm:prSet presAssocID="{EF3B1C11-7EF3-4CBF-BE63-6423CB64301B}" presName="txThre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A5B821A4-49FF-48D6-BA08-09204243124F}" type="pres">
      <dgm:prSet presAssocID="{EF3B1C11-7EF3-4CBF-BE63-6423CB64301B}" presName="horzThree" presStyleCnt="0"/>
      <dgm:spPr/>
    </dgm:pt>
  </dgm:ptLst>
  <dgm:cxnLst>
    <dgm:cxn modelId="{EA09A60B-CE41-4FAA-BF94-222E23907A77}" type="presOf" srcId="{96791389-D089-4998-A8EF-4AB725FAF107}" destId="{E03D9EAF-A591-4692-A65A-3641DFBA1A9A}" srcOrd="0" destOrd="0" presId="urn:microsoft.com/office/officeart/2005/8/layout/hierarchy4"/>
    <dgm:cxn modelId="{36B2F0AF-766D-4778-AA10-219FC79723C0}" type="presOf" srcId="{FB8FD63B-CF6C-4591-922F-3D75940B89CC}" destId="{55A2B807-B9D8-4931-8CB3-5188FF1A3C23}" srcOrd="0" destOrd="0" presId="urn:microsoft.com/office/officeart/2005/8/layout/hierarchy4"/>
    <dgm:cxn modelId="{467DE80B-ECF2-42F7-A43F-7FCB1CDB8021}" type="presOf" srcId="{C8C64258-2857-48BC-A315-2275FF8A5EE9}" destId="{95F71E6D-6C17-46EC-9B92-92A6C5503580}" srcOrd="0" destOrd="0" presId="urn:microsoft.com/office/officeart/2005/8/layout/hierarchy4"/>
    <dgm:cxn modelId="{54BE3698-2776-4AE6-905F-849DF0C23305}" srcId="{0E2F2EA3-AF50-493F-96D5-C8FE05D91961}" destId="{C8C64258-2857-48BC-A315-2275FF8A5EE9}" srcOrd="0" destOrd="0" parTransId="{9676106E-8FE1-4C47-89F8-47D2B20010D1}" sibTransId="{2501C1B5-38E6-4E01-A3E0-C8203D890A50}"/>
    <dgm:cxn modelId="{BA4B7959-9985-420F-980C-588CF4E4679A}" type="presOf" srcId="{0E2F2EA3-AF50-493F-96D5-C8FE05D91961}" destId="{482F4725-55FE-43D5-8C69-3ACAC4DEF2EF}" srcOrd="0" destOrd="0" presId="urn:microsoft.com/office/officeart/2005/8/layout/hierarchy4"/>
    <dgm:cxn modelId="{1E28B903-D444-427E-8319-0CA32057929C}" srcId="{0E2F2EA3-AF50-493F-96D5-C8FE05D91961}" destId="{FB8FD63B-CF6C-4591-922F-3D75940B89CC}" srcOrd="1" destOrd="0" parTransId="{A74499A1-0CF5-4CBF-BFF1-1871679D027F}" sibTransId="{34103589-DA85-4A74-95AA-3BF4D2478860}"/>
    <dgm:cxn modelId="{9D174320-D192-46DE-88BE-0D381F9159D0}" type="presOf" srcId="{F3FC2742-52CF-4913-BACD-0F7582321629}" destId="{F83BDE44-1835-4AEB-A850-D672A97BB2DA}" srcOrd="0" destOrd="0" presId="urn:microsoft.com/office/officeart/2005/8/layout/hierarchy4"/>
    <dgm:cxn modelId="{94A0146C-ACAC-4B0B-B761-DD12F3D73C98}" srcId="{FB8FD63B-CF6C-4591-922F-3D75940B89CC}" destId="{333AFD83-49A8-455F-8C8C-8F82BE78FDD5}" srcOrd="0" destOrd="0" parTransId="{DC0F5AF3-0D3D-4224-8703-90549B144AAA}" sibTransId="{B8D3B3F3-C020-4B9B-9E6E-CA37E2B3B544}"/>
    <dgm:cxn modelId="{ED4D76B7-538D-4422-85C2-7ACECD356602}" srcId="{C8C64258-2857-48BC-A315-2275FF8A5EE9}" destId="{F3FC2742-52CF-4913-BACD-0F7582321629}" srcOrd="1" destOrd="0" parTransId="{85CAE7DD-74B0-486C-B3F5-897E4A7240AC}" sibTransId="{7CB48DA3-29DE-4C5F-9614-6ED6EF5C4F5B}"/>
    <dgm:cxn modelId="{9A427674-A3BF-4CC5-9512-CD6BDE2BCCD5}" type="presOf" srcId="{333AFD83-49A8-455F-8C8C-8F82BE78FDD5}" destId="{8DAEC98D-150C-42EF-A035-27F45B668D4C}" srcOrd="0" destOrd="0" presId="urn:microsoft.com/office/officeart/2005/8/layout/hierarchy4"/>
    <dgm:cxn modelId="{45048C29-40A2-4CF5-B03A-520DED4E493E}" srcId="{C8C64258-2857-48BC-A315-2275FF8A5EE9}" destId="{96791389-D089-4998-A8EF-4AB725FAF107}" srcOrd="0" destOrd="0" parTransId="{19CC4382-411D-4984-9105-C7055DA10550}" sibTransId="{BE9AC62C-9336-4F1B-B537-FE3D4E6AC6CE}"/>
    <dgm:cxn modelId="{23D91174-9E6F-4BEB-90E3-A543FE806260}" srcId="{FB8FD63B-CF6C-4591-922F-3D75940B89CC}" destId="{EF3B1C11-7EF3-4CBF-BE63-6423CB64301B}" srcOrd="1" destOrd="0" parTransId="{EE44A2DB-0403-4CAE-8153-D4246EC12B4D}" sibTransId="{9533261D-D663-4470-8D84-946AABCAB46F}"/>
    <dgm:cxn modelId="{B701BE1E-9687-403C-8186-D9F625D4E961}" type="presOf" srcId="{10ED40AF-DFB1-4943-B6DB-2A904FAA918A}" destId="{E75BF49A-0BBD-418B-A465-D5C73CDDC862}" srcOrd="0" destOrd="0" presId="urn:microsoft.com/office/officeart/2005/8/layout/hierarchy4"/>
    <dgm:cxn modelId="{1CBF75E6-ED81-4046-8F69-E5B543259884}" srcId="{10ED40AF-DFB1-4943-B6DB-2A904FAA918A}" destId="{0E2F2EA3-AF50-493F-96D5-C8FE05D91961}" srcOrd="0" destOrd="0" parTransId="{3E2ECE8B-E32F-46FE-887F-FE1FEF107BCF}" sibTransId="{67F9A2FF-B312-4463-9146-9A56402D2D09}"/>
    <dgm:cxn modelId="{52448025-914D-40FF-A54B-0325D2BF8D4F}" type="presOf" srcId="{EF3B1C11-7EF3-4CBF-BE63-6423CB64301B}" destId="{F15F6137-3C39-4324-B668-A0707FDB4518}" srcOrd="0" destOrd="0" presId="urn:microsoft.com/office/officeart/2005/8/layout/hierarchy4"/>
    <dgm:cxn modelId="{C248BAD6-215B-47EB-96E2-DF50A6818FDF}" type="presParOf" srcId="{E75BF49A-0BBD-418B-A465-D5C73CDDC862}" destId="{332A416F-3412-45B3-A51A-D6AD52D000EA}" srcOrd="0" destOrd="0" presId="urn:microsoft.com/office/officeart/2005/8/layout/hierarchy4"/>
    <dgm:cxn modelId="{2F2E64E4-9FC1-42CF-A0FD-2BD7667D252A}" type="presParOf" srcId="{332A416F-3412-45B3-A51A-D6AD52D000EA}" destId="{482F4725-55FE-43D5-8C69-3ACAC4DEF2EF}" srcOrd="0" destOrd="0" presId="urn:microsoft.com/office/officeart/2005/8/layout/hierarchy4"/>
    <dgm:cxn modelId="{98F811E4-C62E-47A3-A6F2-F39D57ED178D}" type="presParOf" srcId="{332A416F-3412-45B3-A51A-D6AD52D000EA}" destId="{1826E4B2-5508-4129-BDAE-4D9D31A70CC4}" srcOrd="1" destOrd="0" presId="urn:microsoft.com/office/officeart/2005/8/layout/hierarchy4"/>
    <dgm:cxn modelId="{9564ACC9-A7D6-4367-AD60-F08C32E9E72D}" type="presParOf" srcId="{332A416F-3412-45B3-A51A-D6AD52D000EA}" destId="{6C0937A4-C928-467A-A13B-3524F24BCE1D}" srcOrd="2" destOrd="0" presId="urn:microsoft.com/office/officeart/2005/8/layout/hierarchy4"/>
    <dgm:cxn modelId="{314529B6-B550-4144-85C4-645473EEC16F}" type="presParOf" srcId="{6C0937A4-C928-467A-A13B-3524F24BCE1D}" destId="{9E754F83-7382-42F5-A97A-A1EF70AE5D83}" srcOrd="0" destOrd="0" presId="urn:microsoft.com/office/officeart/2005/8/layout/hierarchy4"/>
    <dgm:cxn modelId="{5E759C63-BF7B-4E07-924B-885D7A838FA4}" type="presParOf" srcId="{9E754F83-7382-42F5-A97A-A1EF70AE5D83}" destId="{95F71E6D-6C17-46EC-9B92-92A6C5503580}" srcOrd="0" destOrd="0" presId="urn:microsoft.com/office/officeart/2005/8/layout/hierarchy4"/>
    <dgm:cxn modelId="{E0D58959-B6BA-4EA3-9678-5B4B05A0EFB4}" type="presParOf" srcId="{9E754F83-7382-42F5-A97A-A1EF70AE5D83}" destId="{CA64720F-97B3-4F03-BDB0-EB6FF84C8E92}" srcOrd="1" destOrd="0" presId="urn:microsoft.com/office/officeart/2005/8/layout/hierarchy4"/>
    <dgm:cxn modelId="{F308E3E6-628F-483E-A3AF-F21B1BE3A4DF}" type="presParOf" srcId="{9E754F83-7382-42F5-A97A-A1EF70AE5D83}" destId="{CD629791-2A77-4C14-9F2C-81CB443FE111}" srcOrd="2" destOrd="0" presId="urn:microsoft.com/office/officeart/2005/8/layout/hierarchy4"/>
    <dgm:cxn modelId="{BA5A1D10-F107-4157-AA50-971AB3F2260D}" type="presParOf" srcId="{CD629791-2A77-4C14-9F2C-81CB443FE111}" destId="{BFE8DFB3-5923-4C46-A23F-F7761AE90480}" srcOrd="0" destOrd="0" presId="urn:microsoft.com/office/officeart/2005/8/layout/hierarchy4"/>
    <dgm:cxn modelId="{12C7EA18-E3D4-4028-A17F-39396287302C}" type="presParOf" srcId="{BFE8DFB3-5923-4C46-A23F-F7761AE90480}" destId="{E03D9EAF-A591-4692-A65A-3641DFBA1A9A}" srcOrd="0" destOrd="0" presId="urn:microsoft.com/office/officeart/2005/8/layout/hierarchy4"/>
    <dgm:cxn modelId="{4600F91C-3737-44E6-BDDD-6971E3CEA49B}" type="presParOf" srcId="{BFE8DFB3-5923-4C46-A23F-F7761AE90480}" destId="{991F37C4-B1BC-4B89-AD32-AFC3AF194096}" srcOrd="1" destOrd="0" presId="urn:microsoft.com/office/officeart/2005/8/layout/hierarchy4"/>
    <dgm:cxn modelId="{F4284EF2-E90C-488B-B7FB-F6C8EE7BFDCC}" type="presParOf" srcId="{CD629791-2A77-4C14-9F2C-81CB443FE111}" destId="{5D75DE02-5283-498D-BAA2-D2D87C00FBDF}" srcOrd="1" destOrd="0" presId="urn:microsoft.com/office/officeart/2005/8/layout/hierarchy4"/>
    <dgm:cxn modelId="{8DF3532F-9505-4CCF-B382-94A8A91510DA}" type="presParOf" srcId="{CD629791-2A77-4C14-9F2C-81CB443FE111}" destId="{08E9C441-61E3-4D11-BDFB-266E11D5E1B2}" srcOrd="2" destOrd="0" presId="urn:microsoft.com/office/officeart/2005/8/layout/hierarchy4"/>
    <dgm:cxn modelId="{5351F55F-5D1D-4BAC-8A2B-32461BDB4BAA}" type="presParOf" srcId="{08E9C441-61E3-4D11-BDFB-266E11D5E1B2}" destId="{F83BDE44-1835-4AEB-A850-D672A97BB2DA}" srcOrd="0" destOrd="0" presId="urn:microsoft.com/office/officeart/2005/8/layout/hierarchy4"/>
    <dgm:cxn modelId="{99ABEEC5-1CE6-4FAE-9651-396152BA97F9}" type="presParOf" srcId="{08E9C441-61E3-4D11-BDFB-266E11D5E1B2}" destId="{77423308-2361-4D29-91C9-48E3B1243BCD}" srcOrd="1" destOrd="0" presId="urn:microsoft.com/office/officeart/2005/8/layout/hierarchy4"/>
    <dgm:cxn modelId="{ADD5AA7B-E93F-4F82-9AA7-587E43316521}" type="presParOf" srcId="{6C0937A4-C928-467A-A13B-3524F24BCE1D}" destId="{6ABE6846-DD9C-4446-BB20-4FB4F29DD34F}" srcOrd="1" destOrd="0" presId="urn:microsoft.com/office/officeart/2005/8/layout/hierarchy4"/>
    <dgm:cxn modelId="{68689AD0-DC37-4BF8-9066-4E30CE37DE7D}" type="presParOf" srcId="{6C0937A4-C928-467A-A13B-3524F24BCE1D}" destId="{4AE6F55E-35CF-4CEF-910B-D1A589ED0758}" srcOrd="2" destOrd="0" presId="urn:microsoft.com/office/officeart/2005/8/layout/hierarchy4"/>
    <dgm:cxn modelId="{F113C5F6-FDC2-485B-9B8B-422CA4B9140A}" type="presParOf" srcId="{4AE6F55E-35CF-4CEF-910B-D1A589ED0758}" destId="{55A2B807-B9D8-4931-8CB3-5188FF1A3C23}" srcOrd="0" destOrd="0" presId="urn:microsoft.com/office/officeart/2005/8/layout/hierarchy4"/>
    <dgm:cxn modelId="{7872B832-8583-440B-B8C1-916D5333567B}" type="presParOf" srcId="{4AE6F55E-35CF-4CEF-910B-D1A589ED0758}" destId="{8CFC7CE5-EC4C-49CD-8C33-2C4AB5B739CB}" srcOrd="1" destOrd="0" presId="urn:microsoft.com/office/officeart/2005/8/layout/hierarchy4"/>
    <dgm:cxn modelId="{286AF369-1375-4815-B713-1EDBD50E3A50}" type="presParOf" srcId="{4AE6F55E-35CF-4CEF-910B-D1A589ED0758}" destId="{F1F3C7D5-04EE-442A-A529-81B0DD4A94BD}" srcOrd="2" destOrd="0" presId="urn:microsoft.com/office/officeart/2005/8/layout/hierarchy4"/>
    <dgm:cxn modelId="{8F3DC225-17A1-4F0B-8996-81F84C78C44E}" type="presParOf" srcId="{F1F3C7D5-04EE-442A-A529-81B0DD4A94BD}" destId="{D074B32A-E02A-41C1-AB55-6C17A43F60E8}" srcOrd="0" destOrd="0" presId="urn:microsoft.com/office/officeart/2005/8/layout/hierarchy4"/>
    <dgm:cxn modelId="{43BF43E2-ED53-46B4-950E-F6DD007D88AD}" type="presParOf" srcId="{D074B32A-E02A-41C1-AB55-6C17A43F60E8}" destId="{8DAEC98D-150C-42EF-A035-27F45B668D4C}" srcOrd="0" destOrd="0" presId="urn:microsoft.com/office/officeart/2005/8/layout/hierarchy4"/>
    <dgm:cxn modelId="{5594760A-32E8-49B2-9ABC-77228406A2EB}" type="presParOf" srcId="{D074B32A-E02A-41C1-AB55-6C17A43F60E8}" destId="{1D4C91F5-A88A-43DB-B3A5-80FA2A98A997}" srcOrd="1" destOrd="0" presId="urn:microsoft.com/office/officeart/2005/8/layout/hierarchy4"/>
    <dgm:cxn modelId="{A6BCF481-DF33-4511-B989-5EC6B782FF3F}" type="presParOf" srcId="{F1F3C7D5-04EE-442A-A529-81B0DD4A94BD}" destId="{BC80AE72-5E87-42C8-AF7B-2AA641CA6763}" srcOrd="1" destOrd="0" presId="urn:microsoft.com/office/officeart/2005/8/layout/hierarchy4"/>
    <dgm:cxn modelId="{A23CCCAD-767C-4742-88D9-81F2A5C7A43D}" type="presParOf" srcId="{F1F3C7D5-04EE-442A-A529-81B0DD4A94BD}" destId="{A6906B50-0B72-4F6A-AC9F-C99CC8792D58}" srcOrd="2" destOrd="0" presId="urn:microsoft.com/office/officeart/2005/8/layout/hierarchy4"/>
    <dgm:cxn modelId="{C22CA580-B035-4868-8B57-554CCBD5AFA0}" type="presParOf" srcId="{A6906B50-0B72-4F6A-AC9F-C99CC8792D58}" destId="{F15F6137-3C39-4324-B668-A0707FDB4518}" srcOrd="0" destOrd="0" presId="urn:microsoft.com/office/officeart/2005/8/layout/hierarchy4"/>
    <dgm:cxn modelId="{0D9D431F-6115-4BD9-869A-C351F22CB555}" type="presParOf" srcId="{A6906B50-0B72-4F6A-AC9F-C99CC8792D58}" destId="{A5B821A4-49FF-48D6-BA08-09204243124F}" srcOrd="1" destOrd="0" presId="urn:microsoft.com/office/officeart/2005/8/layout/hierarchy4"/>
  </dgm:cxnLst>
  <dgm:bg>
    <a:noFill/>
  </dgm:bg>
  <dgm:whole/>
</dgm:dataModel>
</file>

<file path=ppt/diagrams/data67.xml><?xml version="1.0" encoding="utf-8"?>
<dgm:dataModel xmlns:dgm="http://schemas.openxmlformats.org/drawingml/2006/diagram" xmlns:a="http://schemas.openxmlformats.org/drawingml/2006/main">
  <dgm:ptLst>
    <dgm:pt modelId="{10ED40AF-DFB1-4943-B6DB-2A904FAA918A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224DFC69-98DC-492A-987A-165A8C398F9C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800" i="1" baseline="0" dirty="0" smtClean="0"/>
            <a:t>Margarita Ruiz De La Cámara</a:t>
          </a:r>
          <a:endParaRPr lang="es-CO" sz="2800" i="1" baseline="0" dirty="0"/>
        </a:p>
      </dgm:t>
    </dgm:pt>
    <dgm:pt modelId="{FAB482D3-BE6B-4C36-B4BA-0FAA7015E800}" type="parTrans" cxnId="{AEED5782-3D45-48B6-9FB7-560A9E0CE2EC}">
      <dgm:prSet/>
      <dgm:spPr/>
      <dgm:t>
        <a:bodyPr/>
        <a:lstStyle/>
        <a:p>
          <a:endParaRPr lang="es-CO"/>
        </a:p>
      </dgm:t>
    </dgm:pt>
    <dgm:pt modelId="{2A471521-3F41-4AD4-A41F-9977087E123F}" type="sibTrans" cxnId="{AEED5782-3D45-48B6-9FB7-560A9E0CE2EC}">
      <dgm:prSet/>
      <dgm:spPr/>
      <dgm:t>
        <a:bodyPr/>
        <a:lstStyle/>
        <a:p>
          <a:endParaRPr lang="es-CO"/>
        </a:p>
      </dgm:t>
    </dgm:pt>
    <dgm:pt modelId="{357B1FE2-5339-4287-AB9C-8CCBC31BE356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dirty="0" smtClean="0"/>
            <a:t>Diego                                  Ruiz De La Cámara</a:t>
          </a:r>
          <a:endParaRPr lang="es-CO" sz="1600" dirty="0"/>
        </a:p>
      </dgm:t>
    </dgm:pt>
    <dgm:pt modelId="{33866EA9-5FB0-4FED-946D-C67EC890E954}" type="parTrans" cxnId="{5E0E3E48-C52E-4E9A-B54B-487FE7CE13CD}">
      <dgm:prSet/>
      <dgm:spPr/>
      <dgm:t>
        <a:bodyPr/>
        <a:lstStyle/>
        <a:p>
          <a:endParaRPr lang="es-CO"/>
        </a:p>
      </dgm:t>
    </dgm:pt>
    <dgm:pt modelId="{536CCEDF-5771-4F92-8E71-B1E740FC647E}" type="sibTrans" cxnId="{5E0E3E48-C52E-4E9A-B54B-487FE7CE13CD}">
      <dgm:prSet/>
      <dgm:spPr/>
      <dgm:t>
        <a:bodyPr/>
        <a:lstStyle/>
        <a:p>
          <a:endParaRPr lang="es-CO"/>
        </a:p>
      </dgm:t>
    </dgm:pt>
    <dgm:pt modelId="{9FE257F2-9B70-44D7-9B1B-4B721ECA3A5F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Mencia De Carvajal Martínez</a:t>
          </a:r>
          <a:endParaRPr lang="es-CO" sz="2000" dirty="0"/>
        </a:p>
      </dgm:t>
    </dgm:pt>
    <dgm:pt modelId="{9D191BF7-DA85-4331-ACDE-2E02F0459172}" type="parTrans" cxnId="{4F5748F0-3264-424C-9462-8B5826021646}">
      <dgm:prSet/>
      <dgm:spPr/>
      <dgm:t>
        <a:bodyPr/>
        <a:lstStyle/>
        <a:p>
          <a:endParaRPr lang="es-CO"/>
        </a:p>
      </dgm:t>
    </dgm:pt>
    <dgm:pt modelId="{95683789-E649-4459-B88B-275EE37EF702}" type="sibTrans" cxnId="{4F5748F0-3264-424C-9462-8B5826021646}">
      <dgm:prSet/>
      <dgm:spPr/>
      <dgm:t>
        <a:bodyPr/>
        <a:lstStyle/>
        <a:p>
          <a:endParaRPr lang="es-CO"/>
        </a:p>
      </dgm:t>
    </dgm:pt>
    <dgm:pt modelId="{F91ADA0C-499F-466A-8012-8CCC303B0A6A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400" dirty="0" smtClean="0"/>
            <a:t>Juan                     Ruiz De La Parra</a:t>
          </a:r>
          <a:endParaRPr lang="es-CO" sz="1400" dirty="0"/>
        </a:p>
      </dgm:t>
    </dgm:pt>
    <dgm:pt modelId="{E1C681BD-DFD1-473C-94D3-A329E7576413}" type="parTrans" cxnId="{00A2FF06-7FE7-4D31-9FAD-7D115E3C18FF}">
      <dgm:prSet/>
      <dgm:spPr/>
      <dgm:t>
        <a:bodyPr/>
        <a:lstStyle/>
        <a:p>
          <a:endParaRPr lang="es-CO"/>
        </a:p>
      </dgm:t>
    </dgm:pt>
    <dgm:pt modelId="{B19A2E82-E336-4B21-9712-3745397A4242}" type="sibTrans" cxnId="{00A2FF06-7FE7-4D31-9FAD-7D115E3C18FF}">
      <dgm:prSet/>
      <dgm:spPr/>
      <dgm:t>
        <a:bodyPr/>
        <a:lstStyle/>
        <a:p>
          <a:endParaRPr lang="es-CO"/>
        </a:p>
      </dgm:t>
    </dgm:pt>
    <dgm:pt modelId="{1B841326-BCC6-4BA6-B839-569A0D5A8B60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400" dirty="0" smtClean="0"/>
            <a:t>Elvira Martínez De Cárdena</a:t>
          </a:r>
          <a:endParaRPr lang="es-CO" sz="1400" dirty="0"/>
        </a:p>
      </dgm:t>
    </dgm:pt>
    <dgm:pt modelId="{B2B67E50-77BD-4B30-ABC1-4DD479905656}" type="parTrans" cxnId="{D8E1E436-4033-43D8-85C8-506481D86F0A}">
      <dgm:prSet/>
      <dgm:spPr/>
      <dgm:t>
        <a:bodyPr/>
        <a:lstStyle/>
        <a:p>
          <a:endParaRPr lang="es-CO"/>
        </a:p>
      </dgm:t>
    </dgm:pt>
    <dgm:pt modelId="{1F771416-DF5D-4ED3-8F90-3E48204AE887}" type="sibTrans" cxnId="{D8E1E436-4033-43D8-85C8-506481D86F0A}">
      <dgm:prSet/>
      <dgm:spPr/>
      <dgm:t>
        <a:bodyPr/>
        <a:lstStyle/>
        <a:p>
          <a:endParaRPr lang="es-CO"/>
        </a:p>
      </dgm:t>
    </dgm:pt>
    <dgm:pt modelId="{028EE9DF-073A-4334-B653-B33F2870554F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baseline="0" dirty="0" smtClean="0"/>
            <a:t>Rodrigo                                      Sánchez </a:t>
          </a:r>
          <a:r>
            <a:rPr lang="es-CO" sz="1600" baseline="0" dirty="0" err="1" smtClean="0"/>
            <a:t>Torreblanca</a:t>
          </a:r>
          <a:r>
            <a:rPr lang="es-CO" sz="1600" baseline="0" dirty="0" smtClean="0"/>
            <a:t> De Carvajal</a:t>
          </a:r>
          <a:endParaRPr lang="es-CO" sz="1600" baseline="0" dirty="0"/>
        </a:p>
      </dgm:t>
    </dgm:pt>
    <dgm:pt modelId="{B5337031-38F3-43CF-B6FE-24F7C306639B}" type="parTrans" cxnId="{0C48EF94-376A-4B0C-B643-DA559F2CCE11}">
      <dgm:prSet/>
      <dgm:spPr/>
      <dgm:t>
        <a:bodyPr/>
        <a:lstStyle/>
        <a:p>
          <a:endParaRPr lang="es-CO"/>
        </a:p>
      </dgm:t>
    </dgm:pt>
    <dgm:pt modelId="{F657FB25-49D0-4DD9-968B-C14419C8D5BA}" type="sibTrans" cxnId="{0C48EF94-376A-4B0C-B643-DA559F2CCE11}">
      <dgm:prSet/>
      <dgm:spPr/>
      <dgm:t>
        <a:bodyPr/>
        <a:lstStyle/>
        <a:p>
          <a:endParaRPr lang="es-CO"/>
        </a:p>
      </dgm:t>
    </dgm:pt>
    <dgm:pt modelId="{CEA55D84-02BF-4361-B216-BEEFDBBCB2CD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dirty="0" smtClean="0"/>
            <a:t>Juana Martínez</a:t>
          </a:r>
          <a:endParaRPr lang="es-CO" sz="1800" dirty="0"/>
        </a:p>
      </dgm:t>
    </dgm:pt>
    <dgm:pt modelId="{61627F73-F318-42C3-B131-E0C4B4934454}" type="parTrans" cxnId="{EE2608B7-954C-4CA4-ACC4-6A8421F6A603}">
      <dgm:prSet/>
      <dgm:spPr/>
      <dgm:t>
        <a:bodyPr/>
        <a:lstStyle/>
        <a:p>
          <a:endParaRPr lang="es-CO"/>
        </a:p>
      </dgm:t>
    </dgm:pt>
    <dgm:pt modelId="{7977F221-89D3-4500-B618-FF152778694A}" type="sibTrans" cxnId="{EE2608B7-954C-4CA4-ACC4-6A8421F6A603}">
      <dgm:prSet/>
      <dgm:spPr/>
      <dgm:t>
        <a:bodyPr/>
        <a:lstStyle/>
        <a:p>
          <a:endParaRPr lang="es-CO"/>
        </a:p>
      </dgm:t>
    </dgm:pt>
    <dgm:pt modelId="{8E81EEE7-B89D-41D5-B8B6-666C7126F208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400" baseline="0" dirty="0" smtClean="0"/>
            <a:t>Bartolomé      Sánchez </a:t>
          </a:r>
          <a:r>
            <a:rPr lang="es-CO" sz="1400" baseline="0" dirty="0" err="1" smtClean="0"/>
            <a:t>Torreblanca</a:t>
          </a:r>
          <a:endParaRPr lang="es-CO" sz="1400" baseline="0" dirty="0"/>
        </a:p>
      </dgm:t>
    </dgm:pt>
    <dgm:pt modelId="{4662011F-EA43-41CE-A944-15F62BBCB2D3}" type="parTrans" cxnId="{738CF049-A7D6-4B16-9091-605BD78E23FC}">
      <dgm:prSet/>
      <dgm:spPr/>
      <dgm:t>
        <a:bodyPr/>
        <a:lstStyle/>
        <a:p>
          <a:endParaRPr lang="es-CO"/>
        </a:p>
      </dgm:t>
    </dgm:pt>
    <dgm:pt modelId="{29260C65-5D0C-4D59-B3C5-338034849E17}" type="sibTrans" cxnId="{738CF049-A7D6-4B16-9091-605BD78E23FC}">
      <dgm:prSet/>
      <dgm:spPr/>
      <dgm:t>
        <a:bodyPr/>
        <a:lstStyle/>
        <a:p>
          <a:endParaRPr lang="es-CO"/>
        </a:p>
      </dgm:t>
    </dgm:pt>
    <dgm:pt modelId="{3F75DCED-A35E-4B8D-B6FA-5FBF81401AF7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400" baseline="0" dirty="0" smtClean="0"/>
            <a:t>Mencia              De Carvajal Vásquez</a:t>
          </a:r>
          <a:endParaRPr lang="es-CO" sz="1400" baseline="0" dirty="0"/>
        </a:p>
      </dgm:t>
    </dgm:pt>
    <dgm:pt modelId="{77D0F0A2-D180-45B1-9499-E54D85D39FC8}" type="parTrans" cxnId="{866FD990-89A9-4FE3-BF5A-C435793A719B}">
      <dgm:prSet/>
      <dgm:spPr/>
      <dgm:t>
        <a:bodyPr/>
        <a:lstStyle/>
        <a:p>
          <a:endParaRPr lang="es-CO"/>
        </a:p>
      </dgm:t>
    </dgm:pt>
    <dgm:pt modelId="{07DD266D-8D64-41EE-8EA9-843EABBEE3D1}" type="sibTrans" cxnId="{866FD990-89A9-4FE3-BF5A-C435793A719B}">
      <dgm:prSet/>
      <dgm:spPr/>
      <dgm:t>
        <a:bodyPr/>
        <a:lstStyle/>
        <a:p>
          <a:endParaRPr lang="es-CO"/>
        </a:p>
      </dgm:t>
    </dgm:pt>
    <dgm:pt modelId="{A98450EE-FDB0-4211-94EE-2834C667B841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dirty="0" smtClean="0"/>
            <a:t>Pedro                             Martín De Ávila</a:t>
          </a:r>
          <a:endParaRPr lang="es-CO" sz="1600" dirty="0"/>
        </a:p>
      </dgm:t>
    </dgm:pt>
    <dgm:pt modelId="{08565991-B153-4F15-8352-91C2BBAC7F86}" type="parTrans" cxnId="{69A19362-2F85-4E9C-88F1-3336A104D073}">
      <dgm:prSet/>
      <dgm:spPr/>
      <dgm:t>
        <a:bodyPr/>
        <a:lstStyle/>
        <a:p>
          <a:endParaRPr lang="es-CO"/>
        </a:p>
      </dgm:t>
    </dgm:pt>
    <dgm:pt modelId="{A9E405E3-CF6E-427A-BA6B-8D5FB3243739}" type="sibTrans" cxnId="{69A19362-2F85-4E9C-88F1-3336A104D073}">
      <dgm:prSet/>
      <dgm:spPr/>
      <dgm:t>
        <a:bodyPr/>
        <a:lstStyle/>
        <a:p>
          <a:endParaRPr lang="es-CO"/>
        </a:p>
      </dgm:t>
    </dgm:pt>
    <dgm:pt modelId="{C04F9368-AB8A-4614-A080-3CD3B58F4CA0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CO" sz="1400" dirty="0" smtClean="0"/>
            <a:t>Francisca Martínez</a:t>
          </a:r>
          <a:endParaRPr lang="es-CO" sz="1400" dirty="0"/>
        </a:p>
      </dgm:t>
    </dgm:pt>
    <dgm:pt modelId="{E9DD9627-BB34-40D5-ADC6-61104D9C29A2}" type="parTrans" cxnId="{B23210FC-6304-41ED-8320-AD3EBF24B4A1}">
      <dgm:prSet/>
      <dgm:spPr/>
      <dgm:t>
        <a:bodyPr/>
        <a:lstStyle/>
        <a:p>
          <a:endParaRPr lang="es-CO"/>
        </a:p>
      </dgm:t>
    </dgm:pt>
    <dgm:pt modelId="{CEB158B1-319A-4BA9-99AD-EBA08926D4E0}" type="sibTrans" cxnId="{B23210FC-6304-41ED-8320-AD3EBF24B4A1}">
      <dgm:prSet/>
      <dgm:spPr/>
      <dgm:t>
        <a:bodyPr/>
        <a:lstStyle/>
        <a:p>
          <a:endParaRPr lang="es-CO"/>
        </a:p>
      </dgm:t>
    </dgm:pt>
    <dgm:pt modelId="{A00685AE-74BB-4F4D-9DEF-5CF1B4CA664C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400" dirty="0" smtClean="0"/>
            <a:t>Pedro Martín Hernández</a:t>
          </a:r>
          <a:endParaRPr lang="es-CO" sz="1400" dirty="0"/>
        </a:p>
      </dgm:t>
    </dgm:pt>
    <dgm:pt modelId="{72624657-FD0F-4864-AA1B-DDCB5C6EE967}" type="parTrans" cxnId="{43BB70BC-6FFE-4C4E-8CBD-F25664A3D71B}">
      <dgm:prSet/>
      <dgm:spPr/>
      <dgm:t>
        <a:bodyPr/>
        <a:lstStyle/>
        <a:p>
          <a:endParaRPr lang="es-CO"/>
        </a:p>
      </dgm:t>
    </dgm:pt>
    <dgm:pt modelId="{14C5BCA6-E3DC-4D37-8CE7-1642239407BE}" type="sibTrans" cxnId="{43BB70BC-6FFE-4C4E-8CBD-F25664A3D71B}">
      <dgm:prSet/>
      <dgm:spPr/>
      <dgm:t>
        <a:bodyPr/>
        <a:lstStyle/>
        <a:p>
          <a:endParaRPr lang="es-CO"/>
        </a:p>
      </dgm:t>
    </dgm:pt>
    <dgm:pt modelId="{70973E69-E559-44DC-8ECA-38A3979C881A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rgbClr val="FFFFD1"/>
        </a:solidFill>
      </dgm:spPr>
      <dgm:t>
        <a:bodyPr/>
        <a:lstStyle/>
        <a:p>
          <a:r>
            <a:rPr lang="es-CO" sz="1400" dirty="0" smtClean="0"/>
            <a:t>N. N. 1</a:t>
          </a:r>
          <a:endParaRPr lang="es-CO" sz="1400" dirty="0"/>
        </a:p>
      </dgm:t>
    </dgm:pt>
    <dgm:pt modelId="{C5563EF3-6564-492E-AB30-66117003A2D2}" type="parTrans" cxnId="{8217ED9D-5A5E-4F89-AB77-B996F9BAB683}">
      <dgm:prSet/>
      <dgm:spPr/>
      <dgm:t>
        <a:bodyPr/>
        <a:lstStyle/>
        <a:p>
          <a:endParaRPr lang="es-CO"/>
        </a:p>
      </dgm:t>
    </dgm:pt>
    <dgm:pt modelId="{3D76A0CC-01EB-4E37-8C61-820F26F05CF0}" type="sibTrans" cxnId="{8217ED9D-5A5E-4F89-AB77-B996F9BAB683}">
      <dgm:prSet/>
      <dgm:spPr/>
      <dgm:t>
        <a:bodyPr/>
        <a:lstStyle/>
        <a:p>
          <a:endParaRPr lang="es-CO"/>
        </a:p>
      </dgm:t>
    </dgm:pt>
    <dgm:pt modelId="{E75BF49A-0BBD-418B-A465-D5C73CDDC862}" type="pres">
      <dgm:prSet presAssocID="{10ED40AF-DFB1-4943-B6DB-2A904FAA918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B2B14297-00EC-4DE9-9F12-84F8A498FDA2}" type="pres">
      <dgm:prSet presAssocID="{224DFC69-98DC-492A-987A-165A8C398F9C}" presName="vertOne" presStyleCnt="0"/>
      <dgm:spPr/>
    </dgm:pt>
    <dgm:pt modelId="{002F55CE-1913-4F3F-AA6F-C819F8F648CF}" type="pres">
      <dgm:prSet presAssocID="{224DFC69-98DC-492A-987A-165A8C398F9C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A44F7502-E779-4A3D-9B93-C5ECA6B59C7C}" type="pres">
      <dgm:prSet presAssocID="{224DFC69-98DC-492A-987A-165A8C398F9C}" presName="parTransOne" presStyleCnt="0"/>
      <dgm:spPr/>
    </dgm:pt>
    <dgm:pt modelId="{3CE57FF6-FBA2-48D8-8049-49F705B51DFC}" type="pres">
      <dgm:prSet presAssocID="{224DFC69-98DC-492A-987A-165A8C398F9C}" presName="horzOne" presStyleCnt="0"/>
      <dgm:spPr/>
    </dgm:pt>
    <dgm:pt modelId="{75CFA4D5-EB26-4CFD-BFC1-C9FB112D6F12}" type="pres">
      <dgm:prSet presAssocID="{357B1FE2-5339-4287-AB9C-8CCBC31BE356}" presName="vertTwo" presStyleCnt="0"/>
      <dgm:spPr/>
    </dgm:pt>
    <dgm:pt modelId="{5ECD5F51-535C-41C3-8B53-BF1EF629859D}" type="pres">
      <dgm:prSet presAssocID="{357B1FE2-5339-4287-AB9C-8CCBC31BE356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813E7C8E-3755-4E92-8A65-9A2D82BC9A77}" type="pres">
      <dgm:prSet presAssocID="{357B1FE2-5339-4287-AB9C-8CCBC31BE356}" presName="parTransTwo" presStyleCnt="0"/>
      <dgm:spPr/>
    </dgm:pt>
    <dgm:pt modelId="{BAC4E885-7649-4868-8480-5D85C8310AF4}" type="pres">
      <dgm:prSet presAssocID="{357B1FE2-5339-4287-AB9C-8CCBC31BE356}" presName="horzTwo" presStyleCnt="0"/>
      <dgm:spPr/>
    </dgm:pt>
    <dgm:pt modelId="{BF53D83A-D5AA-4B2C-BFDB-5AA72308D198}" type="pres">
      <dgm:prSet presAssocID="{F91ADA0C-499F-466A-8012-8CCC303B0A6A}" presName="vertThree" presStyleCnt="0"/>
      <dgm:spPr/>
    </dgm:pt>
    <dgm:pt modelId="{234D320C-1D2E-4A46-9DEC-8ECAB8F8A172}" type="pres">
      <dgm:prSet presAssocID="{F91ADA0C-499F-466A-8012-8CCC303B0A6A}" presName="txThre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D44385DC-D114-4479-A676-415B6A91A8AD}" type="pres">
      <dgm:prSet presAssocID="{F91ADA0C-499F-466A-8012-8CCC303B0A6A}" presName="horzThree" presStyleCnt="0"/>
      <dgm:spPr/>
    </dgm:pt>
    <dgm:pt modelId="{293F5044-82CA-49C5-BBCB-9B2A332CC006}" type="pres">
      <dgm:prSet presAssocID="{B19A2E82-E336-4B21-9712-3745397A4242}" presName="sibSpaceThree" presStyleCnt="0"/>
      <dgm:spPr/>
    </dgm:pt>
    <dgm:pt modelId="{FDD0CAA1-6E01-4710-9446-2740C5EAEABF}" type="pres">
      <dgm:prSet presAssocID="{1B841326-BCC6-4BA6-B839-569A0D5A8B60}" presName="vertThree" presStyleCnt="0"/>
      <dgm:spPr/>
    </dgm:pt>
    <dgm:pt modelId="{81ACA734-3E6E-4315-AA18-967A06F4FB8F}" type="pres">
      <dgm:prSet presAssocID="{1B841326-BCC6-4BA6-B839-569A0D5A8B60}" presName="txThre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EB3B9E86-A9A9-480D-A2D4-8536094CEBC8}" type="pres">
      <dgm:prSet presAssocID="{1B841326-BCC6-4BA6-B839-569A0D5A8B60}" presName="horzThree" presStyleCnt="0"/>
      <dgm:spPr/>
    </dgm:pt>
    <dgm:pt modelId="{22A85E5B-55F7-4DAB-B235-88C6F756B28F}" type="pres">
      <dgm:prSet presAssocID="{536CCEDF-5771-4F92-8E71-B1E740FC647E}" presName="sibSpaceTwo" presStyleCnt="0"/>
      <dgm:spPr/>
    </dgm:pt>
    <dgm:pt modelId="{4438EBED-A435-42AC-AA1F-C9755A0FE824}" type="pres">
      <dgm:prSet presAssocID="{9FE257F2-9B70-44D7-9B1B-4B721ECA3A5F}" presName="vertTwo" presStyleCnt="0"/>
      <dgm:spPr/>
    </dgm:pt>
    <dgm:pt modelId="{20E91E60-6C92-4AF4-A934-46B4DE9CB791}" type="pres">
      <dgm:prSet presAssocID="{9FE257F2-9B70-44D7-9B1B-4B721ECA3A5F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36223B38-A2D0-4388-BB92-F9AEEE2C85DC}" type="pres">
      <dgm:prSet presAssocID="{9FE257F2-9B70-44D7-9B1B-4B721ECA3A5F}" presName="parTransTwo" presStyleCnt="0"/>
      <dgm:spPr/>
    </dgm:pt>
    <dgm:pt modelId="{1C08672B-71CD-428E-A148-7E7DFE8B2C75}" type="pres">
      <dgm:prSet presAssocID="{9FE257F2-9B70-44D7-9B1B-4B721ECA3A5F}" presName="horzTwo" presStyleCnt="0"/>
      <dgm:spPr/>
    </dgm:pt>
    <dgm:pt modelId="{5A6CCB77-69F5-40DC-8D37-53A06960D8A9}" type="pres">
      <dgm:prSet presAssocID="{028EE9DF-073A-4334-B653-B33F2870554F}" presName="vertThree" presStyleCnt="0"/>
      <dgm:spPr/>
    </dgm:pt>
    <dgm:pt modelId="{C3F1B4F3-B326-488F-B81A-6F0B7C265A35}" type="pres">
      <dgm:prSet presAssocID="{028EE9DF-073A-4334-B653-B33F2870554F}" presName="txThre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0FE4431A-0B10-4E1F-9524-6ED771E4B146}" type="pres">
      <dgm:prSet presAssocID="{028EE9DF-073A-4334-B653-B33F2870554F}" presName="parTransThree" presStyleCnt="0"/>
      <dgm:spPr/>
    </dgm:pt>
    <dgm:pt modelId="{9EBBCB89-FE22-4EBF-80B8-D7F7EF275E05}" type="pres">
      <dgm:prSet presAssocID="{028EE9DF-073A-4334-B653-B33F2870554F}" presName="horzThree" presStyleCnt="0"/>
      <dgm:spPr/>
    </dgm:pt>
    <dgm:pt modelId="{10E15F04-933A-4CEA-B44C-5A5AFF2DBA0F}" type="pres">
      <dgm:prSet presAssocID="{8E81EEE7-B89D-41D5-B8B6-666C7126F208}" presName="vertFour" presStyleCnt="0">
        <dgm:presLayoutVars>
          <dgm:chPref val="3"/>
        </dgm:presLayoutVars>
      </dgm:prSet>
      <dgm:spPr/>
    </dgm:pt>
    <dgm:pt modelId="{55D75852-D7E6-4876-A1E4-E714207FB9F1}" type="pres">
      <dgm:prSet presAssocID="{8E81EEE7-B89D-41D5-B8B6-666C7126F208}" presName="txFour" presStyleLbl="node4" presStyleIdx="0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4B3AC6C8-C30A-4448-A8C8-B10B685135D0}" type="pres">
      <dgm:prSet presAssocID="{8E81EEE7-B89D-41D5-B8B6-666C7126F208}" presName="horzFour" presStyleCnt="0"/>
      <dgm:spPr/>
    </dgm:pt>
    <dgm:pt modelId="{B1FA060F-FA05-42FE-AF06-2B7DE5962EA1}" type="pres">
      <dgm:prSet presAssocID="{29260C65-5D0C-4D59-B3C5-338034849E17}" presName="sibSpaceFour" presStyleCnt="0"/>
      <dgm:spPr/>
    </dgm:pt>
    <dgm:pt modelId="{176D2290-0E4F-4767-A984-6CEC2A183A42}" type="pres">
      <dgm:prSet presAssocID="{3F75DCED-A35E-4B8D-B6FA-5FBF81401AF7}" presName="vertFour" presStyleCnt="0">
        <dgm:presLayoutVars>
          <dgm:chPref val="3"/>
        </dgm:presLayoutVars>
      </dgm:prSet>
      <dgm:spPr/>
    </dgm:pt>
    <dgm:pt modelId="{64A8139B-5073-4F13-8138-2CF4C4037F3D}" type="pres">
      <dgm:prSet presAssocID="{3F75DCED-A35E-4B8D-B6FA-5FBF81401AF7}" presName="txFour" presStyleLbl="node4" presStyleIdx="1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B1893DA2-7F3F-404B-A804-EB888C7F56FD}" type="pres">
      <dgm:prSet presAssocID="{3F75DCED-A35E-4B8D-B6FA-5FBF81401AF7}" presName="horzFour" presStyleCnt="0"/>
      <dgm:spPr/>
    </dgm:pt>
    <dgm:pt modelId="{75F13D38-6611-4FD3-8948-ED5F1F44EA46}" type="pres">
      <dgm:prSet presAssocID="{F657FB25-49D0-4DD9-968B-C14419C8D5BA}" presName="sibSpaceThree" presStyleCnt="0"/>
      <dgm:spPr/>
    </dgm:pt>
    <dgm:pt modelId="{1165945A-2A36-4750-AB71-D5880C87A5EB}" type="pres">
      <dgm:prSet presAssocID="{CEA55D84-02BF-4361-B216-BEEFDBBCB2CD}" presName="vertThree" presStyleCnt="0"/>
      <dgm:spPr/>
    </dgm:pt>
    <dgm:pt modelId="{5C992913-3F2E-46A3-A4A8-5D68407929D2}" type="pres">
      <dgm:prSet presAssocID="{CEA55D84-02BF-4361-B216-BEEFDBBCB2CD}" presName="txThre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13D9CA24-7E33-437D-BA61-B9CBBCD75446}" type="pres">
      <dgm:prSet presAssocID="{CEA55D84-02BF-4361-B216-BEEFDBBCB2CD}" presName="parTransThree" presStyleCnt="0"/>
      <dgm:spPr/>
    </dgm:pt>
    <dgm:pt modelId="{40310D31-9873-48D9-AD88-4ADC07BE279E}" type="pres">
      <dgm:prSet presAssocID="{CEA55D84-02BF-4361-B216-BEEFDBBCB2CD}" presName="horzThree" presStyleCnt="0"/>
      <dgm:spPr/>
    </dgm:pt>
    <dgm:pt modelId="{90CCB713-025F-483D-A33F-4577939C9724}" type="pres">
      <dgm:prSet presAssocID="{A98450EE-FDB0-4211-94EE-2834C667B841}" presName="vertFour" presStyleCnt="0">
        <dgm:presLayoutVars>
          <dgm:chPref val="3"/>
        </dgm:presLayoutVars>
      </dgm:prSet>
      <dgm:spPr/>
    </dgm:pt>
    <dgm:pt modelId="{AFF06952-3CB4-41FB-B025-C37600DCB5F7}" type="pres">
      <dgm:prSet presAssocID="{A98450EE-FDB0-4211-94EE-2834C667B841}" presName="txFour" presStyleLbl="node4" presStyleIdx="2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C2078119-8967-4DD7-976F-316765E7F057}" type="pres">
      <dgm:prSet presAssocID="{A98450EE-FDB0-4211-94EE-2834C667B841}" presName="parTransFour" presStyleCnt="0"/>
      <dgm:spPr/>
    </dgm:pt>
    <dgm:pt modelId="{F2CAD88A-352C-4410-B563-81EFD17BC43A}" type="pres">
      <dgm:prSet presAssocID="{A98450EE-FDB0-4211-94EE-2834C667B841}" presName="horzFour" presStyleCnt="0"/>
      <dgm:spPr/>
    </dgm:pt>
    <dgm:pt modelId="{77973A59-DF19-4A34-A0E7-154A755ADBC2}" type="pres">
      <dgm:prSet presAssocID="{A00685AE-74BB-4F4D-9DEF-5CF1B4CA664C}" presName="vertFour" presStyleCnt="0">
        <dgm:presLayoutVars>
          <dgm:chPref val="3"/>
        </dgm:presLayoutVars>
      </dgm:prSet>
      <dgm:spPr/>
    </dgm:pt>
    <dgm:pt modelId="{2A8E4110-0E6F-4BF3-B66C-1B5D0CBA9C74}" type="pres">
      <dgm:prSet presAssocID="{A00685AE-74BB-4F4D-9DEF-5CF1B4CA664C}" presName="txFour" presStyleLbl="node4" presStyleIdx="3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8A844517-2AC0-489F-8793-DF99950000EE}" type="pres">
      <dgm:prSet presAssocID="{A00685AE-74BB-4F4D-9DEF-5CF1B4CA664C}" presName="horzFour" presStyleCnt="0"/>
      <dgm:spPr/>
    </dgm:pt>
    <dgm:pt modelId="{5AFAAAD8-19F7-4E41-BF3A-87A4F4E7A49C}" type="pres">
      <dgm:prSet presAssocID="{14C5BCA6-E3DC-4D37-8CE7-1642239407BE}" presName="sibSpaceFour" presStyleCnt="0"/>
      <dgm:spPr/>
    </dgm:pt>
    <dgm:pt modelId="{178093D6-5739-495A-B900-47D4CA4CA3D5}" type="pres">
      <dgm:prSet presAssocID="{70973E69-E559-44DC-8ECA-38A3979C881A}" presName="vertFour" presStyleCnt="0">
        <dgm:presLayoutVars>
          <dgm:chPref val="3"/>
        </dgm:presLayoutVars>
      </dgm:prSet>
      <dgm:spPr/>
    </dgm:pt>
    <dgm:pt modelId="{DB1737F7-4AF3-4EF4-ACF0-0475BEFB69F8}" type="pres">
      <dgm:prSet presAssocID="{70973E69-E559-44DC-8ECA-38A3979C881A}" presName="txFour" presStyleLbl="node4" presStyleIdx="4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1D33F52D-E13D-463F-939B-5C18FEBDDCA8}" type="pres">
      <dgm:prSet presAssocID="{70973E69-E559-44DC-8ECA-38A3979C881A}" presName="horzFour" presStyleCnt="0"/>
      <dgm:spPr/>
    </dgm:pt>
    <dgm:pt modelId="{3DE5CBB9-B9C8-4CDE-B953-F5B3B01DCB19}" type="pres">
      <dgm:prSet presAssocID="{A9E405E3-CF6E-427A-BA6B-8D5FB3243739}" presName="sibSpaceFour" presStyleCnt="0"/>
      <dgm:spPr/>
    </dgm:pt>
    <dgm:pt modelId="{9178A8F1-B4F4-46D6-A119-E72C8A782693}" type="pres">
      <dgm:prSet presAssocID="{C04F9368-AB8A-4614-A080-3CD3B58F4CA0}" presName="vertFour" presStyleCnt="0">
        <dgm:presLayoutVars>
          <dgm:chPref val="3"/>
        </dgm:presLayoutVars>
      </dgm:prSet>
      <dgm:spPr/>
    </dgm:pt>
    <dgm:pt modelId="{9BDA27A9-6305-4110-BB11-80F23B23EAD2}" type="pres">
      <dgm:prSet presAssocID="{C04F9368-AB8A-4614-A080-3CD3B58F4CA0}" presName="txFour" presStyleLbl="node4" presStyleIdx="5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152ACE1A-4746-4E2B-A349-6BE8B5E1E59D}" type="pres">
      <dgm:prSet presAssocID="{C04F9368-AB8A-4614-A080-3CD3B58F4CA0}" presName="horzFour" presStyleCnt="0"/>
      <dgm:spPr/>
    </dgm:pt>
  </dgm:ptLst>
  <dgm:cxnLst>
    <dgm:cxn modelId="{738CF049-A7D6-4B16-9091-605BD78E23FC}" srcId="{028EE9DF-073A-4334-B653-B33F2870554F}" destId="{8E81EEE7-B89D-41D5-B8B6-666C7126F208}" srcOrd="0" destOrd="0" parTransId="{4662011F-EA43-41CE-A944-15F62BBCB2D3}" sibTransId="{29260C65-5D0C-4D59-B3C5-338034849E17}"/>
    <dgm:cxn modelId="{543874A7-CEA8-4D8F-A79C-EFF3BEE826C4}" type="presOf" srcId="{357B1FE2-5339-4287-AB9C-8CCBC31BE356}" destId="{5ECD5F51-535C-41C3-8B53-BF1EF629859D}" srcOrd="0" destOrd="0" presId="urn:microsoft.com/office/officeart/2005/8/layout/hierarchy4"/>
    <dgm:cxn modelId="{8217ED9D-5A5E-4F89-AB77-B996F9BAB683}" srcId="{A98450EE-FDB0-4211-94EE-2834C667B841}" destId="{70973E69-E559-44DC-8ECA-38A3979C881A}" srcOrd="1" destOrd="0" parTransId="{C5563EF3-6564-492E-AB30-66117003A2D2}" sibTransId="{3D76A0CC-01EB-4E37-8C61-820F26F05CF0}"/>
    <dgm:cxn modelId="{2CD18A30-5E9C-4825-B676-6973D70B4593}" type="presOf" srcId="{A00685AE-74BB-4F4D-9DEF-5CF1B4CA664C}" destId="{2A8E4110-0E6F-4BF3-B66C-1B5D0CBA9C74}" srcOrd="0" destOrd="0" presId="urn:microsoft.com/office/officeart/2005/8/layout/hierarchy4"/>
    <dgm:cxn modelId="{8C45322C-FBA8-4B95-B9C3-7E2C9E35D87F}" type="presOf" srcId="{028EE9DF-073A-4334-B653-B33F2870554F}" destId="{C3F1B4F3-B326-488F-B81A-6F0B7C265A35}" srcOrd="0" destOrd="0" presId="urn:microsoft.com/office/officeart/2005/8/layout/hierarchy4"/>
    <dgm:cxn modelId="{5E0E3E48-C52E-4E9A-B54B-487FE7CE13CD}" srcId="{224DFC69-98DC-492A-987A-165A8C398F9C}" destId="{357B1FE2-5339-4287-AB9C-8CCBC31BE356}" srcOrd="0" destOrd="0" parTransId="{33866EA9-5FB0-4FED-946D-C67EC890E954}" sibTransId="{536CCEDF-5771-4F92-8E71-B1E740FC647E}"/>
    <dgm:cxn modelId="{0C48EF94-376A-4B0C-B643-DA559F2CCE11}" srcId="{9FE257F2-9B70-44D7-9B1B-4B721ECA3A5F}" destId="{028EE9DF-073A-4334-B653-B33F2870554F}" srcOrd="0" destOrd="0" parTransId="{B5337031-38F3-43CF-B6FE-24F7C306639B}" sibTransId="{F657FB25-49D0-4DD9-968B-C14419C8D5BA}"/>
    <dgm:cxn modelId="{2BB223F4-3A5A-45B3-9672-7A453570B788}" type="presOf" srcId="{10ED40AF-DFB1-4943-B6DB-2A904FAA918A}" destId="{E75BF49A-0BBD-418B-A465-D5C73CDDC862}" srcOrd="0" destOrd="0" presId="urn:microsoft.com/office/officeart/2005/8/layout/hierarchy4"/>
    <dgm:cxn modelId="{71F63D2E-87F9-44FF-B26B-C1AE7B21C781}" type="presOf" srcId="{3F75DCED-A35E-4B8D-B6FA-5FBF81401AF7}" destId="{64A8139B-5073-4F13-8138-2CF4C4037F3D}" srcOrd="0" destOrd="0" presId="urn:microsoft.com/office/officeart/2005/8/layout/hierarchy4"/>
    <dgm:cxn modelId="{C29F7C6B-D22D-4C62-8E89-8E64CF7DA273}" type="presOf" srcId="{224DFC69-98DC-492A-987A-165A8C398F9C}" destId="{002F55CE-1913-4F3F-AA6F-C819F8F648CF}" srcOrd="0" destOrd="0" presId="urn:microsoft.com/office/officeart/2005/8/layout/hierarchy4"/>
    <dgm:cxn modelId="{D8E1E436-4033-43D8-85C8-506481D86F0A}" srcId="{357B1FE2-5339-4287-AB9C-8CCBC31BE356}" destId="{1B841326-BCC6-4BA6-B839-569A0D5A8B60}" srcOrd="1" destOrd="0" parTransId="{B2B67E50-77BD-4B30-ABC1-4DD479905656}" sibTransId="{1F771416-DF5D-4ED3-8F90-3E48204AE887}"/>
    <dgm:cxn modelId="{858C0C6F-5E9E-4231-966E-4BF7353789E8}" type="presOf" srcId="{8E81EEE7-B89D-41D5-B8B6-666C7126F208}" destId="{55D75852-D7E6-4876-A1E4-E714207FB9F1}" srcOrd="0" destOrd="0" presId="urn:microsoft.com/office/officeart/2005/8/layout/hierarchy4"/>
    <dgm:cxn modelId="{866FD990-89A9-4FE3-BF5A-C435793A719B}" srcId="{028EE9DF-073A-4334-B653-B33F2870554F}" destId="{3F75DCED-A35E-4B8D-B6FA-5FBF81401AF7}" srcOrd="1" destOrd="0" parTransId="{77D0F0A2-D180-45B1-9499-E54D85D39FC8}" sibTransId="{07DD266D-8D64-41EE-8EA9-843EABBEE3D1}"/>
    <dgm:cxn modelId="{F6C3E779-CB11-462B-8B41-9FF939D56233}" type="presOf" srcId="{70973E69-E559-44DC-8ECA-38A3979C881A}" destId="{DB1737F7-4AF3-4EF4-ACF0-0475BEFB69F8}" srcOrd="0" destOrd="0" presId="urn:microsoft.com/office/officeart/2005/8/layout/hierarchy4"/>
    <dgm:cxn modelId="{7814F92C-EE37-40EF-93EA-81FE88C52C0A}" type="presOf" srcId="{9FE257F2-9B70-44D7-9B1B-4B721ECA3A5F}" destId="{20E91E60-6C92-4AF4-A934-46B4DE9CB791}" srcOrd="0" destOrd="0" presId="urn:microsoft.com/office/officeart/2005/8/layout/hierarchy4"/>
    <dgm:cxn modelId="{C9D6ACEE-FBEC-4873-989F-CBFBDAB80B32}" type="presOf" srcId="{F91ADA0C-499F-466A-8012-8CCC303B0A6A}" destId="{234D320C-1D2E-4A46-9DEC-8ECAB8F8A172}" srcOrd="0" destOrd="0" presId="urn:microsoft.com/office/officeart/2005/8/layout/hierarchy4"/>
    <dgm:cxn modelId="{00A2FF06-7FE7-4D31-9FAD-7D115E3C18FF}" srcId="{357B1FE2-5339-4287-AB9C-8CCBC31BE356}" destId="{F91ADA0C-499F-466A-8012-8CCC303B0A6A}" srcOrd="0" destOrd="0" parTransId="{E1C681BD-DFD1-473C-94D3-A329E7576413}" sibTransId="{B19A2E82-E336-4B21-9712-3745397A4242}"/>
    <dgm:cxn modelId="{2FC626A5-F02F-405E-9357-0520FFB9FFF6}" type="presOf" srcId="{CEA55D84-02BF-4361-B216-BEEFDBBCB2CD}" destId="{5C992913-3F2E-46A3-A4A8-5D68407929D2}" srcOrd="0" destOrd="0" presId="urn:microsoft.com/office/officeart/2005/8/layout/hierarchy4"/>
    <dgm:cxn modelId="{69A19362-2F85-4E9C-88F1-3336A104D073}" srcId="{CEA55D84-02BF-4361-B216-BEEFDBBCB2CD}" destId="{A98450EE-FDB0-4211-94EE-2834C667B841}" srcOrd="0" destOrd="0" parTransId="{08565991-B153-4F15-8352-91C2BBAC7F86}" sibTransId="{A9E405E3-CF6E-427A-BA6B-8D5FB3243739}"/>
    <dgm:cxn modelId="{EE2608B7-954C-4CA4-ACC4-6A8421F6A603}" srcId="{9FE257F2-9B70-44D7-9B1B-4B721ECA3A5F}" destId="{CEA55D84-02BF-4361-B216-BEEFDBBCB2CD}" srcOrd="1" destOrd="0" parTransId="{61627F73-F318-42C3-B131-E0C4B4934454}" sibTransId="{7977F221-89D3-4500-B618-FF152778694A}"/>
    <dgm:cxn modelId="{AEED5782-3D45-48B6-9FB7-560A9E0CE2EC}" srcId="{10ED40AF-DFB1-4943-B6DB-2A904FAA918A}" destId="{224DFC69-98DC-492A-987A-165A8C398F9C}" srcOrd="0" destOrd="0" parTransId="{FAB482D3-BE6B-4C36-B4BA-0FAA7015E800}" sibTransId="{2A471521-3F41-4AD4-A41F-9977087E123F}"/>
    <dgm:cxn modelId="{22A6951F-0318-456D-9AC5-0BC6328A3730}" type="presOf" srcId="{A98450EE-FDB0-4211-94EE-2834C667B841}" destId="{AFF06952-3CB4-41FB-B025-C37600DCB5F7}" srcOrd="0" destOrd="0" presId="urn:microsoft.com/office/officeart/2005/8/layout/hierarchy4"/>
    <dgm:cxn modelId="{8E8A3B60-F64A-49EB-A0B7-6B03720BE04B}" type="presOf" srcId="{1B841326-BCC6-4BA6-B839-569A0D5A8B60}" destId="{81ACA734-3E6E-4315-AA18-967A06F4FB8F}" srcOrd="0" destOrd="0" presId="urn:microsoft.com/office/officeart/2005/8/layout/hierarchy4"/>
    <dgm:cxn modelId="{898C6C72-9696-4D9A-BFAD-73851DAB7C78}" type="presOf" srcId="{C04F9368-AB8A-4614-A080-3CD3B58F4CA0}" destId="{9BDA27A9-6305-4110-BB11-80F23B23EAD2}" srcOrd="0" destOrd="0" presId="urn:microsoft.com/office/officeart/2005/8/layout/hierarchy4"/>
    <dgm:cxn modelId="{4F5748F0-3264-424C-9462-8B5826021646}" srcId="{224DFC69-98DC-492A-987A-165A8C398F9C}" destId="{9FE257F2-9B70-44D7-9B1B-4B721ECA3A5F}" srcOrd="1" destOrd="0" parTransId="{9D191BF7-DA85-4331-ACDE-2E02F0459172}" sibTransId="{95683789-E649-4459-B88B-275EE37EF702}"/>
    <dgm:cxn modelId="{43BB70BC-6FFE-4C4E-8CBD-F25664A3D71B}" srcId="{A98450EE-FDB0-4211-94EE-2834C667B841}" destId="{A00685AE-74BB-4F4D-9DEF-5CF1B4CA664C}" srcOrd="0" destOrd="0" parTransId="{72624657-FD0F-4864-AA1B-DDCB5C6EE967}" sibTransId="{14C5BCA6-E3DC-4D37-8CE7-1642239407BE}"/>
    <dgm:cxn modelId="{B23210FC-6304-41ED-8320-AD3EBF24B4A1}" srcId="{CEA55D84-02BF-4361-B216-BEEFDBBCB2CD}" destId="{C04F9368-AB8A-4614-A080-3CD3B58F4CA0}" srcOrd="1" destOrd="0" parTransId="{E9DD9627-BB34-40D5-ADC6-61104D9C29A2}" sibTransId="{CEB158B1-319A-4BA9-99AD-EBA08926D4E0}"/>
    <dgm:cxn modelId="{C2CFF652-35CF-4E6A-803C-2A6CFF294B31}" type="presParOf" srcId="{E75BF49A-0BBD-418B-A465-D5C73CDDC862}" destId="{B2B14297-00EC-4DE9-9F12-84F8A498FDA2}" srcOrd="0" destOrd="0" presId="urn:microsoft.com/office/officeart/2005/8/layout/hierarchy4"/>
    <dgm:cxn modelId="{EDF74272-CF45-496B-840C-E66D8C0BBD34}" type="presParOf" srcId="{B2B14297-00EC-4DE9-9F12-84F8A498FDA2}" destId="{002F55CE-1913-4F3F-AA6F-C819F8F648CF}" srcOrd="0" destOrd="0" presId="urn:microsoft.com/office/officeart/2005/8/layout/hierarchy4"/>
    <dgm:cxn modelId="{715D0FDA-D7E2-4D27-9C91-4F9E76636EC3}" type="presParOf" srcId="{B2B14297-00EC-4DE9-9F12-84F8A498FDA2}" destId="{A44F7502-E779-4A3D-9B93-C5ECA6B59C7C}" srcOrd="1" destOrd="0" presId="urn:microsoft.com/office/officeart/2005/8/layout/hierarchy4"/>
    <dgm:cxn modelId="{7BFD7775-E084-4D01-9EF4-91C0B6910C96}" type="presParOf" srcId="{B2B14297-00EC-4DE9-9F12-84F8A498FDA2}" destId="{3CE57FF6-FBA2-48D8-8049-49F705B51DFC}" srcOrd="2" destOrd="0" presId="urn:microsoft.com/office/officeart/2005/8/layout/hierarchy4"/>
    <dgm:cxn modelId="{4285D446-8B57-4673-A667-612949F34380}" type="presParOf" srcId="{3CE57FF6-FBA2-48D8-8049-49F705B51DFC}" destId="{75CFA4D5-EB26-4CFD-BFC1-C9FB112D6F12}" srcOrd="0" destOrd="0" presId="urn:microsoft.com/office/officeart/2005/8/layout/hierarchy4"/>
    <dgm:cxn modelId="{5392E683-FBA4-480C-9301-C41DE211788D}" type="presParOf" srcId="{75CFA4D5-EB26-4CFD-BFC1-C9FB112D6F12}" destId="{5ECD5F51-535C-41C3-8B53-BF1EF629859D}" srcOrd="0" destOrd="0" presId="urn:microsoft.com/office/officeart/2005/8/layout/hierarchy4"/>
    <dgm:cxn modelId="{9F9C106E-BF94-4F96-B3EE-0DDF6F592E46}" type="presParOf" srcId="{75CFA4D5-EB26-4CFD-BFC1-C9FB112D6F12}" destId="{813E7C8E-3755-4E92-8A65-9A2D82BC9A77}" srcOrd="1" destOrd="0" presId="urn:microsoft.com/office/officeart/2005/8/layout/hierarchy4"/>
    <dgm:cxn modelId="{A1AE7208-732F-40C7-B821-8F747D61207A}" type="presParOf" srcId="{75CFA4D5-EB26-4CFD-BFC1-C9FB112D6F12}" destId="{BAC4E885-7649-4868-8480-5D85C8310AF4}" srcOrd="2" destOrd="0" presId="urn:microsoft.com/office/officeart/2005/8/layout/hierarchy4"/>
    <dgm:cxn modelId="{84187613-E5E9-4039-AC6C-C6E2DD480C14}" type="presParOf" srcId="{BAC4E885-7649-4868-8480-5D85C8310AF4}" destId="{BF53D83A-D5AA-4B2C-BFDB-5AA72308D198}" srcOrd="0" destOrd="0" presId="urn:microsoft.com/office/officeart/2005/8/layout/hierarchy4"/>
    <dgm:cxn modelId="{6DDCE95D-2A71-40D2-90F1-F26D62B2FCFC}" type="presParOf" srcId="{BF53D83A-D5AA-4B2C-BFDB-5AA72308D198}" destId="{234D320C-1D2E-4A46-9DEC-8ECAB8F8A172}" srcOrd="0" destOrd="0" presId="urn:microsoft.com/office/officeart/2005/8/layout/hierarchy4"/>
    <dgm:cxn modelId="{26C31136-2D5E-4EB9-AF20-C4C65FF155CF}" type="presParOf" srcId="{BF53D83A-D5AA-4B2C-BFDB-5AA72308D198}" destId="{D44385DC-D114-4479-A676-415B6A91A8AD}" srcOrd="1" destOrd="0" presId="urn:microsoft.com/office/officeart/2005/8/layout/hierarchy4"/>
    <dgm:cxn modelId="{01AFF224-57FB-43CA-925B-324BA9DD3414}" type="presParOf" srcId="{BAC4E885-7649-4868-8480-5D85C8310AF4}" destId="{293F5044-82CA-49C5-BBCB-9B2A332CC006}" srcOrd="1" destOrd="0" presId="urn:microsoft.com/office/officeart/2005/8/layout/hierarchy4"/>
    <dgm:cxn modelId="{6DCA882D-F907-4D05-87B5-E6D8FC59585C}" type="presParOf" srcId="{BAC4E885-7649-4868-8480-5D85C8310AF4}" destId="{FDD0CAA1-6E01-4710-9446-2740C5EAEABF}" srcOrd="2" destOrd="0" presId="urn:microsoft.com/office/officeart/2005/8/layout/hierarchy4"/>
    <dgm:cxn modelId="{D6E37E18-4BFA-4028-BAC9-325D559E3BF4}" type="presParOf" srcId="{FDD0CAA1-6E01-4710-9446-2740C5EAEABF}" destId="{81ACA734-3E6E-4315-AA18-967A06F4FB8F}" srcOrd="0" destOrd="0" presId="urn:microsoft.com/office/officeart/2005/8/layout/hierarchy4"/>
    <dgm:cxn modelId="{250C1596-5FC3-4634-AFB9-9425B2A9A3EB}" type="presParOf" srcId="{FDD0CAA1-6E01-4710-9446-2740C5EAEABF}" destId="{EB3B9E86-A9A9-480D-A2D4-8536094CEBC8}" srcOrd="1" destOrd="0" presId="urn:microsoft.com/office/officeart/2005/8/layout/hierarchy4"/>
    <dgm:cxn modelId="{59A577AD-EDE6-46A2-AAAB-F4455DA2E277}" type="presParOf" srcId="{3CE57FF6-FBA2-48D8-8049-49F705B51DFC}" destId="{22A85E5B-55F7-4DAB-B235-88C6F756B28F}" srcOrd="1" destOrd="0" presId="urn:microsoft.com/office/officeart/2005/8/layout/hierarchy4"/>
    <dgm:cxn modelId="{5971796D-81EA-4ACF-8DCB-CE7E418B3248}" type="presParOf" srcId="{3CE57FF6-FBA2-48D8-8049-49F705B51DFC}" destId="{4438EBED-A435-42AC-AA1F-C9755A0FE824}" srcOrd="2" destOrd="0" presId="urn:microsoft.com/office/officeart/2005/8/layout/hierarchy4"/>
    <dgm:cxn modelId="{C7271DC8-E956-43B4-B79A-770C77C2E6AC}" type="presParOf" srcId="{4438EBED-A435-42AC-AA1F-C9755A0FE824}" destId="{20E91E60-6C92-4AF4-A934-46B4DE9CB791}" srcOrd="0" destOrd="0" presId="urn:microsoft.com/office/officeart/2005/8/layout/hierarchy4"/>
    <dgm:cxn modelId="{189B1D0E-DD16-4911-8048-28B2F07CF85F}" type="presParOf" srcId="{4438EBED-A435-42AC-AA1F-C9755A0FE824}" destId="{36223B38-A2D0-4388-BB92-F9AEEE2C85DC}" srcOrd="1" destOrd="0" presId="urn:microsoft.com/office/officeart/2005/8/layout/hierarchy4"/>
    <dgm:cxn modelId="{5AC4C7ED-CE28-47E0-BD1C-A210B7117407}" type="presParOf" srcId="{4438EBED-A435-42AC-AA1F-C9755A0FE824}" destId="{1C08672B-71CD-428E-A148-7E7DFE8B2C75}" srcOrd="2" destOrd="0" presId="urn:microsoft.com/office/officeart/2005/8/layout/hierarchy4"/>
    <dgm:cxn modelId="{9C5A7A52-CD1D-431C-95C9-C430D36ACC86}" type="presParOf" srcId="{1C08672B-71CD-428E-A148-7E7DFE8B2C75}" destId="{5A6CCB77-69F5-40DC-8D37-53A06960D8A9}" srcOrd="0" destOrd="0" presId="urn:microsoft.com/office/officeart/2005/8/layout/hierarchy4"/>
    <dgm:cxn modelId="{82F22952-77F6-45DD-8BE8-F8496AD78EFD}" type="presParOf" srcId="{5A6CCB77-69F5-40DC-8D37-53A06960D8A9}" destId="{C3F1B4F3-B326-488F-B81A-6F0B7C265A35}" srcOrd="0" destOrd="0" presId="urn:microsoft.com/office/officeart/2005/8/layout/hierarchy4"/>
    <dgm:cxn modelId="{5B2E4E58-FB9C-4531-91E4-F51F7741A2FA}" type="presParOf" srcId="{5A6CCB77-69F5-40DC-8D37-53A06960D8A9}" destId="{0FE4431A-0B10-4E1F-9524-6ED771E4B146}" srcOrd="1" destOrd="0" presId="urn:microsoft.com/office/officeart/2005/8/layout/hierarchy4"/>
    <dgm:cxn modelId="{EA74C9DC-5884-42BE-98F8-57F875F759E6}" type="presParOf" srcId="{5A6CCB77-69F5-40DC-8D37-53A06960D8A9}" destId="{9EBBCB89-FE22-4EBF-80B8-D7F7EF275E05}" srcOrd="2" destOrd="0" presId="urn:microsoft.com/office/officeart/2005/8/layout/hierarchy4"/>
    <dgm:cxn modelId="{920FB6C5-38DF-4C11-9F67-5ADDB503B6A2}" type="presParOf" srcId="{9EBBCB89-FE22-4EBF-80B8-D7F7EF275E05}" destId="{10E15F04-933A-4CEA-B44C-5A5AFF2DBA0F}" srcOrd="0" destOrd="0" presId="urn:microsoft.com/office/officeart/2005/8/layout/hierarchy4"/>
    <dgm:cxn modelId="{BB00507E-D943-482A-A13E-1CD18A9E2208}" type="presParOf" srcId="{10E15F04-933A-4CEA-B44C-5A5AFF2DBA0F}" destId="{55D75852-D7E6-4876-A1E4-E714207FB9F1}" srcOrd="0" destOrd="0" presId="urn:microsoft.com/office/officeart/2005/8/layout/hierarchy4"/>
    <dgm:cxn modelId="{7D8AE0C4-2C2A-4EBC-B605-152ED5EBB907}" type="presParOf" srcId="{10E15F04-933A-4CEA-B44C-5A5AFF2DBA0F}" destId="{4B3AC6C8-C30A-4448-A8C8-B10B685135D0}" srcOrd="1" destOrd="0" presId="urn:microsoft.com/office/officeart/2005/8/layout/hierarchy4"/>
    <dgm:cxn modelId="{54925B59-218A-4504-8F04-90A7072DC577}" type="presParOf" srcId="{9EBBCB89-FE22-4EBF-80B8-D7F7EF275E05}" destId="{B1FA060F-FA05-42FE-AF06-2B7DE5962EA1}" srcOrd="1" destOrd="0" presId="urn:microsoft.com/office/officeart/2005/8/layout/hierarchy4"/>
    <dgm:cxn modelId="{5972BED2-2B7E-4AEB-85F1-FEFDB8B22A8A}" type="presParOf" srcId="{9EBBCB89-FE22-4EBF-80B8-D7F7EF275E05}" destId="{176D2290-0E4F-4767-A984-6CEC2A183A42}" srcOrd="2" destOrd="0" presId="urn:microsoft.com/office/officeart/2005/8/layout/hierarchy4"/>
    <dgm:cxn modelId="{B1DC7A1D-9E56-4682-991F-252877293770}" type="presParOf" srcId="{176D2290-0E4F-4767-A984-6CEC2A183A42}" destId="{64A8139B-5073-4F13-8138-2CF4C4037F3D}" srcOrd="0" destOrd="0" presId="urn:microsoft.com/office/officeart/2005/8/layout/hierarchy4"/>
    <dgm:cxn modelId="{B13AD2F9-C8FD-40A4-B4D2-F8331759DC4B}" type="presParOf" srcId="{176D2290-0E4F-4767-A984-6CEC2A183A42}" destId="{B1893DA2-7F3F-404B-A804-EB888C7F56FD}" srcOrd="1" destOrd="0" presId="urn:microsoft.com/office/officeart/2005/8/layout/hierarchy4"/>
    <dgm:cxn modelId="{7645DD9A-E64D-4212-8D1B-C054F12A1F07}" type="presParOf" srcId="{1C08672B-71CD-428E-A148-7E7DFE8B2C75}" destId="{75F13D38-6611-4FD3-8948-ED5F1F44EA46}" srcOrd="1" destOrd="0" presId="urn:microsoft.com/office/officeart/2005/8/layout/hierarchy4"/>
    <dgm:cxn modelId="{04633B7F-FB23-42C6-9F53-836D93CDCB4A}" type="presParOf" srcId="{1C08672B-71CD-428E-A148-7E7DFE8B2C75}" destId="{1165945A-2A36-4750-AB71-D5880C87A5EB}" srcOrd="2" destOrd="0" presId="urn:microsoft.com/office/officeart/2005/8/layout/hierarchy4"/>
    <dgm:cxn modelId="{E2AD82B0-F4F9-49BF-AEBB-8CB98EE6E71B}" type="presParOf" srcId="{1165945A-2A36-4750-AB71-D5880C87A5EB}" destId="{5C992913-3F2E-46A3-A4A8-5D68407929D2}" srcOrd="0" destOrd="0" presId="urn:microsoft.com/office/officeart/2005/8/layout/hierarchy4"/>
    <dgm:cxn modelId="{7B28EFEE-4F34-4D71-B404-6CC30CAB06BE}" type="presParOf" srcId="{1165945A-2A36-4750-AB71-D5880C87A5EB}" destId="{13D9CA24-7E33-437D-BA61-B9CBBCD75446}" srcOrd="1" destOrd="0" presId="urn:microsoft.com/office/officeart/2005/8/layout/hierarchy4"/>
    <dgm:cxn modelId="{0F585D94-BBB1-4A28-92C5-D35DED90942F}" type="presParOf" srcId="{1165945A-2A36-4750-AB71-D5880C87A5EB}" destId="{40310D31-9873-48D9-AD88-4ADC07BE279E}" srcOrd="2" destOrd="0" presId="urn:microsoft.com/office/officeart/2005/8/layout/hierarchy4"/>
    <dgm:cxn modelId="{D026BB28-6815-4A2F-A95D-10A4289EE039}" type="presParOf" srcId="{40310D31-9873-48D9-AD88-4ADC07BE279E}" destId="{90CCB713-025F-483D-A33F-4577939C9724}" srcOrd="0" destOrd="0" presId="urn:microsoft.com/office/officeart/2005/8/layout/hierarchy4"/>
    <dgm:cxn modelId="{5E5496A7-4D3F-48C9-AC07-542F9CD2D26C}" type="presParOf" srcId="{90CCB713-025F-483D-A33F-4577939C9724}" destId="{AFF06952-3CB4-41FB-B025-C37600DCB5F7}" srcOrd="0" destOrd="0" presId="urn:microsoft.com/office/officeart/2005/8/layout/hierarchy4"/>
    <dgm:cxn modelId="{80004B0C-5414-437A-9C4F-B3AB91F53F20}" type="presParOf" srcId="{90CCB713-025F-483D-A33F-4577939C9724}" destId="{C2078119-8967-4DD7-976F-316765E7F057}" srcOrd="1" destOrd="0" presId="urn:microsoft.com/office/officeart/2005/8/layout/hierarchy4"/>
    <dgm:cxn modelId="{CF07006A-1C29-4759-84B1-179FF8BCD9FF}" type="presParOf" srcId="{90CCB713-025F-483D-A33F-4577939C9724}" destId="{F2CAD88A-352C-4410-B563-81EFD17BC43A}" srcOrd="2" destOrd="0" presId="urn:microsoft.com/office/officeart/2005/8/layout/hierarchy4"/>
    <dgm:cxn modelId="{4BB9EB1C-07C5-49DB-B131-37878F54AAC5}" type="presParOf" srcId="{F2CAD88A-352C-4410-B563-81EFD17BC43A}" destId="{77973A59-DF19-4A34-A0E7-154A755ADBC2}" srcOrd="0" destOrd="0" presId="urn:microsoft.com/office/officeart/2005/8/layout/hierarchy4"/>
    <dgm:cxn modelId="{4004911D-E35B-4364-8A8E-2FDD6E980F55}" type="presParOf" srcId="{77973A59-DF19-4A34-A0E7-154A755ADBC2}" destId="{2A8E4110-0E6F-4BF3-B66C-1B5D0CBA9C74}" srcOrd="0" destOrd="0" presId="urn:microsoft.com/office/officeart/2005/8/layout/hierarchy4"/>
    <dgm:cxn modelId="{0E9E23A1-19B9-4F4A-9A97-FAFE159E0B9E}" type="presParOf" srcId="{77973A59-DF19-4A34-A0E7-154A755ADBC2}" destId="{8A844517-2AC0-489F-8793-DF99950000EE}" srcOrd="1" destOrd="0" presId="urn:microsoft.com/office/officeart/2005/8/layout/hierarchy4"/>
    <dgm:cxn modelId="{F0081E45-9D56-43AB-A6C5-2C893A6AC587}" type="presParOf" srcId="{F2CAD88A-352C-4410-B563-81EFD17BC43A}" destId="{5AFAAAD8-19F7-4E41-BF3A-87A4F4E7A49C}" srcOrd="1" destOrd="0" presId="urn:microsoft.com/office/officeart/2005/8/layout/hierarchy4"/>
    <dgm:cxn modelId="{F8F654C9-0B2F-488F-8050-5C254258772B}" type="presParOf" srcId="{F2CAD88A-352C-4410-B563-81EFD17BC43A}" destId="{178093D6-5739-495A-B900-47D4CA4CA3D5}" srcOrd="2" destOrd="0" presId="urn:microsoft.com/office/officeart/2005/8/layout/hierarchy4"/>
    <dgm:cxn modelId="{70911C2F-C6C9-4DC3-B60D-A958DB3B71FF}" type="presParOf" srcId="{178093D6-5739-495A-B900-47D4CA4CA3D5}" destId="{DB1737F7-4AF3-4EF4-ACF0-0475BEFB69F8}" srcOrd="0" destOrd="0" presId="urn:microsoft.com/office/officeart/2005/8/layout/hierarchy4"/>
    <dgm:cxn modelId="{001D6086-82B3-4D04-AA56-14CD310554EE}" type="presParOf" srcId="{178093D6-5739-495A-B900-47D4CA4CA3D5}" destId="{1D33F52D-E13D-463F-939B-5C18FEBDDCA8}" srcOrd="1" destOrd="0" presId="urn:microsoft.com/office/officeart/2005/8/layout/hierarchy4"/>
    <dgm:cxn modelId="{A32FF91F-9941-4B71-8B84-42402F7AB64F}" type="presParOf" srcId="{40310D31-9873-48D9-AD88-4ADC07BE279E}" destId="{3DE5CBB9-B9C8-4CDE-B953-F5B3B01DCB19}" srcOrd="1" destOrd="0" presId="urn:microsoft.com/office/officeart/2005/8/layout/hierarchy4"/>
    <dgm:cxn modelId="{B25B7918-54BA-4F02-B6FF-EA637388FBB7}" type="presParOf" srcId="{40310D31-9873-48D9-AD88-4ADC07BE279E}" destId="{9178A8F1-B4F4-46D6-A119-E72C8A782693}" srcOrd="2" destOrd="0" presId="urn:microsoft.com/office/officeart/2005/8/layout/hierarchy4"/>
    <dgm:cxn modelId="{4352702B-D927-4C3A-A023-59D6575DBC17}" type="presParOf" srcId="{9178A8F1-B4F4-46D6-A119-E72C8A782693}" destId="{9BDA27A9-6305-4110-BB11-80F23B23EAD2}" srcOrd="0" destOrd="0" presId="urn:microsoft.com/office/officeart/2005/8/layout/hierarchy4"/>
    <dgm:cxn modelId="{AE3FB92A-086E-4E63-8CC6-5DA24D0BD736}" type="presParOf" srcId="{9178A8F1-B4F4-46D6-A119-E72C8A782693}" destId="{152ACE1A-4746-4E2B-A349-6BE8B5E1E59D}" srcOrd="1" destOrd="0" presId="urn:microsoft.com/office/officeart/2005/8/layout/hierarchy4"/>
  </dgm:cxnLst>
  <dgm:bg>
    <a:solidFill>
      <a:schemeClr val="bg2"/>
    </a:solidFill>
  </dgm:bg>
  <dgm:whole/>
</dgm:dataModel>
</file>

<file path=ppt/diagrams/data68.xml><?xml version="1.0" encoding="utf-8"?>
<dgm:dataModel xmlns:dgm="http://schemas.openxmlformats.org/drawingml/2006/diagram" xmlns:a="http://schemas.openxmlformats.org/drawingml/2006/main">
  <dgm:ptLst>
    <dgm:pt modelId="{10ED40AF-DFB1-4943-B6DB-2A904FAA918A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9E1BDB0B-AFA1-48C0-9D9E-4416FA3DEE93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dirty="0" smtClean="0"/>
            <a:t>Andrea Peláez Ruiz</a:t>
          </a:r>
          <a:endParaRPr lang="es-CO" sz="1800" dirty="0"/>
        </a:p>
      </dgm:t>
    </dgm:pt>
    <dgm:pt modelId="{77CCC430-77BC-44B4-AF4B-81F5A40C6002}" type="parTrans" cxnId="{A39CB2FF-43A9-490F-936E-631119D268C9}">
      <dgm:prSet/>
      <dgm:spPr/>
      <dgm:t>
        <a:bodyPr/>
        <a:lstStyle/>
        <a:p>
          <a:endParaRPr lang="es-CO"/>
        </a:p>
      </dgm:t>
    </dgm:pt>
    <dgm:pt modelId="{9DC90C60-65E9-42F3-A651-AC88810722C6}" type="sibTrans" cxnId="{A39CB2FF-43A9-490F-936E-631119D268C9}">
      <dgm:prSet/>
      <dgm:spPr/>
      <dgm:t>
        <a:bodyPr/>
        <a:lstStyle/>
        <a:p>
          <a:endParaRPr lang="es-CO"/>
        </a:p>
      </dgm:t>
    </dgm:pt>
    <dgm:pt modelId="{7E4DE785-6F32-419E-B498-66D7ED57E830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700" baseline="0" dirty="0" smtClean="0"/>
            <a:t>Catalina                     Zapata De Cárdenas Valero</a:t>
          </a:r>
          <a:endParaRPr lang="es-CO" sz="1700" baseline="0" dirty="0"/>
        </a:p>
      </dgm:t>
    </dgm:pt>
    <dgm:pt modelId="{8D3E7650-D504-4459-9F9C-CD36689D704F}" type="parTrans" cxnId="{50445A00-EEB5-4A1F-9C8D-ADF94D81DF29}">
      <dgm:prSet/>
      <dgm:spPr/>
      <dgm:t>
        <a:bodyPr/>
        <a:lstStyle/>
        <a:p>
          <a:endParaRPr lang="es-CO"/>
        </a:p>
      </dgm:t>
    </dgm:pt>
    <dgm:pt modelId="{31CAE8C0-03CD-46AC-9B9C-FD8A4DF25AA6}" type="sibTrans" cxnId="{50445A00-EEB5-4A1F-9C8D-ADF94D81DF29}">
      <dgm:prSet/>
      <dgm:spPr/>
      <dgm:t>
        <a:bodyPr/>
        <a:lstStyle/>
        <a:p>
          <a:endParaRPr lang="es-CO"/>
        </a:p>
      </dgm:t>
    </dgm:pt>
    <dgm:pt modelId="{8454DD03-100F-436A-8D03-15346952C058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baseline="0" dirty="0" smtClean="0"/>
            <a:t>Luis  Zapata De Cárdenas</a:t>
          </a:r>
          <a:endParaRPr lang="es-CO" sz="1600" baseline="0" dirty="0"/>
        </a:p>
      </dgm:t>
    </dgm:pt>
    <dgm:pt modelId="{4A126E53-8B81-4E05-AEE4-2F994AFF6997}" type="parTrans" cxnId="{9F07ED6C-FE6A-47D1-9D2F-9A39FBCD47B0}">
      <dgm:prSet/>
      <dgm:spPr/>
      <dgm:t>
        <a:bodyPr/>
        <a:lstStyle/>
        <a:p>
          <a:endParaRPr lang="es-CO"/>
        </a:p>
      </dgm:t>
    </dgm:pt>
    <dgm:pt modelId="{FEBBAA2C-2641-4BCE-9388-55E8EF32DE28}" type="sibTrans" cxnId="{9F07ED6C-FE6A-47D1-9D2F-9A39FBCD47B0}">
      <dgm:prSet/>
      <dgm:spPr/>
      <dgm:t>
        <a:bodyPr/>
        <a:lstStyle/>
        <a:p>
          <a:endParaRPr lang="es-CO"/>
        </a:p>
      </dgm:t>
    </dgm:pt>
    <dgm:pt modelId="{43CFC93C-EA7B-4CC2-B489-03B424DCE4FC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dirty="0" smtClean="0"/>
            <a:t>Mariana Valero De Velasco             </a:t>
          </a:r>
          <a:r>
            <a:rPr lang="es-CO" sz="1200" dirty="0" smtClean="0">
              <a:sym typeface="Wingdings" pitchFamily="2" charset="2"/>
            </a:rPr>
            <a:t> D 70</a:t>
          </a:r>
          <a:endParaRPr lang="es-CO" sz="1200" dirty="0"/>
        </a:p>
      </dgm:t>
    </dgm:pt>
    <dgm:pt modelId="{FF559E72-319D-40D7-A9E7-092BD5CBD91B}" type="parTrans" cxnId="{0365FDCB-0E08-4D1E-918A-E1845620E6D0}">
      <dgm:prSet/>
      <dgm:spPr/>
      <dgm:t>
        <a:bodyPr/>
        <a:lstStyle/>
        <a:p>
          <a:endParaRPr lang="es-CO"/>
        </a:p>
      </dgm:t>
    </dgm:pt>
    <dgm:pt modelId="{18A97E84-C993-4407-BF7D-37EA520EE067}" type="sibTrans" cxnId="{0365FDCB-0E08-4D1E-918A-E1845620E6D0}">
      <dgm:prSet/>
      <dgm:spPr/>
      <dgm:t>
        <a:bodyPr/>
        <a:lstStyle/>
        <a:p>
          <a:endParaRPr lang="es-CO"/>
        </a:p>
      </dgm:t>
    </dgm:pt>
    <dgm:pt modelId="{C43B5F4F-89DB-4A28-8153-7E8D08A15366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dirty="0" smtClean="0"/>
            <a:t>Juan                             Peláez Hernández</a:t>
          </a:r>
          <a:endParaRPr lang="es-CO" sz="1800" dirty="0"/>
        </a:p>
      </dgm:t>
    </dgm:pt>
    <dgm:pt modelId="{733D7566-6AE2-435E-81BE-ED86FC9EBA5D}" type="parTrans" cxnId="{77E1CE51-4518-4038-98E9-675107ED4214}">
      <dgm:prSet/>
      <dgm:spPr/>
      <dgm:t>
        <a:bodyPr/>
        <a:lstStyle/>
        <a:p>
          <a:endParaRPr lang="es-CO"/>
        </a:p>
      </dgm:t>
    </dgm:pt>
    <dgm:pt modelId="{B743D0FC-015A-43E9-9872-EA8A2A6F81B2}" type="sibTrans" cxnId="{77E1CE51-4518-4038-98E9-675107ED4214}">
      <dgm:prSet/>
      <dgm:spPr/>
      <dgm:t>
        <a:bodyPr/>
        <a:lstStyle/>
        <a:p>
          <a:endParaRPr lang="es-CO"/>
        </a:p>
      </dgm:t>
    </dgm:pt>
    <dgm:pt modelId="{6250474C-72F4-46A7-BE2C-D648FB7C7C55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700" baseline="0" dirty="0" smtClean="0"/>
            <a:t>Juana Josefa Ruiz De La Cámara</a:t>
          </a:r>
          <a:endParaRPr lang="es-CO" sz="1700" baseline="0" dirty="0"/>
        </a:p>
      </dgm:t>
    </dgm:pt>
    <dgm:pt modelId="{57026791-AEDA-4600-926C-B2E088F7EE2F}" type="parTrans" cxnId="{1D53B982-F166-430A-97FE-5F77FF5D40E5}">
      <dgm:prSet/>
      <dgm:spPr/>
      <dgm:t>
        <a:bodyPr/>
        <a:lstStyle/>
        <a:p>
          <a:endParaRPr lang="es-CO"/>
        </a:p>
      </dgm:t>
    </dgm:pt>
    <dgm:pt modelId="{2799A457-34B1-4267-8ABD-C7338ADA0E7B}" type="sibTrans" cxnId="{1D53B982-F166-430A-97FE-5F77FF5D40E5}">
      <dgm:prSet/>
      <dgm:spPr/>
      <dgm:t>
        <a:bodyPr/>
        <a:lstStyle/>
        <a:p>
          <a:endParaRPr lang="es-CO"/>
        </a:p>
      </dgm:t>
    </dgm:pt>
    <dgm:pt modelId="{1072EA32-0345-4946-9AF8-22C0F895C4AB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dirty="0" smtClean="0"/>
            <a:t>Juan  Peláez </a:t>
          </a:r>
          <a:r>
            <a:rPr lang="es-CO" sz="1600" dirty="0" err="1" smtClean="0"/>
            <a:t>Abeu</a:t>
          </a:r>
          <a:endParaRPr lang="es-CO" sz="1600" dirty="0"/>
        </a:p>
      </dgm:t>
    </dgm:pt>
    <dgm:pt modelId="{8AD46968-EF10-4DEE-92BD-BCBB9F00141A}" type="parTrans" cxnId="{ACC1E327-1E07-4AE2-9092-F93F59361045}">
      <dgm:prSet/>
      <dgm:spPr/>
      <dgm:t>
        <a:bodyPr/>
        <a:lstStyle/>
        <a:p>
          <a:endParaRPr lang="es-CO"/>
        </a:p>
      </dgm:t>
    </dgm:pt>
    <dgm:pt modelId="{3D3B25F7-5923-46C6-9804-273463867423}" type="sibTrans" cxnId="{ACC1E327-1E07-4AE2-9092-F93F59361045}">
      <dgm:prSet/>
      <dgm:spPr/>
      <dgm:t>
        <a:bodyPr/>
        <a:lstStyle/>
        <a:p>
          <a:endParaRPr lang="es-CO"/>
        </a:p>
      </dgm:t>
    </dgm:pt>
    <dgm:pt modelId="{D418DB0A-605E-48DC-A13E-9479187EDFEC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500" baseline="0" dirty="0" smtClean="0"/>
            <a:t>María Hernández De La Vera</a:t>
          </a:r>
          <a:endParaRPr lang="es-CO" sz="1500" baseline="0" dirty="0"/>
        </a:p>
      </dgm:t>
    </dgm:pt>
    <dgm:pt modelId="{06D47C70-4CCB-421E-A36D-0C217BADD43F}" type="parTrans" cxnId="{5B979161-C292-416C-AB43-B3995F834CE6}">
      <dgm:prSet/>
      <dgm:spPr/>
      <dgm:t>
        <a:bodyPr/>
        <a:lstStyle/>
        <a:p>
          <a:endParaRPr lang="es-CO"/>
        </a:p>
      </dgm:t>
    </dgm:pt>
    <dgm:pt modelId="{DA5DA704-3833-46F0-BB47-01DC02ED4B44}" type="sibTrans" cxnId="{5B979161-C292-416C-AB43-B3995F834CE6}">
      <dgm:prSet/>
      <dgm:spPr/>
      <dgm:t>
        <a:bodyPr/>
        <a:lstStyle/>
        <a:p>
          <a:endParaRPr lang="es-CO"/>
        </a:p>
      </dgm:t>
    </dgm:pt>
    <dgm:pt modelId="{885E5C61-7C84-44B3-BE6D-F96E98F5787B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500" baseline="0" dirty="0" smtClean="0"/>
            <a:t>Diego             Ruiz De La Cámara              </a:t>
          </a:r>
          <a:r>
            <a:rPr lang="es-CO" sz="1200" dirty="0" smtClean="0">
              <a:sym typeface="Wingdings" pitchFamily="2" charset="2"/>
            </a:rPr>
            <a:t> D 71</a:t>
          </a:r>
          <a:endParaRPr lang="es-CO" sz="1200" dirty="0"/>
        </a:p>
      </dgm:t>
    </dgm:pt>
    <dgm:pt modelId="{1DBF0DD8-719B-4145-8C64-772B0DC84B1D}" type="parTrans" cxnId="{DD206250-8D49-4B63-BFA2-B2A94A9C3CB8}">
      <dgm:prSet/>
      <dgm:spPr/>
      <dgm:t>
        <a:bodyPr/>
        <a:lstStyle/>
        <a:p>
          <a:endParaRPr lang="es-CO"/>
        </a:p>
      </dgm:t>
    </dgm:pt>
    <dgm:pt modelId="{3308D626-A578-458B-BE94-21C66E3C0110}" type="sibTrans" cxnId="{DD206250-8D49-4B63-BFA2-B2A94A9C3CB8}">
      <dgm:prSet/>
      <dgm:spPr/>
      <dgm:t>
        <a:bodyPr/>
        <a:lstStyle/>
        <a:p>
          <a:endParaRPr lang="es-CO"/>
        </a:p>
      </dgm:t>
    </dgm:pt>
    <dgm:pt modelId="{CC902B07-253E-4596-BE61-2E065C9A4DA5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CO" sz="1400" dirty="0" smtClean="0"/>
            <a:t>Mencia             De Carvajal Martínez  </a:t>
          </a:r>
          <a:r>
            <a:rPr lang="es-CO" sz="1600" dirty="0" smtClean="0"/>
            <a:t>       </a:t>
          </a:r>
          <a:r>
            <a:rPr lang="es-CO" sz="1200" dirty="0" smtClean="0">
              <a:sym typeface="Wingdings" pitchFamily="2" charset="2"/>
            </a:rPr>
            <a:t> D 72</a:t>
          </a:r>
          <a:endParaRPr lang="es-CO" sz="1200" dirty="0" smtClean="0"/>
        </a:p>
        <a:p>
          <a:pPr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200" dirty="0"/>
        </a:p>
      </dgm:t>
    </dgm:pt>
    <dgm:pt modelId="{ADF854EE-6DF5-47EF-ADCB-5050B238F03D}" type="parTrans" cxnId="{F4A3323C-B714-4CA5-ABB9-359FA4445703}">
      <dgm:prSet/>
      <dgm:spPr/>
      <dgm:t>
        <a:bodyPr/>
        <a:lstStyle/>
        <a:p>
          <a:endParaRPr lang="es-CO"/>
        </a:p>
      </dgm:t>
    </dgm:pt>
    <dgm:pt modelId="{13861A83-80E7-4E3D-A52B-1A0D69BB0BF0}" type="sibTrans" cxnId="{F4A3323C-B714-4CA5-ABB9-359FA4445703}">
      <dgm:prSet/>
      <dgm:spPr/>
      <dgm:t>
        <a:bodyPr/>
        <a:lstStyle/>
        <a:p>
          <a:endParaRPr lang="es-CO"/>
        </a:p>
      </dgm:t>
    </dgm:pt>
    <dgm:pt modelId="{FCBA2C43-72DE-42F0-B8F1-BB8E79D830B0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dirty="0" smtClean="0"/>
            <a:t>Juan                     De Toro</a:t>
          </a:r>
          <a:endParaRPr lang="es-CO" sz="1800" dirty="0"/>
        </a:p>
      </dgm:t>
    </dgm:pt>
    <dgm:pt modelId="{CA8CCF62-B378-4A81-B2F1-D8C1A940DF46}" type="sibTrans" cxnId="{246FB45D-5115-4F9B-BE9F-C86B9DF59418}">
      <dgm:prSet/>
      <dgm:spPr/>
      <dgm:t>
        <a:bodyPr/>
        <a:lstStyle/>
        <a:p>
          <a:endParaRPr lang="es-CO"/>
        </a:p>
      </dgm:t>
    </dgm:pt>
    <dgm:pt modelId="{54AC83A7-516A-4F97-AFAF-6FE2B34995C2}" type="parTrans" cxnId="{246FB45D-5115-4F9B-BE9F-C86B9DF59418}">
      <dgm:prSet/>
      <dgm:spPr/>
      <dgm:t>
        <a:bodyPr/>
        <a:lstStyle/>
        <a:p>
          <a:endParaRPr lang="es-CO"/>
        </a:p>
      </dgm:t>
    </dgm:pt>
    <dgm:pt modelId="{6892DBC0-9D68-487E-A0E9-DD27BE730FBF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dirty="0" smtClean="0"/>
            <a:t>Cristóbal Toro Zapata</a:t>
          </a:r>
          <a:endParaRPr lang="es-CO" sz="1800" dirty="0"/>
        </a:p>
      </dgm:t>
    </dgm:pt>
    <dgm:pt modelId="{CA94EA04-610D-4D18-B7BC-6DEF7BE9573F}" type="sibTrans" cxnId="{3A513B4C-D1D5-4178-ADF3-D0E4AA38110A}">
      <dgm:prSet/>
      <dgm:spPr/>
      <dgm:t>
        <a:bodyPr/>
        <a:lstStyle/>
        <a:p>
          <a:endParaRPr lang="es-CO"/>
        </a:p>
      </dgm:t>
    </dgm:pt>
    <dgm:pt modelId="{94B01AB5-BDE7-43C5-BC30-7D2E8FE8CA0C}" type="parTrans" cxnId="{3A513B4C-D1D5-4178-ADF3-D0E4AA38110A}">
      <dgm:prSet/>
      <dgm:spPr/>
      <dgm:t>
        <a:bodyPr/>
        <a:lstStyle/>
        <a:p>
          <a:endParaRPr lang="es-CO"/>
        </a:p>
      </dgm:t>
    </dgm:pt>
    <dgm:pt modelId="{956FCCDE-B333-4594-8C13-E8646D55C44A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800" i="1" dirty="0" smtClean="0"/>
            <a:t>Manuela Toro Peláez</a:t>
          </a:r>
          <a:endParaRPr lang="es-CO" sz="2800" i="1" dirty="0"/>
        </a:p>
      </dgm:t>
    </dgm:pt>
    <dgm:pt modelId="{58DCF97F-892A-472F-A019-1A2C47A1A437}" type="sibTrans" cxnId="{417AB3FE-81B3-4686-BE68-5EA4FB395501}">
      <dgm:prSet/>
      <dgm:spPr/>
      <dgm:t>
        <a:bodyPr/>
        <a:lstStyle/>
        <a:p>
          <a:endParaRPr lang="es-CO"/>
        </a:p>
      </dgm:t>
    </dgm:pt>
    <dgm:pt modelId="{DBDA72A3-6B85-4D7B-A6C4-6EADDFEE283A}" type="parTrans" cxnId="{417AB3FE-81B3-4686-BE68-5EA4FB395501}">
      <dgm:prSet/>
      <dgm:spPr/>
      <dgm:t>
        <a:bodyPr/>
        <a:lstStyle/>
        <a:p>
          <a:endParaRPr lang="es-CO"/>
        </a:p>
      </dgm:t>
    </dgm:pt>
    <dgm:pt modelId="{E75BF49A-0BBD-418B-A465-D5C73CDDC862}" type="pres">
      <dgm:prSet presAssocID="{10ED40AF-DFB1-4943-B6DB-2A904FAA918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E0C2D0A9-621A-45FB-BCBC-6F69DEFF079C}" type="pres">
      <dgm:prSet presAssocID="{956FCCDE-B333-4594-8C13-E8646D55C44A}" presName="vertOne" presStyleCnt="0"/>
      <dgm:spPr/>
    </dgm:pt>
    <dgm:pt modelId="{7627A137-499B-4184-9186-95A8464A238F}" type="pres">
      <dgm:prSet presAssocID="{956FCCDE-B333-4594-8C13-E8646D55C44A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912E13C2-145E-43B7-A4E1-1D480F6BD6A4}" type="pres">
      <dgm:prSet presAssocID="{956FCCDE-B333-4594-8C13-E8646D55C44A}" presName="parTransOne" presStyleCnt="0"/>
      <dgm:spPr/>
    </dgm:pt>
    <dgm:pt modelId="{77E14A30-88EA-44C3-AB6E-FBCE5917BF7A}" type="pres">
      <dgm:prSet presAssocID="{956FCCDE-B333-4594-8C13-E8646D55C44A}" presName="horzOne" presStyleCnt="0"/>
      <dgm:spPr/>
    </dgm:pt>
    <dgm:pt modelId="{34891559-24BA-4A5E-B6C9-E156E9EE3B5B}" type="pres">
      <dgm:prSet presAssocID="{6892DBC0-9D68-487E-A0E9-DD27BE730FBF}" presName="vertTwo" presStyleCnt="0"/>
      <dgm:spPr/>
    </dgm:pt>
    <dgm:pt modelId="{70C8C067-C2C3-4B58-BCB9-4F681B5204A0}" type="pres">
      <dgm:prSet presAssocID="{6892DBC0-9D68-487E-A0E9-DD27BE730FBF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BCD0FD26-A319-4776-9861-C29E9D72831F}" type="pres">
      <dgm:prSet presAssocID="{6892DBC0-9D68-487E-A0E9-DD27BE730FBF}" presName="parTransTwo" presStyleCnt="0"/>
      <dgm:spPr/>
    </dgm:pt>
    <dgm:pt modelId="{EEFF064A-E41F-4137-98F8-CE9B9FF8312A}" type="pres">
      <dgm:prSet presAssocID="{6892DBC0-9D68-487E-A0E9-DD27BE730FBF}" presName="horzTwo" presStyleCnt="0"/>
      <dgm:spPr/>
    </dgm:pt>
    <dgm:pt modelId="{85F5006A-7E89-4F43-81C5-9B1A2E5E92BE}" type="pres">
      <dgm:prSet presAssocID="{FCBA2C43-72DE-42F0-B8F1-BB8E79D830B0}" presName="vertThree" presStyleCnt="0"/>
      <dgm:spPr/>
    </dgm:pt>
    <dgm:pt modelId="{F96586ED-66C1-493B-A7F5-FC77DB24B1B6}" type="pres">
      <dgm:prSet presAssocID="{FCBA2C43-72DE-42F0-B8F1-BB8E79D830B0}" presName="txThre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2FB6C0D9-96CF-4459-BD82-88B5AE43CB08}" type="pres">
      <dgm:prSet presAssocID="{FCBA2C43-72DE-42F0-B8F1-BB8E79D830B0}" presName="horzThree" presStyleCnt="0"/>
      <dgm:spPr/>
    </dgm:pt>
    <dgm:pt modelId="{7B38D37D-0880-4C6F-9CF9-C8273A4EB5FE}" type="pres">
      <dgm:prSet presAssocID="{CA8CCF62-B378-4A81-B2F1-D8C1A940DF46}" presName="sibSpaceThree" presStyleCnt="0"/>
      <dgm:spPr/>
    </dgm:pt>
    <dgm:pt modelId="{563775CF-324C-4CA0-8B4F-3B5F073B1FED}" type="pres">
      <dgm:prSet presAssocID="{7E4DE785-6F32-419E-B498-66D7ED57E830}" presName="vertThree" presStyleCnt="0"/>
      <dgm:spPr/>
    </dgm:pt>
    <dgm:pt modelId="{09378BE1-A3D6-434E-AA1D-B97E9ABB3FDF}" type="pres">
      <dgm:prSet presAssocID="{7E4DE785-6F32-419E-B498-66D7ED57E830}" presName="txThre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938C4844-95B7-4369-8D70-D8E8F61B2C94}" type="pres">
      <dgm:prSet presAssocID="{7E4DE785-6F32-419E-B498-66D7ED57E830}" presName="parTransThree" presStyleCnt="0"/>
      <dgm:spPr/>
    </dgm:pt>
    <dgm:pt modelId="{039D187D-5AC4-4EAD-8F2E-1BAB28521B72}" type="pres">
      <dgm:prSet presAssocID="{7E4DE785-6F32-419E-B498-66D7ED57E830}" presName="horzThree" presStyleCnt="0"/>
      <dgm:spPr/>
    </dgm:pt>
    <dgm:pt modelId="{DDB48619-2F56-491A-9E1B-192A5F1E515E}" type="pres">
      <dgm:prSet presAssocID="{8454DD03-100F-436A-8D03-15346952C058}" presName="vertFour" presStyleCnt="0">
        <dgm:presLayoutVars>
          <dgm:chPref val="3"/>
        </dgm:presLayoutVars>
      </dgm:prSet>
      <dgm:spPr/>
    </dgm:pt>
    <dgm:pt modelId="{6813EC24-B357-49FF-9B96-95227AA1F5FA}" type="pres">
      <dgm:prSet presAssocID="{8454DD03-100F-436A-8D03-15346952C058}" presName="txFour" presStyleLbl="node4" presStyleIdx="0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F20713F3-643A-4D3F-8B52-161C11BADE97}" type="pres">
      <dgm:prSet presAssocID="{8454DD03-100F-436A-8D03-15346952C058}" presName="horzFour" presStyleCnt="0"/>
      <dgm:spPr/>
    </dgm:pt>
    <dgm:pt modelId="{7E4260C5-B24A-4201-AA2D-410ADC2C39FA}" type="pres">
      <dgm:prSet presAssocID="{FEBBAA2C-2641-4BCE-9388-55E8EF32DE28}" presName="sibSpaceFour" presStyleCnt="0"/>
      <dgm:spPr/>
    </dgm:pt>
    <dgm:pt modelId="{71C6616A-AA09-4044-A34B-C0F343A98998}" type="pres">
      <dgm:prSet presAssocID="{43CFC93C-EA7B-4CC2-B489-03B424DCE4FC}" presName="vertFour" presStyleCnt="0">
        <dgm:presLayoutVars>
          <dgm:chPref val="3"/>
        </dgm:presLayoutVars>
      </dgm:prSet>
      <dgm:spPr/>
    </dgm:pt>
    <dgm:pt modelId="{FBA95D93-4E55-4523-8A9C-BE24B38897E0}" type="pres">
      <dgm:prSet presAssocID="{43CFC93C-EA7B-4CC2-B489-03B424DCE4FC}" presName="txFour" presStyleLbl="node4" presStyleIdx="1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CA861020-86A3-4EDB-8FDE-F2F36910CFC4}" type="pres">
      <dgm:prSet presAssocID="{43CFC93C-EA7B-4CC2-B489-03B424DCE4FC}" presName="horzFour" presStyleCnt="0"/>
      <dgm:spPr/>
    </dgm:pt>
    <dgm:pt modelId="{07BC48A9-4664-4B66-8051-7E5D29113368}" type="pres">
      <dgm:prSet presAssocID="{CA94EA04-610D-4D18-B7BC-6DEF7BE9573F}" presName="sibSpaceTwo" presStyleCnt="0"/>
      <dgm:spPr/>
    </dgm:pt>
    <dgm:pt modelId="{8C93A52A-015F-41E3-9FE6-7D7B4C3EC867}" type="pres">
      <dgm:prSet presAssocID="{9E1BDB0B-AFA1-48C0-9D9E-4416FA3DEE93}" presName="vertTwo" presStyleCnt="0"/>
      <dgm:spPr/>
    </dgm:pt>
    <dgm:pt modelId="{24C8E367-7EC9-40F3-933A-0909EB5EBBF2}" type="pres">
      <dgm:prSet presAssocID="{9E1BDB0B-AFA1-48C0-9D9E-4416FA3DEE93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A4A46C3A-244D-49A8-AD33-75721D02DA0A}" type="pres">
      <dgm:prSet presAssocID="{9E1BDB0B-AFA1-48C0-9D9E-4416FA3DEE93}" presName="parTransTwo" presStyleCnt="0"/>
      <dgm:spPr/>
    </dgm:pt>
    <dgm:pt modelId="{846BA233-0D36-496D-A353-2F600E768E0F}" type="pres">
      <dgm:prSet presAssocID="{9E1BDB0B-AFA1-48C0-9D9E-4416FA3DEE93}" presName="horzTwo" presStyleCnt="0"/>
      <dgm:spPr/>
    </dgm:pt>
    <dgm:pt modelId="{014F33F4-1BFD-4AB5-AD8A-BA56027F08B3}" type="pres">
      <dgm:prSet presAssocID="{C43B5F4F-89DB-4A28-8153-7E8D08A15366}" presName="vertThree" presStyleCnt="0"/>
      <dgm:spPr/>
    </dgm:pt>
    <dgm:pt modelId="{45F47C1F-F129-4512-B3EA-0F3E38436F07}" type="pres">
      <dgm:prSet presAssocID="{C43B5F4F-89DB-4A28-8153-7E8D08A15366}" presName="txThre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08207AB1-AEC1-48F7-A0C6-4FC26D579D4F}" type="pres">
      <dgm:prSet presAssocID="{C43B5F4F-89DB-4A28-8153-7E8D08A15366}" presName="parTransThree" presStyleCnt="0"/>
      <dgm:spPr/>
    </dgm:pt>
    <dgm:pt modelId="{30C5FCF2-D80C-435E-A705-106497DA72B5}" type="pres">
      <dgm:prSet presAssocID="{C43B5F4F-89DB-4A28-8153-7E8D08A15366}" presName="horzThree" presStyleCnt="0"/>
      <dgm:spPr/>
    </dgm:pt>
    <dgm:pt modelId="{F5EAC930-8D79-443E-BB9D-81B951737148}" type="pres">
      <dgm:prSet presAssocID="{1072EA32-0345-4946-9AF8-22C0F895C4AB}" presName="vertFour" presStyleCnt="0">
        <dgm:presLayoutVars>
          <dgm:chPref val="3"/>
        </dgm:presLayoutVars>
      </dgm:prSet>
      <dgm:spPr/>
    </dgm:pt>
    <dgm:pt modelId="{C8D04A31-640C-43DA-AA38-229A6D64493D}" type="pres">
      <dgm:prSet presAssocID="{1072EA32-0345-4946-9AF8-22C0F895C4AB}" presName="txFour" presStyleLbl="node4" presStyleIdx="2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335C6807-EF74-4F77-BA76-FD88356242E1}" type="pres">
      <dgm:prSet presAssocID="{1072EA32-0345-4946-9AF8-22C0F895C4AB}" presName="horzFour" presStyleCnt="0"/>
      <dgm:spPr/>
    </dgm:pt>
    <dgm:pt modelId="{DD85DD79-8168-41B3-A457-447368372576}" type="pres">
      <dgm:prSet presAssocID="{3D3B25F7-5923-46C6-9804-273463867423}" presName="sibSpaceFour" presStyleCnt="0"/>
      <dgm:spPr/>
    </dgm:pt>
    <dgm:pt modelId="{881B4F59-FE30-47E2-B9EB-E491ADCFB24E}" type="pres">
      <dgm:prSet presAssocID="{D418DB0A-605E-48DC-A13E-9479187EDFEC}" presName="vertFour" presStyleCnt="0">
        <dgm:presLayoutVars>
          <dgm:chPref val="3"/>
        </dgm:presLayoutVars>
      </dgm:prSet>
      <dgm:spPr/>
    </dgm:pt>
    <dgm:pt modelId="{3A2C87CF-0630-493F-B6B0-B54EBFA28EF2}" type="pres">
      <dgm:prSet presAssocID="{D418DB0A-605E-48DC-A13E-9479187EDFEC}" presName="txFour" presStyleLbl="node4" presStyleIdx="3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6A81BFBF-A22A-42D8-9A57-CC25CA0F2718}" type="pres">
      <dgm:prSet presAssocID="{D418DB0A-605E-48DC-A13E-9479187EDFEC}" presName="horzFour" presStyleCnt="0"/>
      <dgm:spPr/>
    </dgm:pt>
    <dgm:pt modelId="{81180A56-CB68-4B66-AC2F-886FE9B59137}" type="pres">
      <dgm:prSet presAssocID="{B743D0FC-015A-43E9-9872-EA8A2A6F81B2}" presName="sibSpaceThree" presStyleCnt="0"/>
      <dgm:spPr/>
    </dgm:pt>
    <dgm:pt modelId="{9C0D6CB0-6CCC-4B08-95AE-AFE3C92187CB}" type="pres">
      <dgm:prSet presAssocID="{6250474C-72F4-46A7-BE2C-D648FB7C7C55}" presName="vertThree" presStyleCnt="0"/>
      <dgm:spPr/>
    </dgm:pt>
    <dgm:pt modelId="{A49D3CD2-68C3-4904-AD29-8EBB76AC794E}" type="pres">
      <dgm:prSet presAssocID="{6250474C-72F4-46A7-BE2C-D648FB7C7C55}" presName="txThre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FBAAD7C9-D802-49C5-B5A1-7954D2CFAB2A}" type="pres">
      <dgm:prSet presAssocID="{6250474C-72F4-46A7-BE2C-D648FB7C7C55}" presName="parTransThree" presStyleCnt="0"/>
      <dgm:spPr/>
    </dgm:pt>
    <dgm:pt modelId="{AF7BC16A-1E13-4A9A-A0CE-CE0D927D8E57}" type="pres">
      <dgm:prSet presAssocID="{6250474C-72F4-46A7-BE2C-D648FB7C7C55}" presName="horzThree" presStyleCnt="0"/>
      <dgm:spPr/>
    </dgm:pt>
    <dgm:pt modelId="{87553106-C194-4D7F-BDD4-975D2096A983}" type="pres">
      <dgm:prSet presAssocID="{885E5C61-7C84-44B3-BE6D-F96E98F5787B}" presName="vertFour" presStyleCnt="0">
        <dgm:presLayoutVars>
          <dgm:chPref val="3"/>
        </dgm:presLayoutVars>
      </dgm:prSet>
      <dgm:spPr/>
    </dgm:pt>
    <dgm:pt modelId="{63DE09FC-3307-4E06-8AA4-C24C9EE2CA6D}" type="pres">
      <dgm:prSet presAssocID="{885E5C61-7C84-44B3-BE6D-F96E98F5787B}" presName="txFour" presStyleLbl="node4" presStyleIdx="4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4A0CF6B1-4261-4599-A472-AA2F4F366CA1}" type="pres">
      <dgm:prSet presAssocID="{885E5C61-7C84-44B3-BE6D-F96E98F5787B}" presName="horzFour" presStyleCnt="0"/>
      <dgm:spPr/>
    </dgm:pt>
    <dgm:pt modelId="{36646BA1-D0CB-47CE-9A6D-EA2FB0CD4365}" type="pres">
      <dgm:prSet presAssocID="{3308D626-A578-458B-BE94-21C66E3C0110}" presName="sibSpaceFour" presStyleCnt="0"/>
      <dgm:spPr/>
    </dgm:pt>
    <dgm:pt modelId="{70FCAB7C-BF26-47A0-93E6-8314A3B27097}" type="pres">
      <dgm:prSet presAssocID="{CC902B07-253E-4596-BE61-2E065C9A4DA5}" presName="vertFour" presStyleCnt="0">
        <dgm:presLayoutVars>
          <dgm:chPref val="3"/>
        </dgm:presLayoutVars>
      </dgm:prSet>
      <dgm:spPr/>
    </dgm:pt>
    <dgm:pt modelId="{BC5F0518-24F4-48FD-BACD-96DC8CACE177}" type="pres">
      <dgm:prSet presAssocID="{CC902B07-253E-4596-BE61-2E065C9A4DA5}" presName="txFour" presStyleLbl="node4" presStyleIdx="5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8A5040AA-14B0-4FE4-8314-6D59FD28BBAC}" type="pres">
      <dgm:prSet presAssocID="{CC902B07-253E-4596-BE61-2E065C9A4DA5}" presName="horzFour" presStyleCnt="0"/>
      <dgm:spPr/>
    </dgm:pt>
  </dgm:ptLst>
  <dgm:cxnLst>
    <dgm:cxn modelId="{3A513B4C-D1D5-4178-ADF3-D0E4AA38110A}" srcId="{956FCCDE-B333-4594-8C13-E8646D55C44A}" destId="{6892DBC0-9D68-487E-A0E9-DD27BE730FBF}" srcOrd="0" destOrd="0" parTransId="{94B01AB5-BDE7-43C5-BC30-7D2E8FE8CA0C}" sibTransId="{CA94EA04-610D-4D18-B7BC-6DEF7BE9573F}"/>
    <dgm:cxn modelId="{A39CB2FF-43A9-490F-936E-631119D268C9}" srcId="{956FCCDE-B333-4594-8C13-E8646D55C44A}" destId="{9E1BDB0B-AFA1-48C0-9D9E-4416FA3DEE93}" srcOrd="1" destOrd="0" parTransId="{77CCC430-77BC-44B4-AF4B-81F5A40C6002}" sibTransId="{9DC90C60-65E9-42F3-A651-AC88810722C6}"/>
    <dgm:cxn modelId="{2F570493-2F7B-46CA-96D2-C7FA2DF21D14}" type="presOf" srcId="{8454DD03-100F-436A-8D03-15346952C058}" destId="{6813EC24-B357-49FF-9B96-95227AA1F5FA}" srcOrd="0" destOrd="0" presId="urn:microsoft.com/office/officeart/2005/8/layout/hierarchy4"/>
    <dgm:cxn modelId="{3EE39A88-6EEB-4708-A6F7-CD07FCB81363}" type="presOf" srcId="{C43B5F4F-89DB-4A28-8153-7E8D08A15366}" destId="{45F47C1F-F129-4512-B3EA-0F3E38436F07}" srcOrd="0" destOrd="0" presId="urn:microsoft.com/office/officeart/2005/8/layout/hierarchy4"/>
    <dgm:cxn modelId="{53CF8D9E-8179-4EC1-9F99-2E563D278FB1}" type="presOf" srcId="{1072EA32-0345-4946-9AF8-22C0F895C4AB}" destId="{C8D04A31-640C-43DA-AA38-229A6D64493D}" srcOrd="0" destOrd="0" presId="urn:microsoft.com/office/officeart/2005/8/layout/hierarchy4"/>
    <dgm:cxn modelId="{ABF3B2FF-9B50-4186-9B5E-A37E2E324714}" type="presOf" srcId="{43CFC93C-EA7B-4CC2-B489-03B424DCE4FC}" destId="{FBA95D93-4E55-4523-8A9C-BE24B38897E0}" srcOrd="0" destOrd="0" presId="urn:microsoft.com/office/officeart/2005/8/layout/hierarchy4"/>
    <dgm:cxn modelId="{9F07ED6C-FE6A-47D1-9D2F-9A39FBCD47B0}" srcId="{7E4DE785-6F32-419E-B498-66D7ED57E830}" destId="{8454DD03-100F-436A-8D03-15346952C058}" srcOrd="0" destOrd="0" parTransId="{4A126E53-8B81-4E05-AEE4-2F994AFF6997}" sibTransId="{FEBBAA2C-2641-4BCE-9388-55E8EF32DE28}"/>
    <dgm:cxn modelId="{50445A00-EEB5-4A1F-9C8D-ADF94D81DF29}" srcId="{6892DBC0-9D68-487E-A0E9-DD27BE730FBF}" destId="{7E4DE785-6F32-419E-B498-66D7ED57E830}" srcOrd="1" destOrd="0" parTransId="{8D3E7650-D504-4459-9F9C-CD36689D704F}" sibTransId="{31CAE8C0-03CD-46AC-9B9C-FD8A4DF25AA6}"/>
    <dgm:cxn modelId="{417AB3FE-81B3-4686-BE68-5EA4FB395501}" srcId="{10ED40AF-DFB1-4943-B6DB-2A904FAA918A}" destId="{956FCCDE-B333-4594-8C13-E8646D55C44A}" srcOrd="0" destOrd="0" parTransId="{DBDA72A3-6B85-4D7B-A6C4-6EADDFEE283A}" sibTransId="{58DCF97F-892A-472F-A019-1A2C47A1A437}"/>
    <dgm:cxn modelId="{1D53B982-F166-430A-97FE-5F77FF5D40E5}" srcId="{9E1BDB0B-AFA1-48C0-9D9E-4416FA3DEE93}" destId="{6250474C-72F4-46A7-BE2C-D648FB7C7C55}" srcOrd="1" destOrd="0" parTransId="{57026791-AEDA-4600-926C-B2E088F7EE2F}" sibTransId="{2799A457-34B1-4267-8ABD-C7338ADA0E7B}"/>
    <dgm:cxn modelId="{246FB45D-5115-4F9B-BE9F-C86B9DF59418}" srcId="{6892DBC0-9D68-487E-A0E9-DD27BE730FBF}" destId="{FCBA2C43-72DE-42F0-B8F1-BB8E79D830B0}" srcOrd="0" destOrd="0" parTransId="{54AC83A7-516A-4F97-AFAF-6FE2B34995C2}" sibTransId="{CA8CCF62-B378-4A81-B2F1-D8C1A940DF46}"/>
    <dgm:cxn modelId="{F4A3323C-B714-4CA5-ABB9-359FA4445703}" srcId="{6250474C-72F4-46A7-BE2C-D648FB7C7C55}" destId="{CC902B07-253E-4596-BE61-2E065C9A4DA5}" srcOrd="1" destOrd="0" parTransId="{ADF854EE-6DF5-47EF-ADCB-5050B238F03D}" sibTransId="{13861A83-80E7-4E3D-A52B-1A0D69BB0BF0}"/>
    <dgm:cxn modelId="{0365FDCB-0E08-4D1E-918A-E1845620E6D0}" srcId="{7E4DE785-6F32-419E-B498-66D7ED57E830}" destId="{43CFC93C-EA7B-4CC2-B489-03B424DCE4FC}" srcOrd="1" destOrd="0" parTransId="{FF559E72-319D-40D7-A9E7-092BD5CBD91B}" sibTransId="{18A97E84-C993-4407-BF7D-37EA520EE067}"/>
    <dgm:cxn modelId="{E69ECFC2-16F0-4087-9914-BD135DEEFDFF}" type="presOf" srcId="{FCBA2C43-72DE-42F0-B8F1-BB8E79D830B0}" destId="{F96586ED-66C1-493B-A7F5-FC77DB24B1B6}" srcOrd="0" destOrd="0" presId="urn:microsoft.com/office/officeart/2005/8/layout/hierarchy4"/>
    <dgm:cxn modelId="{4C2B248F-953E-48EC-A681-BDCF79FDDCA6}" type="presOf" srcId="{7E4DE785-6F32-419E-B498-66D7ED57E830}" destId="{09378BE1-A3D6-434E-AA1D-B97E9ABB3FDF}" srcOrd="0" destOrd="0" presId="urn:microsoft.com/office/officeart/2005/8/layout/hierarchy4"/>
    <dgm:cxn modelId="{ACC1E327-1E07-4AE2-9092-F93F59361045}" srcId="{C43B5F4F-89DB-4A28-8153-7E8D08A15366}" destId="{1072EA32-0345-4946-9AF8-22C0F895C4AB}" srcOrd="0" destOrd="0" parTransId="{8AD46968-EF10-4DEE-92BD-BCBB9F00141A}" sibTransId="{3D3B25F7-5923-46C6-9804-273463867423}"/>
    <dgm:cxn modelId="{81D88D73-5FE8-4945-A629-B51F42D3A5C4}" type="presOf" srcId="{10ED40AF-DFB1-4943-B6DB-2A904FAA918A}" destId="{E75BF49A-0BBD-418B-A465-D5C73CDDC862}" srcOrd="0" destOrd="0" presId="urn:microsoft.com/office/officeart/2005/8/layout/hierarchy4"/>
    <dgm:cxn modelId="{77E1CE51-4518-4038-98E9-675107ED4214}" srcId="{9E1BDB0B-AFA1-48C0-9D9E-4416FA3DEE93}" destId="{C43B5F4F-89DB-4A28-8153-7E8D08A15366}" srcOrd="0" destOrd="0" parTransId="{733D7566-6AE2-435E-81BE-ED86FC9EBA5D}" sibTransId="{B743D0FC-015A-43E9-9872-EA8A2A6F81B2}"/>
    <dgm:cxn modelId="{DD206250-8D49-4B63-BFA2-B2A94A9C3CB8}" srcId="{6250474C-72F4-46A7-BE2C-D648FB7C7C55}" destId="{885E5C61-7C84-44B3-BE6D-F96E98F5787B}" srcOrd="0" destOrd="0" parTransId="{1DBF0DD8-719B-4145-8C64-772B0DC84B1D}" sibTransId="{3308D626-A578-458B-BE94-21C66E3C0110}"/>
    <dgm:cxn modelId="{5313A8F9-7CF9-44B7-8141-535F9B14F92E}" type="presOf" srcId="{CC902B07-253E-4596-BE61-2E065C9A4DA5}" destId="{BC5F0518-24F4-48FD-BACD-96DC8CACE177}" srcOrd="0" destOrd="0" presId="urn:microsoft.com/office/officeart/2005/8/layout/hierarchy4"/>
    <dgm:cxn modelId="{D2948EC7-1229-4153-B6DE-FE8351EBE9DB}" type="presOf" srcId="{885E5C61-7C84-44B3-BE6D-F96E98F5787B}" destId="{63DE09FC-3307-4E06-8AA4-C24C9EE2CA6D}" srcOrd="0" destOrd="0" presId="urn:microsoft.com/office/officeart/2005/8/layout/hierarchy4"/>
    <dgm:cxn modelId="{CA582C48-9916-446B-8185-A8F766E94456}" type="presOf" srcId="{6892DBC0-9D68-487E-A0E9-DD27BE730FBF}" destId="{70C8C067-C2C3-4B58-BCB9-4F681B5204A0}" srcOrd="0" destOrd="0" presId="urn:microsoft.com/office/officeart/2005/8/layout/hierarchy4"/>
    <dgm:cxn modelId="{04D312A1-6A21-44D7-899A-6E29D11A9C3A}" type="presOf" srcId="{6250474C-72F4-46A7-BE2C-D648FB7C7C55}" destId="{A49D3CD2-68C3-4904-AD29-8EBB76AC794E}" srcOrd="0" destOrd="0" presId="urn:microsoft.com/office/officeart/2005/8/layout/hierarchy4"/>
    <dgm:cxn modelId="{0C017AA7-B45B-44E3-876E-6A9A5F98FE66}" type="presOf" srcId="{9E1BDB0B-AFA1-48C0-9D9E-4416FA3DEE93}" destId="{24C8E367-7EC9-40F3-933A-0909EB5EBBF2}" srcOrd="0" destOrd="0" presId="urn:microsoft.com/office/officeart/2005/8/layout/hierarchy4"/>
    <dgm:cxn modelId="{E2130AD8-690A-48EE-880F-16AA8C6197D4}" type="presOf" srcId="{956FCCDE-B333-4594-8C13-E8646D55C44A}" destId="{7627A137-499B-4184-9186-95A8464A238F}" srcOrd="0" destOrd="0" presId="urn:microsoft.com/office/officeart/2005/8/layout/hierarchy4"/>
    <dgm:cxn modelId="{BCEAC57E-762D-47BD-ADE2-B5B2A2C519A9}" type="presOf" srcId="{D418DB0A-605E-48DC-A13E-9479187EDFEC}" destId="{3A2C87CF-0630-493F-B6B0-B54EBFA28EF2}" srcOrd="0" destOrd="0" presId="urn:microsoft.com/office/officeart/2005/8/layout/hierarchy4"/>
    <dgm:cxn modelId="{5B979161-C292-416C-AB43-B3995F834CE6}" srcId="{C43B5F4F-89DB-4A28-8153-7E8D08A15366}" destId="{D418DB0A-605E-48DC-A13E-9479187EDFEC}" srcOrd="1" destOrd="0" parTransId="{06D47C70-4CCB-421E-A36D-0C217BADD43F}" sibTransId="{DA5DA704-3833-46F0-BB47-01DC02ED4B44}"/>
    <dgm:cxn modelId="{43044E6C-C03F-4EFE-8BC6-CA7767163542}" type="presParOf" srcId="{E75BF49A-0BBD-418B-A465-D5C73CDDC862}" destId="{E0C2D0A9-621A-45FB-BCBC-6F69DEFF079C}" srcOrd="0" destOrd="0" presId="urn:microsoft.com/office/officeart/2005/8/layout/hierarchy4"/>
    <dgm:cxn modelId="{2E40D64D-8DFF-4C3F-8E52-294BC2534D2A}" type="presParOf" srcId="{E0C2D0A9-621A-45FB-BCBC-6F69DEFF079C}" destId="{7627A137-499B-4184-9186-95A8464A238F}" srcOrd="0" destOrd="0" presId="urn:microsoft.com/office/officeart/2005/8/layout/hierarchy4"/>
    <dgm:cxn modelId="{D86A977D-FF5D-47EB-968F-AE00E85A3E3F}" type="presParOf" srcId="{E0C2D0A9-621A-45FB-BCBC-6F69DEFF079C}" destId="{912E13C2-145E-43B7-A4E1-1D480F6BD6A4}" srcOrd="1" destOrd="0" presId="urn:microsoft.com/office/officeart/2005/8/layout/hierarchy4"/>
    <dgm:cxn modelId="{6F732559-2900-459E-AC56-7786607E950C}" type="presParOf" srcId="{E0C2D0A9-621A-45FB-BCBC-6F69DEFF079C}" destId="{77E14A30-88EA-44C3-AB6E-FBCE5917BF7A}" srcOrd="2" destOrd="0" presId="urn:microsoft.com/office/officeart/2005/8/layout/hierarchy4"/>
    <dgm:cxn modelId="{E7C2B7AE-121F-434F-9C4F-DE406821B889}" type="presParOf" srcId="{77E14A30-88EA-44C3-AB6E-FBCE5917BF7A}" destId="{34891559-24BA-4A5E-B6C9-E156E9EE3B5B}" srcOrd="0" destOrd="0" presId="urn:microsoft.com/office/officeart/2005/8/layout/hierarchy4"/>
    <dgm:cxn modelId="{1CCF18BF-D7E6-489A-B81A-9FF420EED693}" type="presParOf" srcId="{34891559-24BA-4A5E-B6C9-E156E9EE3B5B}" destId="{70C8C067-C2C3-4B58-BCB9-4F681B5204A0}" srcOrd="0" destOrd="0" presId="urn:microsoft.com/office/officeart/2005/8/layout/hierarchy4"/>
    <dgm:cxn modelId="{A7D83A30-5BF6-4F75-A978-221A4FFDBAEE}" type="presParOf" srcId="{34891559-24BA-4A5E-B6C9-E156E9EE3B5B}" destId="{BCD0FD26-A319-4776-9861-C29E9D72831F}" srcOrd="1" destOrd="0" presId="urn:microsoft.com/office/officeart/2005/8/layout/hierarchy4"/>
    <dgm:cxn modelId="{6A71112C-42A2-42B9-B4EF-6F25EF31D1D6}" type="presParOf" srcId="{34891559-24BA-4A5E-B6C9-E156E9EE3B5B}" destId="{EEFF064A-E41F-4137-98F8-CE9B9FF8312A}" srcOrd="2" destOrd="0" presId="urn:microsoft.com/office/officeart/2005/8/layout/hierarchy4"/>
    <dgm:cxn modelId="{86B7C634-6E0B-4B2D-A2FE-A77B9655C506}" type="presParOf" srcId="{EEFF064A-E41F-4137-98F8-CE9B9FF8312A}" destId="{85F5006A-7E89-4F43-81C5-9B1A2E5E92BE}" srcOrd="0" destOrd="0" presId="urn:microsoft.com/office/officeart/2005/8/layout/hierarchy4"/>
    <dgm:cxn modelId="{AC445A30-742B-4C87-924E-3215DDA74142}" type="presParOf" srcId="{85F5006A-7E89-4F43-81C5-9B1A2E5E92BE}" destId="{F96586ED-66C1-493B-A7F5-FC77DB24B1B6}" srcOrd="0" destOrd="0" presId="urn:microsoft.com/office/officeart/2005/8/layout/hierarchy4"/>
    <dgm:cxn modelId="{5D1D8F95-CF42-459D-A9D2-47BD6B30696F}" type="presParOf" srcId="{85F5006A-7E89-4F43-81C5-9B1A2E5E92BE}" destId="{2FB6C0D9-96CF-4459-BD82-88B5AE43CB08}" srcOrd="1" destOrd="0" presId="urn:microsoft.com/office/officeart/2005/8/layout/hierarchy4"/>
    <dgm:cxn modelId="{034458C6-92B0-4097-BABC-E73EAE993FE9}" type="presParOf" srcId="{EEFF064A-E41F-4137-98F8-CE9B9FF8312A}" destId="{7B38D37D-0880-4C6F-9CF9-C8273A4EB5FE}" srcOrd="1" destOrd="0" presId="urn:microsoft.com/office/officeart/2005/8/layout/hierarchy4"/>
    <dgm:cxn modelId="{BE4CC15D-5051-40C4-8878-1E7D0994C429}" type="presParOf" srcId="{EEFF064A-E41F-4137-98F8-CE9B9FF8312A}" destId="{563775CF-324C-4CA0-8B4F-3B5F073B1FED}" srcOrd="2" destOrd="0" presId="urn:microsoft.com/office/officeart/2005/8/layout/hierarchy4"/>
    <dgm:cxn modelId="{F48A4423-BC9F-4A8B-A51B-02B563B2D466}" type="presParOf" srcId="{563775CF-324C-4CA0-8B4F-3B5F073B1FED}" destId="{09378BE1-A3D6-434E-AA1D-B97E9ABB3FDF}" srcOrd="0" destOrd="0" presId="urn:microsoft.com/office/officeart/2005/8/layout/hierarchy4"/>
    <dgm:cxn modelId="{783A2E28-E50A-4737-9A6B-B2E1A529FA51}" type="presParOf" srcId="{563775CF-324C-4CA0-8B4F-3B5F073B1FED}" destId="{938C4844-95B7-4369-8D70-D8E8F61B2C94}" srcOrd="1" destOrd="0" presId="urn:microsoft.com/office/officeart/2005/8/layout/hierarchy4"/>
    <dgm:cxn modelId="{C6589E8A-A23F-4E0C-A676-FB8C87C0320E}" type="presParOf" srcId="{563775CF-324C-4CA0-8B4F-3B5F073B1FED}" destId="{039D187D-5AC4-4EAD-8F2E-1BAB28521B72}" srcOrd="2" destOrd="0" presId="urn:microsoft.com/office/officeart/2005/8/layout/hierarchy4"/>
    <dgm:cxn modelId="{D8EA4D8C-ADC7-4BC6-A14F-6CA2CCEB8F66}" type="presParOf" srcId="{039D187D-5AC4-4EAD-8F2E-1BAB28521B72}" destId="{DDB48619-2F56-491A-9E1B-192A5F1E515E}" srcOrd="0" destOrd="0" presId="urn:microsoft.com/office/officeart/2005/8/layout/hierarchy4"/>
    <dgm:cxn modelId="{7093B080-7982-4908-93EB-C23275720F3E}" type="presParOf" srcId="{DDB48619-2F56-491A-9E1B-192A5F1E515E}" destId="{6813EC24-B357-49FF-9B96-95227AA1F5FA}" srcOrd="0" destOrd="0" presId="urn:microsoft.com/office/officeart/2005/8/layout/hierarchy4"/>
    <dgm:cxn modelId="{324AB19D-D678-40C0-911F-99E2D4386F76}" type="presParOf" srcId="{DDB48619-2F56-491A-9E1B-192A5F1E515E}" destId="{F20713F3-643A-4D3F-8B52-161C11BADE97}" srcOrd="1" destOrd="0" presId="urn:microsoft.com/office/officeart/2005/8/layout/hierarchy4"/>
    <dgm:cxn modelId="{27DF4792-B747-43BA-8C55-ABE0DC5A4399}" type="presParOf" srcId="{039D187D-5AC4-4EAD-8F2E-1BAB28521B72}" destId="{7E4260C5-B24A-4201-AA2D-410ADC2C39FA}" srcOrd="1" destOrd="0" presId="urn:microsoft.com/office/officeart/2005/8/layout/hierarchy4"/>
    <dgm:cxn modelId="{080143AA-9F38-4994-951F-DB719A3BC291}" type="presParOf" srcId="{039D187D-5AC4-4EAD-8F2E-1BAB28521B72}" destId="{71C6616A-AA09-4044-A34B-C0F343A98998}" srcOrd="2" destOrd="0" presId="urn:microsoft.com/office/officeart/2005/8/layout/hierarchy4"/>
    <dgm:cxn modelId="{A18807C8-61CA-4E5A-A802-6F0689CFC6D3}" type="presParOf" srcId="{71C6616A-AA09-4044-A34B-C0F343A98998}" destId="{FBA95D93-4E55-4523-8A9C-BE24B38897E0}" srcOrd="0" destOrd="0" presId="urn:microsoft.com/office/officeart/2005/8/layout/hierarchy4"/>
    <dgm:cxn modelId="{A8A9864A-2ADD-4899-9663-E2B78DD5A393}" type="presParOf" srcId="{71C6616A-AA09-4044-A34B-C0F343A98998}" destId="{CA861020-86A3-4EDB-8FDE-F2F36910CFC4}" srcOrd="1" destOrd="0" presId="urn:microsoft.com/office/officeart/2005/8/layout/hierarchy4"/>
    <dgm:cxn modelId="{B2D0D51F-ABE4-4951-8F00-CEB948896196}" type="presParOf" srcId="{77E14A30-88EA-44C3-AB6E-FBCE5917BF7A}" destId="{07BC48A9-4664-4B66-8051-7E5D29113368}" srcOrd="1" destOrd="0" presId="urn:microsoft.com/office/officeart/2005/8/layout/hierarchy4"/>
    <dgm:cxn modelId="{381B278A-B537-4A02-89B7-693264AF1834}" type="presParOf" srcId="{77E14A30-88EA-44C3-AB6E-FBCE5917BF7A}" destId="{8C93A52A-015F-41E3-9FE6-7D7B4C3EC867}" srcOrd="2" destOrd="0" presId="urn:microsoft.com/office/officeart/2005/8/layout/hierarchy4"/>
    <dgm:cxn modelId="{36FE262D-DE37-4CAD-AD12-FD27A3D76F98}" type="presParOf" srcId="{8C93A52A-015F-41E3-9FE6-7D7B4C3EC867}" destId="{24C8E367-7EC9-40F3-933A-0909EB5EBBF2}" srcOrd="0" destOrd="0" presId="urn:microsoft.com/office/officeart/2005/8/layout/hierarchy4"/>
    <dgm:cxn modelId="{C44E1CAF-9A60-4F21-B3D4-BF2D440785E0}" type="presParOf" srcId="{8C93A52A-015F-41E3-9FE6-7D7B4C3EC867}" destId="{A4A46C3A-244D-49A8-AD33-75721D02DA0A}" srcOrd="1" destOrd="0" presId="urn:microsoft.com/office/officeart/2005/8/layout/hierarchy4"/>
    <dgm:cxn modelId="{2603A441-2593-42A3-A6C0-2209B67D93EB}" type="presParOf" srcId="{8C93A52A-015F-41E3-9FE6-7D7B4C3EC867}" destId="{846BA233-0D36-496D-A353-2F600E768E0F}" srcOrd="2" destOrd="0" presId="urn:microsoft.com/office/officeart/2005/8/layout/hierarchy4"/>
    <dgm:cxn modelId="{AC5AA4A5-E904-40AE-814D-31B34A72CAB3}" type="presParOf" srcId="{846BA233-0D36-496D-A353-2F600E768E0F}" destId="{014F33F4-1BFD-4AB5-AD8A-BA56027F08B3}" srcOrd="0" destOrd="0" presId="urn:microsoft.com/office/officeart/2005/8/layout/hierarchy4"/>
    <dgm:cxn modelId="{FFD6123E-421A-49A8-B8E3-091D53F86021}" type="presParOf" srcId="{014F33F4-1BFD-4AB5-AD8A-BA56027F08B3}" destId="{45F47C1F-F129-4512-B3EA-0F3E38436F07}" srcOrd="0" destOrd="0" presId="urn:microsoft.com/office/officeart/2005/8/layout/hierarchy4"/>
    <dgm:cxn modelId="{16A3480D-32F9-4A54-8C26-06FA10F69053}" type="presParOf" srcId="{014F33F4-1BFD-4AB5-AD8A-BA56027F08B3}" destId="{08207AB1-AEC1-48F7-A0C6-4FC26D579D4F}" srcOrd="1" destOrd="0" presId="urn:microsoft.com/office/officeart/2005/8/layout/hierarchy4"/>
    <dgm:cxn modelId="{CFD9492C-C406-4F8B-96E8-F6A60911B43B}" type="presParOf" srcId="{014F33F4-1BFD-4AB5-AD8A-BA56027F08B3}" destId="{30C5FCF2-D80C-435E-A705-106497DA72B5}" srcOrd="2" destOrd="0" presId="urn:microsoft.com/office/officeart/2005/8/layout/hierarchy4"/>
    <dgm:cxn modelId="{A504EACC-EF3B-4A50-B867-FA5557C8494B}" type="presParOf" srcId="{30C5FCF2-D80C-435E-A705-106497DA72B5}" destId="{F5EAC930-8D79-443E-BB9D-81B951737148}" srcOrd="0" destOrd="0" presId="urn:microsoft.com/office/officeart/2005/8/layout/hierarchy4"/>
    <dgm:cxn modelId="{EE497C13-90E2-4914-A78D-EA5677F5539F}" type="presParOf" srcId="{F5EAC930-8D79-443E-BB9D-81B951737148}" destId="{C8D04A31-640C-43DA-AA38-229A6D64493D}" srcOrd="0" destOrd="0" presId="urn:microsoft.com/office/officeart/2005/8/layout/hierarchy4"/>
    <dgm:cxn modelId="{BC2A07F5-DF8C-40AC-A46F-CCD189E54AF5}" type="presParOf" srcId="{F5EAC930-8D79-443E-BB9D-81B951737148}" destId="{335C6807-EF74-4F77-BA76-FD88356242E1}" srcOrd="1" destOrd="0" presId="urn:microsoft.com/office/officeart/2005/8/layout/hierarchy4"/>
    <dgm:cxn modelId="{C3211B81-7255-4830-8E67-8044AFED3CD3}" type="presParOf" srcId="{30C5FCF2-D80C-435E-A705-106497DA72B5}" destId="{DD85DD79-8168-41B3-A457-447368372576}" srcOrd="1" destOrd="0" presId="urn:microsoft.com/office/officeart/2005/8/layout/hierarchy4"/>
    <dgm:cxn modelId="{26DC88E4-BB8C-439D-B32F-84C81F73843F}" type="presParOf" srcId="{30C5FCF2-D80C-435E-A705-106497DA72B5}" destId="{881B4F59-FE30-47E2-B9EB-E491ADCFB24E}" srcOrd="2" destOrd="0" presId="urn:microsoft.com/office/officeart/2005/8/layout/hierarchy4"/>
    <dgm:cxn modelId="{886EFB30-EC1F-4019-AF4F-597AF50AB750}" type="presParOf" srcId="{881B4F59-FE30-47E2-B9EB-E491ADCFB24E}" destId="{3A2C87CF-0630-493F-B6B0-B54EBFA28EF2}" srcOrd="0" destOrd="0" presId="urn:microsoft.com/office/officeart/2005/8/layout/hierarchy4"/>
    <dgm:cxn modelId="{E282CB95-0CEF-492C-BC6F-22E5C5BB35A9}" type="presParOf" srcId="{881B4F59-FE30-47E2-B9EB-E491ADCFB24E}" destId="{6A81BFBF-A22A-42D8-9A57-CC25CA0F2718}" srcOrd="1" destOrd="0" presId="urn:microsoft.com/office/officeart/2005/8/layout/hierarchy4"/>
    <dgm:cxn modelId="{45BDB359-8AE0-4E01-AF9E-6677818EC7F7}" type="presParOf" srcId="{846BA233-0D36-496D-A353-2F600E768E0F}" destId="{81180A56-CB68-4B66-AC2F-886FE9B59137}" srcOrd="1" destOrd="0" presId="urn:microsoft.com/office/officeart/2005/8/layout/hierarchy4"/>
    <dgm:cxn modelId="{9779DBE8-8422-4F66-9A9E-BABF639AFA12}" type="presParOf" srcId="{846BA233-0D36-496D-A353-2F600E768E0F}" destId="{9C0D6CB0-6CCC-4B08-95AE-AFE3C92187CB}" srcOrd="2" destOrd="0" presId="urn:microsoft.com/office/officeart/2005/8/layout/hierarchy4"/>
    <dgm:cxn modelId="{46A4FF3B-6FF3-4B60-B45D-5437E392B558}" type="presParOf" srcId="{9C0D6CB0-6CCC-4B08-95AE-AFE3C92187CB}" destId="{A49D3CD2-68C3-4904-AD29-8EBB76AC794E}" srcOrd="0" destOrd="0" presId="urn:microsoft.com/office/officeart/2005/8/layout/hierarchy4"/>
    <dgm:cxn modelId="{CE1AB2B3-21A9-43C5-9E6F-9CF945419188}" type="presParOf" srcId="{9C0D6CB0-6CCC-4B08-95AE-AFE3C92187CB}" destId="{FBAAD7C9-D802-49C5-B5A1-7954D2CFAB2A}" srcOrd="1" destOrd="0" presId="urn:microsoft.com/office/officeart/2005/8/layout/hierarchy4"/>
    <dgm:cxn modelId="{C8405A0E-2F77-41E9-B4EF-D1F3E085A90E}" type="presParOf" srcId="{9C0D6CB0-6CCC-4B08-95AE-AFE3C92187CB}" destId="{AF7BC16A-1E13-4A9A-A0CE-CE0D927D8E57}" srcOrd="2" destOrd="0" presId="urn:microsoft.com/office/officeart/2005/8/layout/hierarchy4"/>
    <dgm:cxn modelId="{348D1B56-EADE-4B63-9DC7-626189B98E82}" type="presParOf" srcId="{AF7BC16A-1E13-4A9A-A0CE-CE0D927D8E57}" destId="{87553106-C194-4D7F-BDD4-975D2096A983}" srcOrd="0" destOrd="0" presId="urn:microsoft.com/office/officeart/2005/8/layout/hierarchy4"/>
    <dgm:cxn modelId="{D44DBDBE-E0C1-46B1-8A7E-5BC1094AA0E2}" type="presParOf" srcId="{87553106-C194-4D7F-BDD4-975D2096A983}" destId="{63DE09FC-3307-4E06-8AA4-C24C9EE2CA6D}" srcOrd="0" destOrd="0" presId="urn:microsoft.com/office/officeart/2005/8/layout/hierarchy4"/>
    <dgm:cxn modelId="{D2321CAF-4C9D-45FA-9ECF-4E2C35E6EB96}" type="presParOf" srcId="{87553106-C194-4D7F-BDD4-975D2096A983}" destId="{4A0CF6B1-4261-4599-A472-AA2F4F366CA1}" srcOrd="1" destOrd="0" presId="urn:microsoft.com/office/officeart/2005/8/layout/hierarchy4"/>
    <dgm:cxn modelId="{00C98BF8-50DF-4F17-9312-9C2B4EE215A7}" type="presParOf" srcId="{AF7BC16A-1E13-4A9A-A0CE-CE0D927D8E57}" destId="{36646BA1-D0CB-47CE-9A6D-EA2FB0CD4365}" srcOrd="1" destOrd="0" presId="urn:microsoft.com/office/officeart/2005/8/layout/hierarchy4"/>
    <dgm:cxn modelId="{612529C6-AA82-402D-970A-6F503B2BA322}" type="presParOf" srcId="{AF7BC16A-1E13-4A9A-A0CE-CE0D927D8E57}" destId="{70FCAB7C-BF26-47A0-93E6-8314A3B27097}" srcOrd="2" destOrd="0" presId="urn:microsoft.com/office/officeart/2005/8/layout/hierarchy4"/>
    <dgm:cxn modelId="{0C97DB8F-3724-40D8-A79A-12526246F10F}" type="presParOf" srcId="{70FCAB7C-BF26-47A0-93E6-8314A3B27097}" destId="{BC5F0518-24F4-48FD-BACD-96DC8CACE177}" srcOrd="0" destOrd="0" presId="urn:microsoft.com/office/officeart/2005/8/layout/hierarchy4"/>
    <dgm:cxn modelId="{5CF28A6A-835E-46E2-87BE-CC6F5A607FC6}" type="presParOf" srcId="{70FCAB7C-BF26-47A0-93E6-8314A3B27097}" destId="{8A5040AA-14B0-4FE4-8314-6D59FD28BBAC}" srcOrd="1" destOrd="0" presId="urn:microsoft.com/office/officeart/2005/8/layout/hierarchy4"/>
  </dgm:cxnLst>
  <dgm:bg/>
  <dgm:whole/>
</dgm:dataModel>
</file>

<file path=ppt/diagrams/data69.xml><?xml version="1.0" encoding="utf-8"?>
<dgm:dataModel xmlns:dgm="http://schemas.openxmlformats.org/drawingml/2006/diagram" xmlns:a="http://schemas.openxmlformats.org/drawingml/2006/main">
  <dgm:ptLst>
    <dgm:pt modelId="{6FF33F29-34EF-43CE-918B-1ADC6606BB9C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FA001608-3674-452F-B618-1FA7CE12F058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800" i="1" dirty="0" smtClean="0"/>
            <a:t>Mariana Valero de Velasco</a:t>
          </a:r>
          <a:endParaRPr lang="es-CO" sz="2800" i="1" dirty="0"/>
        </a:p>
      </dgm:t>
    </dgm:pt>
    <dgm:pt modelId="{4B195E6F-0206-406C-9BAD-CB3FF612A201}" type="parTrans" cxnId="{042054C6-510D-46B8-BD69-551E16CA9227}">
      <dgm:prSet/>
      <dgm:spPr/>
      <dgm:t>
        <a:bodyPr/>
        <a:lstStyle/>
        <a:p>
          <a:endParaRPr lang="es-CO"/>
        </a:p>
      </dgm:t>
    </dgm:pt>
    <dgm:pt modelId="{FDFA8ED0-3E27-4F83-848D-5216888019D3}" type="sibTrans" cxnId="{042054C6-510D-46B8-BD69-551E16CA9227}">
      <dgm:prSet/>
      <dgm:spPr/>
      <dgm:t>
        <a:bodyPr/>
        <a:lstStyle/>
        <a:p>
          <a:endParaRPr lang="es-CO"/>
        </a:p>
      </dgm:t>
    </dgm:pt>
    <dgm:pt modelId="{E5EC8533-2B35-44C9-BBD4-CD6016F7C01A}">
      <dgm:prSet phldrT="[Texto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>
              <a:solidFill>
                <a:schemeClr val="tx1"/>
              </a:solidFill>
            </a:rPr>
            <a:t>Martín García Valero</a:t>
          </a:r>
          <a:endParaRPr lang="es-CO" sz="2000" dirty="0">
            <a:solidFill>
              <a:schemeClr val="tx1"/>
            </a:solidFill>
          </a:endParaRPr>
        </a:p>
      </dgm:t>
    </dgm:pt>
    <dgm:pt modelId="{F6F24666-5F0C-437B-BD9F-E0C9D6754A34}" type="parTrans" cxnId="{903A3192-DF5A-451D-8F93-FD34072E79EF}">
      <dgm:prSet/>
      <dgm:spPr/>
      <dgm:t>
        <a:bodyPr/>
        <a:lstStyle/>
        <a:p>
          <a:endParaRPr lang="es-CO"/>
        </a:p>
      </dgm:t>
    </dgm:pt>
    <dgm:pt modelId="{1A1B4A9C-C8B4-4385-8D83-6A1D2E26DA40}" type="sibTrans" cxnId="{903A3192-DF5A-451D-8F93-FD34072E79EF}">
      <dgm:prSet/>
      <dgm:spPr/>
      <dgm:t>
        <a:bodyPr/>
        <a:lstStyle/>
        <a:p>
          <a:endParaRPr lang="es-CO"/>
        </a:p>
      </dgm:t>
    </dgm:pt>
    <dgm:pt modelId="{6B4E8787-1403-4CA0-9742-35AA6237C4DD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>
              <a:solidFill>
                <a:schemeClr val="tx1"/>
              </a:solidFill>
            </a:rPr>
            <a:t>Isabel Blasco de Velasco</a:t>
          </a:r>
          <a:endParaRPr lang="es-CO" sz="2000" dirty="0">
            <a:solidFill>
              <a:schemeClr val="tx1"/>
            </a:solidFill>
          </a:endParaRPr>
        </a:p>
      </dgm:t>
    </dgm:pt>
    <dgm:pt modelId="{67E33615-F4C1-44EB-9A4C-041F5FFAC2F8}" type="parTrans" cxnId="{2C8CE4A6-E4CA-496D-9133-D1048F924764}">
      <dgm:prSet/>
      <dgm:spPr/>
      <dgm:t>
        <a:bodyPr/>
        <a:lstStyle/>
        <a:p>
          <a:endParaRPr lang="es-CO"/>
        </a:p>
      </dgm:t>
    </dgm:pt>
    <dgm:pt modelId="{DB21E04C-E69C-4336-8A45-EBE26797BEE3}" type="sibTrans" cxnId="{2C8CE4A6-E4CA-496D-9133-D1048F924764}">
      <dgm:prSet/>
      <dgm:spPr/>
      <dgm:t>
        <a:bodyPr/>
        <a:lstStyle/>
        <a:p>
          <a:endParaRPr lang="es-CO"/>
        </a:p>
      </dgm:t>
    </dgm:pt>
    <dgm:pt modelId="{71045D03-7E2F-4B87-804C-F40BE384847E}" type="pres">
      <dgm:prSet presAssocID="{6FF33F29-34EF-43CE-918B-1ADC6606BB9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54984BDB-22B8-410F-9647-5BBA0A46C536}" type="pres">
      <dgm:prSet presAssocID="{FA001608-3674-452F-B618-1FA7CE12F058}" presName="vertOne" presStyleCnt="0"/>
      <dgm:spPr/>
    </dgm:pt>
    <dgm:pt modelId="{B5604857-2F43-4507-8638-FF926A08D593}" type="pres">
      <dgm:prSet presAssocID="{FA001608-3674-452F-B618-1FA7CE12F058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D1E27CA5-9D20-4B8A-910F-571AD1CD5895}" type="pres">
      <dgm:prSet presAssocID="{FA001608-3674-452F-B618-1FA7CE12F058}" presName="parTransOne" presStyleCnt="0"/>
      <dgm:spPr/>
    </dgm:pt>
    <dgm:pt modelId="{3712FA20-74DD-450A-B9BB-CEC4075CF5D2}" type="pres">
      <dgm:prSet presAssocID="{FA001608-3674-452F-B618-1FA7CE12F058}" presName="horzOne" presStyleCnt="0"/>
      <dgm:spPr/>
    </dgm:pt>
    <dgm:pt modelId="{FD7DDC76-45FD-495B-809E-83AC6343B0EF}" type="pres">
      <dgm:prSet presAssocID="{E5EC8533-2B35-44C9-BBD4-CD6016F7C01A}" presName="vertTwo" presStyleCnt="0"/>
      <dgm:spPr/>
    </dgm:pt>
    <dgm:pt modelId="{16A31174-FAC3-4788-B52C-4E238BD615EF}" type="pres">
      <dgm:prSet presAssocID="{E5EC8533-2B35-44C9-BBD4-CD6016F7C01A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81770F5D-9456-46D0-AACF-637888CD5A27}" type="pres">
      <dgm:prSet presAssocID="{E5EC8533-2B35-44C9-BBD4-CD6016F7C01A}" presName="horzTwo" presStyleCnt="0"/>
      <dgm:spPr/>
    </dgm:pt>
    <dgm:pt modelId="{BA248A8E-994D-431A-8694-06EC81A1F221}" type="pres">
      <dgm:prSet presAssocID="{1A1B4A9C-C8B4-4385-8D83-6A1D2E26DA40}" presName="sibSpaceTwo" presStyleCnt="0"/>
      <dgm:spPr/>
    </dgm:pt>
    <dgm:pt modelId="{3AF96293-0053-48BC-8807-40A38A08C3D8}" type="pres">
      <dgm:prSet presAssocID="{6B4E8787-1403-4CA0-9742-35AA6237C4DD}" presName="vertTwo" presStyleCnt="0"/>
      <dgm:spPr/>
    </dgm:pt>
    <dgm:pt modelId="{9D159A18-DE37-48B4-B5DA-95A0FA2958D1}" type="pres">
      <dgm:prSet presAssocID="{6B4E8787-1403-4CA0-9742-35AA6237C4DD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9392F921-F5CC-49D8-A6F8-7CC7FFE02461}" type="pres">
      <dgm:prSet presAssocID="{6B4E8787-1403-4CA0-9742-35AA6237C4DD}" presName="horzTwo" presStyleCnt="0"/>
      <dgm:spPr/>
    </dgm:pt>
  </dgm:ptLst>
  <dgm:cxnLst>
    <dgm:cxn modelId="{780B2ADA-76DF-47AE-A29A-E0CBC5BD3CC7}" type="presOf" srcId="{6B4E8787-1403-4CA0-9742-35AA6237C4DD}" destId="{9D159A18-DE37-48B4-B5DA-95A0FA2958D1}" srcOrd="0" destOrd="0" presId="urn:microsoft.com/office/officeart/2005/8/layout/hierarchy4"/>
    <dgm:cxn modelId="{E35CBD45-A64A-4F66-BF57-A5B5B030FF0F}" type="presOf" srcId="{6FF33F29-34EF-43CE-918B-1ADC6606BB9C}" destId="{71045D03-7E2F-4B87-804C-F40BE384847E}" srcOrd="0" destOrd="0" presId="urn:microsoft.com/office/officeart/2005/8/layout/hierarchy4"/>
    <dgm:cxn modelId="{8BA6C078-2E20-4EA9-9A82-9B507EBC7939}" type="presOf" srcId="{E5EC8533-2B35-44C9-BBD4-CD6016F7C01A}" destId="{16A31174-FAC3-4788-B52C-4E238BD615EF}" srcOrd="0" destOrd="0" presId="urn:microsoft.com/office/officeart/2005/8/layout/hierarchy4"/>
    <dgm:cxn modelId="{2C8CE4A6-E4CA-496D-9133-D1048F924764}" srcId="{FA001608-3674-452F-B618-1FA7CE12F058}" destId="{6B4E8787-1403-4CA0-9742-35AA6237C4DD}" srcOrd="1" destOrd="0" parTransId="{67E33615-F4C1-44EB-9A4C-041F5FFAC2F8}" sibTransId="{DB21E04C-E69C-4336-8A45-EBE26797BEE3}"/>
    <dgm:cxn modelId="{903A3192-DF5A-451D-8F93-FD34072E79EF}" srcId="{FA001608-3674-452F-B618-1FA7CE12F058}" destId="{E5EC8533-2B35-44C9-BBD4-CD6016F7C01A}" srcOrd="0" destOrd="0" parTransId="{F6F24666-5F0C-437B-BD9F-E0C9D6754A34}" sibTransId="{1A1B4A9C-C8B4-4385-8D83-6A1D2E26DA40}"/>
    <dgm:cxn modelId="{042054C6-510D-46B8-BD69-551E16CA9227}" srcId="{6FF33F29-34EF-43CE-918B-1ADC6606BB9C}" destId="{FA001608-3674-452F-B618-1FA7CE12F058}" srcOrd="0" destOrd="0" parTransId="{4B195E6F-0206-406C-9BAD-CB3FF612A201}" sibTransId="{FDFA8ED0-3E27-4F83-848D-5216888019D3}"/>
    <dgm:cxn modelId="{93801665-3D49-448F-9D50-93003562E625}" type="presOf" srcId="{FA001608-3674-452F-B618-1FA7CE12F058}" destId="{B5604857-2F43-4507-8638-FF926A08D593}" srcOrd="0" destOrd="0" presId="urn:microsoft.com/office/officeart/2005/8/layout/hierarchy4"/>
    <dgm:cxn modelId="{B66E2DD5-84DF-4AAA-B19C-D6D5BB8FEAE3}" type="presParOf" srcId="{71045D03-7E2F-4B87-804C-F40BE384847E}" destId="{54984BDB-22B8-410F-9647-5BBA0A46C536}" srcOrd="0" destOrd="0" presId="urn:microsoft.com/office/officeart/2005/8/layout/hierarchy4"/>
    <dgm:cxn modelId="{7BBFC174-B599-4105-A370-8928AA4F0C0B}" type="presParOf" srcId="{54984BDB-22B8-410F-9647-5BBA0A46C536}" destId="{B5604857-2F43-4507-8638-FF926A08D593}" srcOrd="0" destOrd="0" presId="urn:microsoft.com/office/officeart/2005/8/layout/hierarchy4"/>
    <dgm:cxn modelId="{60C74EB9-02F7-45BA-9110-F7102EF2351D}" type="presParOf" srcId="{54984BDB-22B8-410F-9647-5BBA0A46C536}" destId="{D1E27CA5-9D20-4B8A-910F-571AD1CD5895}" srcOrd="1" destOrd="0" presId="urn:microsoft.com/office/officeart/2005/8/layout/hierarchy4"/>
    <dgm:cxn modelId="{E24D5C11-56C4-4415-A976-FF6D9A15ADCF}" type="presParOf" srcId="{54984BDB-22B8-410F-9647-5BBA0A46C536}" destId="{3712FA20-74DD-450A-B9BB-CEC4075CF5D2}" srcOrd="2" destOrd="0" presId="urn:microsoft.com/office/officeart/2005/8/layout/hierarchy4"/>
    <dgm:cxn modelId="{544C0517-58C2-4A93-8770-C5322509F223}" type="presParOf" srcId="{3712FA20-74DD-450A-B9BB-CEC4075CF5D2}" destId="{FD7DDC76-45FD-495B-809E-83AC6343B0EF}" srcOrd="0" destOrd="0" presId="urn:microsoft.com/office/officeart/2005/8/layout/hierarchy4"/>
    <dgm:cxn modelId="{46F46370-A340-472F-A9B7-AEBF6D8FB05D}" type="presParOf" srcId="{FD7DDC76-45FD-495B-809E-83AC6343B0EF}" destId="{16A31174-FAC3-4788-B52C-4E238BD615EF}" srcOrd="0" destOrd="0" presId="urn:microsoft.com/office/officeart/2005/8/layout/hierarchy4"/>
    <dgm:cxn modelId="{94D03F3D-D636-4EEB-9499-46EDB7AD45B2}" type="presParOf" srcId="{FD7DDC76-45FD-495B-809E-83AC6343B0EF}" destId="{81770F5D-9456-46D0-AACF-637888CD5A27}" srcOrd="1" destOrd="0" presId="urn:microsoft.com/office/officeart/2005/8/layout/hierarchy4"/>
    <dgm:cxn modelId="{1C68D219-8C32-45FA-ABF6-8C04232F41B6}" type="presParOf" srcId="{3712FA20-74DD-450A-B9BB-CEC4075CF5D2}" destId="{BA248A8E-994D-431A-8694-06EC81A1F221}" srcOrd="1" destOrd="0" presId="urn:microsoft.com/office/officeart/2005/8/layout/hierarchy4"/>
    <dgm:cxn modelId="{17409309-48FB-4277-B0E0-E4DA8879BF93}" type="presParOf" srcId="{3712FA20-74DD-450A-B9BB-CEC4075CF5D2}" destId="{3AF96293-0053-48BC-8807-40A38A08C3D8}" srcOrd="2" destOrd="0" presId="urn:microsoft.com/office/officeart/2005/8/layout/hierarchy4"/>
    <dgm:cxn modelId="{BDD2D9FC-CCEA-4FBC-A128-69A3FB38ABEF}" type="presParOf" srcId="{3AF96293-0053-48BC-8807-40A38A08C3D8}" destId="{9D159A18-DE37-48B4-B5DA-95A0FA2958D1}" srcOrd="0" destOrd="0" presId="urn:microsoft.com/office/officeart/2005/8/layout/hierarchy4"/>
    <dgm:cxn modelId="{550D6030-A7EF-4D25-8269-1B2817AB0041}" type="presParOf" srcId="{3AF96293-0053-48BC-8807-40A38A08C3D8}" destId="{9392F921-F5CC-49D8-A6F8-7CC7FFE02461}" srcOrd="1" destOrd="0" presId="urn:microsoft.com/office/officeart/2005/8/layout/hierarchy4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0ED40AF-DFB1-4943-B6DB-2A904FAA918A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9E1BDB0B-AFA1-48C0-9D9E-4416FA3DEE93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800" i="1" dirty="0" smtClean="0"/>
            <a:t>Isabel Lucía Arnedo Paladines</a:t>
          </a:r>
          <a:endParaRPr lang="es-CO" sz="2800" i="1" dirty="0"/>
        </a:p>
      </dgm:t>
    </dgm:pt>
    <dgm:pt modelId="{77CCC430-77BC-44B4-AF4B-81F5A40C6002}" type="parTrans" cxnId="{A39CB2FF-43A9-490F-936E-631119D268C9}">
      <dgm:prSet/>
      <dgm:spPr/>
      <dgm:t>
        <a:bodyPr/>
        <a:lstStyle/>
        <a:p>
          <a:endParaRPr lang="es-CO"/>
        </a:p>
      </dgm:t>
    </dgm:pt>
    <dgm:pt modelId="{9DC90C60-65E9-42F3-A651-AC88810722C6}" type="sibTrans" cxnId="{A39CB2FF-43A9-490F-936E-631119D268C9}">
      <dgm:prSet/>
      <dgm:spPr/>
      <dgm:t>
        <a:bodyPr/>
        <a:lstStyle/>
        <a:p>
          <a:endParaRPr lang="es-CO"/>
        </a:p>
      </dgm:t>
    </dgm:pt>
    <dgm:pt modelId="{11276625-9BAD-447A-BD14-DA70EF316468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CO" sz="1800" dirty="0" smtClean="0"/>
            <a:t>Alonso Tiburcio                  De Arnedo</a:t>
          </a:r>
          <a:endParaRPr lang="es-CO" sz="1800" dirty="0"/>
        </a:p>
      </dgm:t>
    </dgm:pt>
    <dgm:pt modelId="{FA8475D2-0DF6-446B-A7A2-AA6C944DBB39}" type="parTrans" cxnId="{7C9EB09F-1515-4357-9AFA-613BD6F93079}">
      <dgm:prSet/>
      <dgm:spPr/>
      <dgm:t>
        <a:bodyPr/>
        <a:lstStyle/>
        <a:p>
          <a:endParaRPr lang="es-CO"/>
        </a:p>
      </dgm:t>
    </dgm:pt>
    <dgm:pt modelId="{0C34F066-9913-48DE-9095-F3C990FA1506}" type="sibTrans" cxnId="{7C9EB09F-1515-4357-9AFA-613BD6F93079}">
      <dgm:prSet/>
      <dgm:spPr/>
      <dgm:t>
        <a:bodyPr/>
        <a:lstStyle/>
        <a:p>
          <a:endParaRPr lang="es-CO"/>
        </a:p>
      </dgm:t>
    </dgm:pt>
    <dgm:pt modelId="{49C9F5A7-277F-4D6D-9AC1-17A726BB34D4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María Paladines De La Fuente</a:t>
          </a:r>
          <a:endParaRPr lang="es-CO" sz="2000" dirty="0"/>
        </a:p>
      </dgm:t>
    </dgm:pt>
    <dgm:pt modelId="{6DB4D056-CD9B-4844-A814-06CE918E1F4C}" type="parTrans" cxnId="{11859D76-9621-4274-B0A9-9C76BC2D9461}">
      <dgm:prSet/>
      <dgm:spPr/>
      <dgm:t>
        <a:bodyPr/>
        <a:lstStyle/>
        <a:p>
          <a:endParaRPr lang="es-CO"/>
        </a:p>
      </dgm:t>
    </dgm:pt>
    <dgm:pt modelId="{F630E4FA-6378-452B-B04E-6F485953B493}" type="sibTrans" cxnId="{11859D76-9621-4274-B0A9-9C76BC2D9461}">
      <dgm:prSet/>
      <dgm:spPr/>
      <dgm:t>
        <a:bodyPr/>
        <a:lstStyle/>
        <a:p>
          <a:endParaRPr lang="es-CO"/>
        </a:p>
      </dgm:t>
    </dgm:pt>
    <dgm:pt modelId="{D94B0ECC-356B-43B0-8904-5F32F058BC21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dirty="0" smtClean="0"/>
            <a:t>Alonso                      López Paladines</a:t>
          </a:r>
          <a:endParaRPr lang="es-CO" sz="1800" dirty="0"/>
        </a:p>
      </dgm:t>
    </dgm:pt>
    <dgm:pt modelId="{C70B7AAA-16F2-49F0-8BA3-7E48B83D7CD1}" type="parTrans" cxnId="{E35E8A04-4BB9-4955-9475-FEFA6AC341AB}">
      <dgm:prSet/>
      <dgm:spPr/>
      <dgm:t>
        <a:bodyPr/>
        <a:lstStyle/>
        <a:p>
          <a:endParaRPr lang="es-CO"/>
        </a:p>
      </dgm:t>
    </dgm:pt>
    <dgm:pt modelId="{AC47F355-70FA-47B8-B7C3-B5DB5105A627}" type="sibTrans" cxnId="{E35E8A04-4BB9-4955-9475-FEFA6AC341AB}">
      <dgm:prSet/>
      <dgm:spPr/>
      <dgm:t>
        <a:bodyPr/>
        <a:lstStyle/>
        <a:p>
          <a:endParaRPr lang="es-CO"/>
        </a:p>
      </dgm:t>
    </dgm:pt>
    <dgm:pt modelId="{1B1CCABF-5DA9-4778-B091-2D8DC7913FC2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Isabel Pérez Galeano</a:t>
          </a:r>
          <a:endParaRPr lang="es-CO" sz="2000" dirty="0"/>
        </a:p>
      </dgm:t>
    </dgm:pt>
    <dgm:pt modelId="{15AF1571-5028-4978-8815-717C05E2BC6E}" type="parTrans" cxnId="{8DDD2FDA-BAEA-489D-8596-CE3BA6817B42}">
      <dgm:prSet/>
      <dgm:spPr/>
      <dgm:t>
        <a:bodyPr/>
        <a:lstStyle/>
        <a:p>
          <a:endParaRPr lang="es-CO"/>
        </a:p>
      </dgm:t>
    </dgm:pt>
    <dgm:pt modelId="{92A804E9-6A47-45A3-95E8-7B9DB8ED3D61}" type="sibTrans" cxnId="{8DDD2FDA-BAEA-489D-8596-CE3BA6817B42}">
      <dgm:prSet/>
      <dgm:spPr/>
      <dgm:t>
        <a:bodyPr/>
        <a:lstStyle/>
        <a:p>
          <a:endParaRPr lang="es-CO"/>
        </a:p>
      </dgm:t>
    </dgm:pt>
    <dgm:pt modelId="{0FFFF1AE-2E3A-4653-A5E1-48DA77B2DAC4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CO" sz="1800" dirty="0" smtClean="0"/>
            <a:t>Francisco                    Pérez Holguín</a:t>
          </a:r>
          <a:endParaRPr lang="es-CO" sz="1800" dirty="0"/>
        </a:p>
      </dgm:t>
    </dgm:pt>
    <dgm:pt modelId="{54E372D7-AD70-481A-A127-89B037E9201A}" type="parTrans" cxnId="{42986FAD-B387-497F-BF03-8015DF2BB4EE}">
      <dgm:prSet/>
      <dgm:spPr/>
      <dgm:t>
        <a:bodyPr/>
        <a:lstStyle/>
        <a:p>
          <a:endParaRPr lang="es-CO"/>
        </a:p>
      </dgm:t>
    </dgm:pt>
    <dgm:pt modelId="{47C753AE-5818-4C89-9DB8-A22A6BD923FB}" type="sibTrans" cxnId="{42986FAD-B387-497F-BF03-8015DF2BB4EE}">
      <dgm:prSet/>
      <dgm:spPr/>
      <dgm:t>
        <a:bodyPr/>
        <a:lstStyle/>
        <a:p>
          <a:endParaRPr lang="es-CO"/>
        </a:p>
      </dgm:t>
    </dgm:pt>
    <dgm:pt modelId="{7CAADE69-5817-46CF-996D-2B8A6BB8CFD1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tx1"/>
        </a:solidFill>
      </dgm:spPr>
      <dgm:t>
        <a:bodyPr/>
        <a:lstStyle/>
        <a:p>
          <a:endParaRPr lang="es-CO" dirty="0"/>
        </a:p>
      </dgm:t>
    </dgm:pt>
    <dgm:pt modelId="{8A552BE7-5E5F-46B1-BBFB-2F6F537D945F}" type="parTrans" cxnId="{90A5BD04-0F92-4C0B-B296-CDE39224AFFE}">
      <dgm:prSet/>
      <dgm:spPr/>
      <dgm:t>
        <a:bodyPr/>
        <a:lstStyle/>
        <a:p>
          <a:endParaRPr lang="es-CO"/>
        </a:p>
      </dgm:t>
    </dgm:pt>
    <dgm:pt modelId="{7FCEB43F-64D3-42F2-B549-7AA9A8EA7B8F}" type="sibTrans" cxnId="{90A5BD04-0F92-4C0B-B296-CDE39224AFFE}">
      <dgm:prSet/>
      <dgm:spPr/>
      <dgm:t>
        <a:bodyPr/>
        <a:lstStyle/>
        <a:p>
          <a:endParaRPr lang="es-CO"/>
        </a:p>
      </dgm:t>
    </dgm:pt>
    <dgm:pt modelId="{E75BF49A-0BBD-418B-A465-D5C73CDDC862}" type="pres">
      <dgm:prSet presAssocID="{10ED40AF-DFB1-4943-B6DB-2A904FAA918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312619FA-28E6-4B67-BF0A-B5A0595E5311}" type="pres">
      <dgm:prSet presAssocID="{9E1BDB0B-AFA1-48C0-9D9E-4416FA3DEE93}" presName="vertOne" presStyleCnt="0"/>
      <dgm:spPr/>
    </dgm:pt>
    <dgm:pt modelId="{238BC59C-9DDE-4C11-B821-9ADD263B97F3}" type="pres">
      <dgm:prSet presAssocID="{9E1BDB0B-AFA1-48C0-9D9E-4416FA3DEE93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FFE801E5-F347-44B5-B98C-FB756729B790}" type="pres">
      <dgm:prSet presAssocID="{9E1BDB0B-AFA1-48C0-9D9E-4416FA3DEE93}" presName="parTransOne" presStyleCnt="0"/>
      <dgm:spPr/>
    </dgm:pt>
    <dgm:pt modelId="{30A23C31-C740-4EF0-8E2F-4ECBB02BB399}" type="pres">
      <dgm:prSet presAssocID="{9E1BDB0B-AFA1-48C0-9D9E-4416FA3DEE93}" presName="horzOne" presStyleCnt="0"/>
      <dgm:spPr/>
    </dgm:pt>
    <dgm:pt modelId="{368141F2-D16E-4348-8D2C-CFD549E85E3F}" type="pres">
      <dgm:prSet presAssocID="{11276625-9BAD-447A-BD14-DA70EF316468}" presName="vertTwo" presStyleCnt="0"/>
      <dgm:spPr/>
    </dgm:pt>
    <dgm:pt modelId="{8E9FCD76-9E09-4631-BF4B-E8708ABB9D6A}" type="pres">
      <dgm:prSet presAssocID="{11276625-9BAD-447A-BD14-DA70EF316468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AA3601E2-D58A-442C-8B89-976FF1ECC253}" type="pres">
      <dgm:prSet presAssocID="{11276625-9BAD-447A-BD14-DA70EF316468}" presName="horzTwo" presStyleCnt="0"/>
      <dgm:spPr/>
    </dgm:pt>
    <dgm:pt modelId="{ED269947-B90D-4D50-BBE5-8946AA5ABCAA}" type="pres">
      <dgm:prSet presAssocID="{0C34F066-9913-48DE-9095-F3C990FA1506}" presName="sibSpaceTwo" presStyleCnt="0"/>
      <dgm:spPr/>
    </dgm:pt>
    <dgm:pt modelId="{BBF15840-378E-44B0-9338-5FDE4198EB90}" type="pres">
      <dgm:prSet presAssocID="{49C9F5A7-277F-4D6D-9AC1-17A726BB34D4}" presName="vertTwo" presStyleCnt="0"/>
      <dgm:spPr/>
    </dgm:pt>
    <dgm:pt modelId="{A12A0A12-3204-4839-B3C8-46246B63A519}" type="pres">
      <dgm:prSet presAssocID="{49C9F5A7-277F-4D6D-9AC1-17A726BB34D4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AB324F18-361D-42BC-92A6-BD0A104FED19}" type="pres">
      <dgm:prSet presAssocID="{49C9F5A7-277F-4D6D-9AC1-17A726BB34D4}" presName="parTransTwo" presStyleCnt="0"/>
      <dgm:spPr/>
    </dgm:pt>
    <dgm:pt modelId="{070662A5-A3E8-4427-A5D3-248483DEAB98}" type="pres">
      <dgm:prSet presAssocID="{49C9F5A7-277F-4D6D-9AC1-17A726BB34D4}" presName="horzTwo" presStyleCnt="0"/>
      <dgm:spPr/>
    </dgm:pt>
    <dgm:pt modelId="{6F34F90F-0E5C-46E4-8C76-2B933DE1179B}" type="pres">
      <dgm:prSet presAssocID="{D94B0ECC-356B-43B0-8904-5F32F058BC21}" presName="vertThree" presStyleCnt="0"/>
      <dgm:spPr/>
    </dgm:pt>
    <dgm:pt modelId="{2F49859D-A100-43E3-8B68-758541E19A6F}" type="pres">
      <dgm:prSet presAssocID="{D94B0ECC-356B-43B0-8904-5F32F058BC21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727112E2-F85D-48A6-B529-0BFC13869A3D}" type="pres">
      <dgm:prSet presAssocID="{D94B0ECC-356B-43B0-8904-5F32F058BC21}" presName="horzThree" presStyleCnt="0"/>
      <dgm:spPr/>
    </dgm:pt>
    <dgm:pt modelId="{C0F02E76-3499-4AE8-A962-723CD047E5CC}" type="pres">
      <dgm:prSet presAssocID="{AC47F355-70FA-47B8-B7C3-B5DB5105A627}" presName="sibSpaceThree" presStyleCnt="0"/>
      <dgm:spPr/>
    </dgm:pt>
    <dgm:pt modelId="{A731BB15-E4C5-496D-857F-08B9751086F3}" type="pres">
      <dgm:prSet presAssocID="{1B1CCABF-5DA9-4778-B091-2D8DC7913FC2}" presName="vertThree" presStyleCnt="0"/>
      <dgm:spPr/>
    </dgm:pt>
    <dgm:pt modelId="{A04DA7AE-5D8E-4E9D-81FA-B18025F5C022}" type="pres">
      <dgm:prSet presAssocID="{1B1CCABF-5DA9-4778-B091-2D8DC7913FC2}" presName="txThre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8B9D68F8-7921-408E-A401-4BF42134C244}" type="pres">
      <dgm:prSet presAssocID="{1B1CCABF-5DA9-4778-B091-2D8DC7913FC2}" presName="parTransThree" presStyleCnt="0"/>
      <dgm:spPr/>
    </dgm:pt>
    <dgm:pt modelId="{A4251700-BF84-45B2-8872-CB2C86F3CC33}" type="pres">
      <dgm:prSet presAssocID="{1B1CCABF-5DA9-4778-B091-2D8DC7913FC2}" presName="horzThree" presStyleCnt="0"/>
      <dgm:spPr/>
    </dgm:pt>
    <dgm:pt modelId="{B762B72E-B49A-4E88-A0BB-EA69E0B82C0B}" type="pres">
      <dgm:prSet presAssocID="{0FFFF1AE-2E3A-4653-A5E1-48DA77B2DAC4}" presName="vertFour" presStyleCnt="0">
        <dgm:presLayoutVars>
          <dgm:chPref val="3"/>
        </dgm:presLayoutVars>
      </dgm:prSet>
      <dgm:spPr/>
    </dgm:pt>
    <dgm:pt modelId="{A977C80A-7DF8-4629-8094-BAB695333AE8}" type="pres">
      <dgm:prSet presAssocID="{0FFFF1AE-2E3A-4653-A5E1-48DA77B2DAC4}" presName="txFour" presStyleLbl="node4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A7FEE4DF-A796-45CF-8061-DFDD8E4D494D}" type="pres">
      <dgm:prSet presAssocID="{0FFFF1AE-2E3A-4653-A5E1-48DA77B2DAC4}" presName="horzFour" presStyleCnt="0"/>
      <dgm:spPr/>
    </dgm:pt>
    <dgm:pt modelId="{2C1B3C27-9A9F-43CB-8C85-06962735CAED}" type="pres">
      <dgm:prSet presAssocID="{47C753AE-5818-4C89-9DB8-A22A6BD923FB}" presName="sibSpaceFour" presStyleCnt="0"/>
      <dgm:spPr/>
    </dgm:pt>
    <dgm:pt modelId="{30E4EE20-3FA1-4B94-8C73-E5D56DE105A9}" type="pres">
      <dgm:prSet presAssocID="{7CAADE69-5817-46CF-996D-2B8A6BB8CFD1}" presName="vertFour" presStyleCnt="0">
        <dgm:presLayoutVars>
          <dgm:chPref val="3"/>
        </dgm:presLayoutVars>
      </dgm:prSet>
      <dgm:spPr/>
    </dgm:pt>
    <dgm:pt modelId="{5EF4C2C7-3A04-40AA-B5B6-D089A564AA1D}" type="pres">
      <dgm:prSet presAssocID="{7CAADE69-5817-46CF-996D-2B8A6BB8CFD1}" presName="txFour" presStyleLbl="node4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1C63069E-29D8-4B9D-AF6D-351834AEDCA4}" type="pres">
      <dgm:prSet presAssocID="{7CAADE69-5817-46CF-996D-2B8A6BB8CFD1}" presName="horzFour" presStyleCnt="0"/>
      <dgm:spPr/>
    </dgm:pt>
  </dgm:ptLst>
  <dgm:cxnLst>
    <dgm:cxn modelId="{ED4B3596-77F1-46EC-A961-6C5C7A4ED3AA}" type="presOf" srcId="{D94B0ECC-356B-43B0-8904-5F32F058BC21}" destId="{2F49859D-A100-43E3-8B68-758541E19A6F}" srcOrd="0" destOrd="0" presId="urn:microsoft.com/office/officeart/2005/8/layout/hierarchy4"/>
    <dgm:cxn modelId="{6893E2C5-DB12-4098-A26C-96BB24B137F0}" type="presOf" srcId="{7CAADE69-5817-46CF-996D-2B8A6BB8CFD1}" destId="{5EF4C2C7-3A04-40AA-B5B6-D089A564AA1D}" srcOrd="0" destOrd="0" presId="urn:microsoft.com/office/officeart/2005/8/layout/hierarchy4"/>
    <dgm:cxn modelId="{11859D76-9621-4274-B0A9-9C76BC2D9461}" srcId="{9E1BDB0B-AFA1-48C0-9D9E-4416FA3DEE93}" destId="{49C9F5A7-277F-4D6D-9AC1-17A726BB34D4}" srcOrd="1" destOrd="0" parTransId="{6DB4D056-CD9B-4844-A814-06CE918E1F4C}" sibTransId="{F630E4FA-6378-452B-B04E-6F485953B493}"/>
    <dgm:cxn modelId="{D46A0667-B5C9-42D3-8056-5E5084F2CEC5}" type="presOf" srcId="{9E1BDB0B-AFA1-48C0-9D9E-4416FA3DEE93}" destId="{238BC59C-9DDE-4C11-B821-9ADD263B97F3}" srcOrd="0" destOrd="0" presId="urn:microsoft.com/office/officeart/2005/8/layout/hierarchy4"/>
    <dgm:cxn modelId="{4858D4EF-A18D-4DF1-8C07-8704FF3C1D55}" type="presOf" srcId="{1B1CCABF-5DA9-4778-B091-2D8DC7913FC2}" destId="{A04DA7AE-5D8E-4E9D-81FA-B18025F5C022}" srcOrd="0" destOrd="0" presId="urn:microsoft.com/office/officeart/2005/8/layout/hierarchy4"/>
    <dgm:cxn modelId="{334AD699-DF29-4044-857E-F6DFEFA2CEC9}" type="presOf" srcId="{49C9F5A7-277F-4D6D-9AC1-17A726BB34D4}" destId="{A12A0A12-3204-4839-B3C8-46246B63A519}" srcOrd="0" destOrd="0" presId="urn:microsoft.com/office/officeart/2005/8/layout/hierarchy4"/>
    <dgm:cxn modelId="{7C9EB09F-1515-4357-9AFA-613BD6F93079}" srcId="{9E1BDB0B-AFA1-48C0-9D9E-4416FA3DEE93}" destId="{11276625-9BAD-447A-BD14-DA70EF316468}" srcOrd="0" destOrd="0" parTransId="{FA8475D2-0DF6-446B-A7A2-AA6C944DBB39}" sibTransId="{0C34F066-9913-48DE-9095-F3C990FA1506}"/>
    <dgm:cxn modelId="{347FF42B-0330-4F18-8F6F-1020AC07F30D}" type="presOf" srcId="{11276625-9BAD-447A-BD14-DA70EF316468}" destId="{8E9FCD76-9E09-4631-BF4B-E8708ABB9D6A}" srcOrd="0" destOrd="0" presId="urn:microsoft.com/office/officeart/2005/8/layout/hierarchy4"/>
    <dgm:cxn modelId="{E35E8A04-4BB9-4955-9475-FEFA6AC341AB}" srcId="{49C9F5A7-277F-4D6D-9AC1-17A726BB34D4}" destId="{D94B0ECC-356B-43B0-8904-5F32F058BC21}" srcOrd="0" destOrd="0" parTransId="{C70B7AAA-16F2-49F0-8BA3-7E48B83D7CD1}" sibTransId="{AC47F355-70FA-47B8-B7C3-B5DB5105A627}"/>
    <dgm:cxn modelId="{A39CB2FF-43A9-490F-936E-631119D268C9}" srcId="{10ED40AF-DFB1-4943-B6DB-2A904FAA918A}" destId="{9E1BDB0B-AFA1-48C0-9D9E-4416FA3DEE93}" srcOrd="0" destOrd="0" parTransId="{77CCC430-77BC-44B4-AF4B-81F5A40C6002}" sibTransId="{9DC90C60-65E9-42F3-A651-AC88810722C6}"/>
    <dgm:cxn modelId="{42986FAD-B387-497F-BF03-8015DF2BB4EE}" srcId="{1B1CCABF-5DA9-4778-B091-2D8DC7913FC2}" destId="{0FFFF1AE-2E3A-4653-A5E1-48DA77B2DAC4}" srcOrd="0" destOrd="0" parTransId="{54E372D7-AD70-481A-A127-89B037E9201A}" sibTransId="{47C753AE-5818-4C89-9DB8-A22A6BD923FB}"/>
    <dgm:cxn modelId="{90A5BD04-0F92-4C0B-B296-CDE39224AFFE}" srcId="{1B1CCABF-5DA9-4778-B091-2D8DC7913FC2}" destId="{7CAADE69-5817-46CF-996D-2B8A6BB8CFD1}" srcOrd="1" destOrd="0" parTransId="{8A552BE7-5E5F-46B1-BBFB-2F6F537D945F}" sibTransId="{7FCEB43F-64D3-42F2-B549-7AA9A8EA7B8F}"/>
    <dgm:cxn modelId="{8DDD2FDA-BAEA-489D-8596-CE3BA6817B42}" srcId="{49C9F5A7-277F-4D6D-9AC1-17A726BB34D4}" destId="{1B1CCABF-5DA9-4778-B091-2D8DC7913FC2}" srcOrd="1" destOrd="0" parTransId="{15AF1571-5028-4978-8815-717C05E2BC6E}" sibTransId="{92A804E9-6A47-45A3-95E8-7B9DB8ED3D61}"/>
    <dgm:cxn modelId="{BDA1BED4-86A9-4C74-8DD3-948202BB4F04}" type="presOf" srcId="{0FFFF1AE-2E3A-4653-A5E1-48DA77B2DAC4}" destId="{A977C80A-7DF8-4629-8094-BAB695333AE8}" srcOrd="0" destOrd="0" presId="urn:microsoft.com/office/officeart/2005/8/layout/hierarchy4"/>
    <dgm:cxn modelId="{7A6E74C3-2619-41B0-B04B-6901D80FBA90}" type="presOf" srcId="{10ED40AF-DFB1-4943-B6DB-2A904FAA918A}" destId="{E75BF49A-0BBD-418B-A465-D5C73CDDC862}" srcOrd="0" destOrd="0" presId="urn:microsoft.com/office/officeart/2005/8/layout/hierarchy4"/>
    <dgm:cxn modelId="{F95150B7-99CA-42F7-8E29-AE2FFEC1EE99}" type="presParOf" srcId="{E75BF49A-0BBD-418B-A465-D5C73CDDC862}" destId="{312619FA-28E6-4B67-BF0A-B5A0595E5311}" srcOrd="0" destOrd="0" presId="urn:microsoft.com/office/officeart/2005/8/layout/hierarchy4"/>
    <dgm:cxn modelId="{64EDE08A-E69A-49C6-99DD-CB90E82D493B}" type="presParOf" srcId="{312619FA-28E6-4B67-BF0A-B5A0595E5311}" destId="{238BC59C-9DDE-4C11-B821-9ADD263B97F3}" srcOrd="0" destOrd="0" presId="urn:microsoft.com/office/officeart/2005/8/layout/hierarchy4"/>
    <dgm:cxn modelId="{49306471-E423-4BE9-A300-50D42B5CC037}" type="presParOf" srcId="{312619FA-28E6-4B67-BF0A-B5A0595E5311}" destId="{FFE801E5-F347-44B5-B98C-FB756729B790}" srcOrd="1" destOrd="0" presId="urn:microsoft.com/office/officeart/2005/8/layout/hierarchy4"/>
    <dgm:cxn modelId="{B377BD28-A773-443A-B4FE-5D07F66EF250}" type="presParOf" srcId="{312619FA-28E6-4B67-BF0A-B5A0595E5311}" destId="{30A23C31-C740-4EF0-8E2F-4ECBB02BB399}" srcOrd="2" destOrd="0" presId="urn:microsoft.com/office/officeart/2005/8/layout/hierarchy4"/>
    <dgm:cxn modelId="{1ABB712F-7F9D-46F5-804B-DA905ABA9685}" type="presParOf" srcId="{30A23C31-C740-4EF0-8E2F-4ECBB02BB399}" destId="{368141F2-D16E-4348-8D2C-CFD549E85E3F}" srcOrd="0" destOrd="0" presId="urn:microsoft.com/office/officeart/2005/8/layout/hierarchy4"/>
    <dgm:cxn modelId="{081646A7-9B6E-48D3-945D-3A5657C9E1FA}" type="presParOf" srcId="{368141F2-D16E-4348-8D2C-CFD549E85E3F}" destId="{8E9FCD76-9E09-4631-BF4B-E8708ABB9D6A}" srcOrd="0" destOrd="0" presId="urn:microsoft.com/office/officeart/2005/8/layout/hierarchy4"/>
    <dgm:cxn modelId="{306C99DF-F948-4C82-8B7C-A86B1EFE71E4}" type="presParOf" srcId="{368141F2-D16E-4348-8D2C-CFD549E85E3F}" destId="{AA3601E2-D58A-442C-8B89-976FF1ECC253}" srcOrd="1" destOrd="0" presId="urn:microsoft.com/office/officeart/2005/8/layout/hierarchy4"/>
    <dgm:cxn modelId="{61E43F51-25D2-4DDD-BBB6-2DAAC0E46628}" type="presParOf" srcId="{30A23C31-C740-4EF0-8E2F-4ECBB02BB399}" destId="{ED269947-B90D-4D50-BBE5-8946AA5ABCAA}" srcOrd="1" destOrd="0" presId="urn:microsoft.com/office/officeart/2005/8/layout/hierarchy4"/>
    <dgm:cxn modelId="{56D8E1F3-2DB7-46D1-B084-4FE830837653}" type="presParOf" srcId="{30A23C31-C740-4EF0-8E2F-4ECBB02BB399}" destId="{BBF15840-378E-44B0-9338-5FDE4198EB90}" srcOrd="2" destOrd="0" presId="urn:microsoft.com/office/officeart/2005/8/layout/hierarchy4"/>
    <dgm:cxn modelId="{65EC1729-D0BF-4738-A786-2B4D7FBD613D}" type="presParOf" srcId="{BBF15840-378E-44B0-9338-5FDE4198EB90}" destId="{A12A0A12-3204-4839-B3C8-46246B63A519}" srcOrd="0" destOrd="0" presId="urn:microsoft.com/office/officeart/2005/8/layout/hierarchy4"/>
    <dgm:cxn modelId="{9D2903C9-F80F-409E-A983-4CE7B5971C23}" type="presParOf" srcId="{BBF15840-378E-44B0-9338-5FDE4198EB90}" destId="{AB324F18-361D-42BC-92A6-BD0A104FED19}" srcOrd="1" destOrd="0" presId="urn:microsoft.com/office/officeart/2005/8/layout/hierarchy4"/>
    <dgm:cxn modelId="{80466B61-5D31-470B-9F31-B756B7D45DC3}" type="presParOf" srcId="{BBF15840-378E-44B0-9338-5FDE4198EB90}" destId="{070662A5-A3E8-4427-A5D3-248483DEAB98}" srcOrd="2" destOrd="0" presId="urn:microsoft.com/office/officeart/2005/8/layout/hierarchy4"/>
    <dgm:cxn modelId="{C7C7708F-76CD-456F-A17D-928E45E43F19}" type="presParOf" srcId="{070662A5-A3E8-4427-A5D3-248483DEAB98}" destId="{6F34F90F-0E5C-46E4-8C76-2B933DE1179B}" srcOrd="0" destOrd="0" presId="urn:microsoft.com/office/officeart/2005/8/layout/hierarchy4"/>
    <dgm:cxn modelId="{60B9A677-670C-4814-B315-50AD06B38203}" type="presParOf" srcId="{6F34F90F-0E5C-46E4-8C76-2B933DE1179B}" destId="{2F49859D-A100-43E3-8B68-758541E19A6F}" srcOrd="0" destOrd="0" presId="urn:microsoft.com/office/officeart/2005/8/layout/hierarchy4"/>
    <dgm:cxn modelId="{0DE444C7-FE73-4D5F-97C9-902E1899D1C5}" type="presParOf" srcId="{6F34F90F-0E5C-46E4-8C76-2B933DE1179B}" destId="{727112E2-F85D-48A6-B529-0BFC13869A3D}" srcOrd="1" destOrd="0" presId="urn:microsoft.com/office/officeart/2005/8/layout/hierarchy4"/>
    <dgm:cxn modelId="{C84A082F-7C33-4546-A436-6E61F9CE1942}" type="presParOf" srcId="{070662A5-A3E8-4427-A5D3-248483DEAB98}" destId="{C0F02E76-3499-4AE8-A962-723CD047E5CC}" srcOrd="1" destOrd="0" presId="urn:microsoft.com/office/officeart/2005/8/layout/hierarchy4"/>
    <dgm:cxn modelId="{0B2EA859-7C62-46FF-9211-7E496BBDC160}" type="presParOf" srcId="{070662A5-A3E8-4427-A5D3-248483DEAB98}" destId="{A731BB15-E4C5-496D-857F-08B9751086F3}" srcOrd="2" destOrd="0" presId="urn:microsoft.com/office/officeart/2005/8/layout/hierarchy4"/>
    <dgm:cxn modelId="{FDA0A758-DEB0-4D00-9C3F-8C323811C968}" type="presParOf" srcId="{A731BB15-E4C5-496D-857F-08B9751086F3}" destId="{A04DA7AE-5D8E-4E9D-81FA-B18025F5C022}" srcOrd="0" destOrd="0" presId="urn:microsoft.com/office/officeart/2005/8/layout/hierarchy4"/>
    <dgm:cxn modelId="{34471916-2742-4039-93DF-2C3A9D4B78D2}" type="presParOf" srcId="{A731BB15-E4C5-496D-857F-08B9751086F3}" destId="{8B9D68F8-7921-408E-A401-4BF42134C244}" srcOrd="1" destOrd="0" presId="urn:microsoft.com/office/officeart/2005/8/layout/hierarchy4"/>
    <dgm:cxn modelId="{231F0E49-7C72-42DF-A999-D1C95B9C4AFC}" type="presParOf" srcId="{A731BB15-E4C5-496D-857F-08B9751086F3}" destId="{A4251700-BF84-45B2-8872-CB2C86F3CC33}" srcOrd="2" destOrd="0" presId="urn:microsoft.com/office/officeart/2005/8/layout/hierarchy4"/>
    <dgm:cxn modelId="{C54A8D43-6AE8-4F88-8CD5-5EEE67056E5F}" type="presParOf" srcId="{A4251700-BF84-45B2-8872-CB2C86F3CC33}" destId="{B762B72E-B49A-4E88-A0BB-EA69E0B82C0B}" srcOrd="0" destOrd="0" presId="urn:microsoft.com/office/officeart/2005/8/layout/hierarchy4"/>
    <dgm:cxn modelId="{888D970F-34F6-4CC7-B2B6-4858FCBA5F00}" type="presParOf" srcId="{B762B72E-B49A-4E88-A0BB-EA69E0B82C0B}" destId="{A977C80A-7DF8-4629-8094-BAB695333AE8}" srcOrd="0" destOrd="0" presId="urn:microsoft.com/office/officeart/2005/8/layout/hierarchy4"/>
    <dgm:cxn modelId="{8277E88D-81BE-46C9-AF78-0BE2DC4E31B4}" type="presParOf" srcId="{B762B72E-B49A-4E88-A0BB-EA69E0B82C0B}" destId="{A7FEE4DF-A796-45CF-8061-DFDD8E4D494D}" srcOrd="1" destOrd="0" presId="urn:microsoft.com/office/officeart/2005/8/layout/hierarchy4"/>
    <dgm:cxn modelId="{E49EF15B-FF32-4086-98D7-59ADAC1893B6}" type="presParOf" srcId="{A4251700-BF84-45B2-8872-CB2C86F3CC33}" destId="{2C1B3C27-9A9F-43CB-8C85-06962735CAED}" srcOrd="1" destOrd="0" presId="urn:microsoft.com/office/officeart/2005/8/layout/hierarchy4"/>
    <dgm:cxn modelId="{42F188F7-46DD-49B0-BF65-7C9802708176}" type="presParOf" srcId="{A4251700-BF84-45B2-8872-CB2C86F3CC33}" destId="{30E4EE20-3FA1-4B94-8C73-E5D56DE105A9}" srcOrd="2" destOrd="0" presId="urn:microsoft.com/office/officeart/2005/8/layout/hierarchy4"/>
    <dgm:cxn modelId="{B13D3388-A25D-4B73-9A36-2E9E343B4BC9}" type="presParOf" srcId="{30E4EE20-3FA1-4B94-8C73-E5D56DE105A9}" destId="{5EF4C2C7-3A04-40AA-B5B6-D089A564AA1D}" srcOrd="0" destOrd="0" presId="urn:microsoft.com/office/officeart/2005/8/layout/hierarchy4"/>
    <dgm:cxn modelId="{D793C7A3-7462-4CAE-85A6-F05A7C334534}" type="presParOf" srcId="{30E4EE20-3FA1-4B94-8C73-E5D56DE105A9}" destId="{1C63069E-29D8-4B9D-AF6D-351834AEDCA4}" srcOrd="1" destOrd="0" presId="urn:microsoft.com/office/officeart/2005/8/layout/hierarchy4"/>
  </dgm:cxnLst>
  <dgm:bg/>
  <dgm:whole/>
</dgm:dataModel>
</file>

<file path=ppt/diagrams/data70.xml><?xml version="1.0" encoding="utf-8"?>
<dgm:dataModel xmlns:dgm="http://schemas.openxmlformats.org/drawingml/2006/diagram" xmlns:a="http://schemas.openxmlformats.org/drawingml/2006/main">
  <dgm:ptLst>
    <dgm:pt modelId="{10ED40AF-DFB1-4943-B6DB-2A904FAA918A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2719B757-C8A0-447C-A9C1-521389536A6C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800" i="1" baseline="0" dirty="0" smtClean="0"/>
            <a:t>Diego Ruiz De La Cámara</a:t>
          </a:r>
          <a:endParaRPr lang="es-CO" sz="2800" i="1" baseline="0" dirty="0"/>
        </a:p>
      </dgm:t>
    </dgm:pt>
    <dgm:pt modelId="{E1323315-13EB-4E03-B1D2-6E75EE212F86}" type="parTrans" cxnId="{73876787-8436-4302-B4DA-05A8039600C0}">
      <dgm:prSet/>
      <dgm:spPr/>
      <dgm:t>
        <a:bodyPr/>
        <a:lstStyle/>
        <a:p>
          <a:endParaRPr lang="es-CO"/>
        </a:p>
      </dgm:t>
    </dgm:pt>
    <dgm:pt modelId="{21EFF6D3-FEFD-4B8E-A760-52BAFF03831E}" type="sibTrans" cxnId="{73876787-8436-4302-B4DA-05A8039600C0}">
      <dgm:prSet/>
      <dgm:spPr/>
      <dgm:t>
        <a:bodyPr/>
        <a:lstStyle/>
        <a:p>
          <a:endParaRPr lang="es-CO"/>
        </a:p>
      </dgm:t>
    </dgm:pt>
    <dgm:pt modelId="{7ECF0C56-19BB-4E52-B716-995C3C66B3CB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Juan Ruiz De La Parra</a:t>
          </a:r>
          <a:endParaRPr lang="es-CO" sz="2000" dirty="0"/>
        </a:p>
      </dgm:t>
    </dgm:pt>
    <dgm:pt modelId="{3F6FB986-F817-4978-9918-AF4F48F7CA60}" type="parTrans" cxnId="{1454F2DE-500E-4B56-9185-C3123B7B02BE}">
      <dgm:prSet/>
      <dgm:spPr/>
      <dgm:t>
        <a:bodyPr/>
        <a:lstStyle/>
        <a:p>
          <a:endParaRPr lang="es-CO"/>
        </a:p>
      </dgm:t>
    </dgm:pt>
    <dgm:pt modelId="{728B2B22-DF92-42D1-87F8-780AEB26E873}" type="sibTrans" cxnId="{1454F2DE-500E-4B56-9185-C3123B7B02BE}">
      <dgm:prSet/>
      <dgm:spPr/>
      <dgm:t>
        <a:bodyPr/>
        <a:lstStyle/>
        <a:p>
          <a:endParaRPr lang="es-CO"/>
        </a:p>
      </dgm:t>
    </dgm:pt>
    <dgm:pt modelId="{F5C01440-C4E0-4522-B410-E29F010745E1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Elvira Martínez De Cárdenas</a:t>
          </a:r>
          <a:endParaRPr lang="es-CO" sz="2000" dirty="0"/>
        </a:p>
      </dgm:t>
    </dgm:pt>
    <dgm:pt modelId="{20047DBE-7A86-43B5-9DE2-4DC18C77111B}" type="parTrans" cxnId="{E76CF380-EB92-4814-B56D-DC799E397441}">
      <dgm:prSet/>
      <dgm:spPr/>
      <dgm:t>
        <a:bodyPr/>
        <a:lstStyle/>
        <a:p>
          <a:endParaRPr lang="es-CO"/>
        </a:p>
      </dgm:t>
    </dgm:pt>
    <dgm:pt modelId="{C12CB3DA-FA9A-47C5-9D99-5B4206343734}" type="sibTrans" cxnId="{E76CF380-EB92-4814-B56D-DC799E397441}">
      <dgm:prSet/>
      <dgm:spPr/>
      <dgm:t>
        <a:bodyPr/>
        <a:lstStyle/>
        <a:p>
          <a:endParaRPr lang="es-CO"/>
        </a:p>
      </dgm:t>
    </dgm:pt>
    <dgm:pt modelId="{E75BF49A-0BBD-418B-A465-D5C73CDDC862}" type="pres">
      <dgm:prSet presAssocID="{10ED40AF-DFB1-4943-B6DB-2A904FAA918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2376D380-AF9A-4B0C-AEC7-4E8992DA5C06}" type="pres">
      <dgm:prSet presAssocID="{2719B757-C8A0-447C-A9C1-521389536A6C}" presName="vertOne" presStyleCnt="0"/>
      <dgm:spPr/>
    </dgm:pt>
    <dgm:pt modelId="{4121D249-1CBC-4C92-BF24-548B2FCC6BD5}" type="pres">
      <dgm:prSet presAssocID="{2719B757-C8A0-447C-A9C1-521389536A6C}" presName="txOne" presStyleLbl="node0" presStyleIdx="0" presStyleCnt="1" custLinFactNeighborX="1353" custLinFactNeighborY="84323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E470EF1C-64E1-4C4E-88EE-E547792EA282}" type="pres">
      <dgm:prSet presAssocID="{2719B757-C8A0-447C-A9C1-521389536A6C}" presName="parTransOne" presStyleCnt="0"/>
      <dgm:spPr/>
    </dgm:pt>
    <dgm:pt modelId="{85EFD6FD-35F5-4D50-BECE-507CD81E6275}" type="pres">
      <dgm:prSet presAssocID="{2719B757-C8A0-447C-A9C1-521389536A6C}" presName="horzOne" presStyleCnt="0"/>
      <dgm:spPr/>
    </dgm:pt>
    <dgm:pt modelId="{8A440D7A-D81D-44EE-9773-0DD4411EEB8B}" type="pres">
      <dgm:prSet presAssocID="{7ECF0C56-19BB-4E52-B716-995C3C66B3CB}" presName="vertTwo" presStyleCnt="0"/>
      <dgm:spPr/>
    </dgm:pt>
    <dgm:pt modelId="{AAB24929-203D-4352-B28D-0654F02E6897}" type="pres">
      <dgm:prSet presAssocID="{7ECF0C56-19BB-4E52-B716-995C3C66B3CB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8DB1DC9A-617C-4FE1-A5E1-008E400CB6AB}" type="pres">
      <dgm:prSet presAssocID="{7ECF0C56-19BB-4E52-B716-995C3C66B3CB}" presName="horzTwo" presStyleCnt="0"/>
      <dgm:spPr/>
    </dgm:pt>
    <dgm:pt modelId="{E89C2E1F-A666-40C7-A7B4-AEC6B0657FE3}" type="pres">
      <dgm:prSet presAssocID="{728B2B22-DF92-42D1-87F8-780AEB26E873}" presName="sibSpaceTwo" presStyleCnt="0"/>
      <dgm:spPr/>
    </dgm:pt>
    <dgm:pt modelId="{052AEA42-BEAB-4505-86B3-13C815BC3230}" type="pres">
      <dgm:prSet presAssocID="{F5C01440-C4E0-4522-B410-E29F010745E1}" presName="vertTwo" presStyleCnt="0"/>
      <dgm:spPr/>
    </dgm:pt>
    <dgm:pt modelId="{BA2C3EE9-C4CE-407E-BD4E-B8010AB38C2E}" type="pres">
      <dgm:prSet presAssocID="{F5C01440-C4E0-4522-B410-E29F010745E1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11E54E5A-BBE1-49A1-A7BF-4D57267EB836}" type="pres">
      <dgm:prSet presAssocID="{F5C01440-C4E0-4522-B410-E29F010745E1}" presName="horzTwo" presStyleCnt="0"/>
      <dgm:spPr/>
    </dgm:pt>
  </dgm:ptLst>
  <dgm:cxnLst>
    <dgm:cxn modelId="{73876787-8436-4302-B4DA-05A8039600C0}" srcId="{10ED40AF-DFB1-4943-B6DB-2A904FAA918A}" destId="{2719B757-C8A0-447C-A9C1-521389536A6C}" srcOrd="0" destOrd="0" parTransId="{E1323315-13EB-4E03-B1D2-6E75EE212F86}" sibTransId="{21EFF6D3-FEFD-4B8E-A760-52BAFF03831E}"/>
    <dgm:cxn modelId="{B07F777A-F094-42DD-9DEB-989281DB1D25}" type="presOf" srcId="{10ED40AF-DFB1-4943-B6DB-2A904FAA918A}" destId="{E75BF49A-0BBD-418B-A465-D5C73CDDC862}" srcOrd="0" destOrd="0" presId="urn:microsoft.com/office/officeart/2005/8/layout/hierarchy4"/>
    <dgm:cxn modelId="{FB0EA9A1-2504-4127-8762-DA1667CBB8ED}" type="presOf" srcId="{2719B757-C8A0-447C-A9C1-521389536A6C}" destId="{4121D249-1CBC-4C92-BF24-548B2FCC6BD5}" srcOrd="0" destOrd="0" presId="urn:microsoft.com/office/officeart/2005/8/layout/hierarchy4"/>
    <dgm:cxn modelId="{A9B9508D-1EEF-4D5D-9CAF-49A54712365F}" type="presOf" srcId="{F5C01440-C4E0-4522-B410-E29F010745E1}" destId="{BA2C3EE9-C4CE-407E-BD4E-B8010AB38C2E}" srcOrd="0" destOrd="0" presId="urn:microsoft.com/office/officeart/2005/8/layout/hierarchy4"/>
    <dgm:cxn modelId="{6DCF4F1B-016C-472F-A246-FDE0CE2A747B}" type="presOf" srcId="{7ECF0C56-19BB-4E52-B716-995C3C66B3CB}" destId="{AAB24929-203D-4352-B28D-0654F02E6897}" srcOrd="0" destOrd="0" presId="urn:microsoft.com/office/officeart/2005/8/layout/hierarchy4"/>
    <dgm:cxn modelId="{1454F2DE-500E-4B56-9185-C3123B7B02BE}" srcId="{2719B757-C8A0-447C-A9C1-521389536A6C}" destId="{7ECF0C56-19BB-4E52-B716-995C3C66B3CB}" srcOrd="0" destOrd="0" parTransId="{3F6FB986-F817-4978-9918-AF4F48F7CA60}" sibTransId="{728B2B22-DF92-42D1-87F8-780AEB26E873}"/>
    <dgm:cxn modelId="{E76CF380-EB92-4814-B56D-DC799E397441}" srcId="{2719B757-C8A0-447C-A9C1-521389536A6C}" destId="{F5C01440-C4E0-4522-B410-E29F010745E1}" srcOrd="1" destOrd="0" parTransId="{20047DBE-7A86-43B5-9DE2-4DC18C77111B}" sibTransId="{C12CB3DA-FA9A-47C5-9D99-5B4206343734}"/>
    <dgm:cxn modelId="{E63BD304-C81E-441D-8156-32B0716CA64B}" type="presParOf" srcId="{E75BF49A-0BBD-418B-A465-D5C73CDDC862}" destId="{2376D380-AF9A-4B0C-AEC7-4E8992DA5C06}" srcOrd="0" destOrd="0" presId="urn:microsoft.com/office/officeart/2005/8/layout/hierarchy4"/>
    <dgm:cxn modelId="{994A608D-F309-4171-87F7-92ADAE1E1A91}" type="presParOf" srcId="{2376D380-AF9A-4B0C-AEC7-4E8992DA5C06}" destId="{4121D249-1CBC-4C92-BF24-548B2FCC6BD5}" srcOrd="0" destOrd="0" presId="urn:microsoft.com/office/officeart/2005/8/layout/hierarchy4"/>
    <dgm:cxn modelId="{25C91405-A65C-4DD7-AFA9-34C03591A609}" type="presParOf" srcId="{2376D380-AF9A-4B0C-AEC7-4E8992DA5C06}" destId="{E470EF1C-64E1-4C4E-88EE-E547792EA282}" srcOrd="1" destOrd="0" presId="urn:microsoft.com/office/officeart/2005/8/layout/hierarchy4"/>
    <dgm:cxn modelId="{CF0C530C-1A92-4F8C-A92E-8B59AE735165}" type="presParOf" srcId="{2376D380-AF9A-4B0C-AEC7-4E8992DA5C06}" destId="{85EFD6FD-35F5-4D50-BECE-507CD81E6275}" srcOrd="2" destOrd="0" presId="urn:microsoft.com/office/officeart/2005/8/layout/hierarchy4"/>
    <dgm:cxn modelId="{44FC80F1-AA65-4046-8AD5-604306D4F01D}" type="presParOf" srcId="{85EFD6FD-35F5-4D50-BECE-507CD81E6275}" destId="{8A440D7A-D81D-44EE-9773-0DD4411EEB8B}" srcOrd="0" destOrd="0" presId="urn:microsoft.com/office/officeart/2005/8/layout/hierarchy4"/>
    <dgm:cxn modelId="{F69BE6B4-0502-4D88-9B1E-615132D208C0}" type="presParOf" srcId="{8A440D7A-D81D-44EE-9773-0DD4411EEB8B}" destId="{AAB24929-203D-4352-B28D-0654F02E6897}" srcOrd="0" destOrd="0" presId="urn:microsoft.com/office/officeart/2005/8/layout/hierarchy4"/>
    <dgm:cxn modelId="{94EAF5D6-3E54-4614-A178-E6C1F411B184}" type="presParOf" srcId="{8A440D7A-D81D-44EE-9773-0DD4411EEB8B}" destId="{8DB1DC9A-617C-4FE1-A5E1-008E400CB6AB}" srcOrd="1" destOrd="0" presId="urn:microsoft.com/office/officeart/2005/8/layout/hierarchy4"/>
    <dgm:cxn modelId="{7DD4ACF9-A788-4B53-9C09-0BD6597C3A0C}" type="presParOf" srcId="{85EFD6FD-35F5-4D50-BECE-507CD81E6275}" destId="{E89C2E1F-A666-40C7-A7B4-AEC6B0657FE3}" srcOrd="1" destOrd="0" presId="urn:microsoft.com/office/officeart/2005/8/layout/hierarchy4"/>
    <dgm:cxn modelId="{DAAAFBC1-A7F1-4824-A126-809196FE9F4F}" type="presParOf" srcId="{85EFD6FD-35F5-4D50-BECE-507CD81E6275}" destId="{052AEA42-BEAB-4505-86B3-13C815BC3230}" srcOrd="2" destOrd="0" presId="urn:microsoft.com/office/officeart/2005/8/layout/hierarchy4"/>
    <dgm:cxn modelId="{117CA2B4-1514-4F2C-B636-A39F5AEF5D42}" type="presParOf" srcId="{052AEA42-BEAB-4505-86B3-13C815BC3230}" destId="{BA2C3EE9-C4CE-407E-BD4E-B8010AB38C2E}" srcOrd="0" destOrd="0" presId="urn:microsoft.com/office/officeart/2005/8/layout/hierarchy4"/>
    <dgm:cxn modelId="{0BEC83BA-B9BB-4BAB-A5BC-9D093A00D9F9}" type="presParOf" srcId="{052AEA42-BEAB-4505-86B3-13C815BC3230}" destId="{11E54E5A-BBE1-49A1-A7BF-4D57267EB836}" srcOrd="1" destOrd="0" presId="urn:microsoft.com/office/officeart/2005/8/layout/hierarchy4"/>
  </dgm:cxnLst>
  <dgm:bg/>
  <dgm:whole/>
</dgm:dataModel>
</file>

<file path=ppt/diagrams/data71.xml><?xml version="1.0" encoding="utf-8"?>
<dgm:dataModel xmlns:dgm="http://schemas.openxmlformats.org/drawingml/2006/diagram" xmlns:a="http://schemas.openxmlformats.org/drawingml/2006/main">
  <dgm:ptLst>
    <dgm:pt modelId="{10ED40AF-DFB1-4943-B6DB-2A904FAA918A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1BA6458F-41CF-4916-A395-D9FE1B707C3A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800" i="1" dirty="0" smtClean="0"/>
            <a:t>Mencia De Carvajal Martínez</a:t>
          </a:r>
          <a:endParaRPr lang="es-CO" sz="2800" i="1" dirty="0"/>
        </a:p>
      </dgm:t>
    </dgm:pt>
    <dgm:pt modelId="{370B9618-B76C-46E9-AE74-57CF653D9762}" type="parTrans" cxnId="{BEB0EA0A-6B61-48CB-9693-EECF128CF123}">
      <dgm:prSet/>
      <dgm:spPr/>
      <dgm:t>
        <a:bodyPr/>
        <a:lstStyle/>
        <a:p>
          <a:endParaRPr lang="es-CO"/>
        </a:p>
      </dgm:t>
    </dgm:pt>
    <dgm:pt modelId="{9958C14E-9557-42F9-A62D-E87FE078CC2D}" type="sibTrans" cxnId="{BEB0EA0A-6B61-48CB-9693-EECF128CF123}">
      <dgm:prSet/>
      <dgm:spPr/>
      <dgm:t>
        <a:bodyPr/>
        <a:lstStyle/>
        <a:p>
          <a:endParaRPr lang="es-CO"/>
        </a:p>
      </dgm:t>
    </dgm:pt>
    <dgm:pt modelId="{93FD0B5A-2E6C-4316-8B4B-84952C64596A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dirty="0" smtClean="0"/>
            <a:t>Rodrigo                                                   Sánchez </a:t>
          </a:r>
          <a:r>
            <a:rPr lang="es-CO" sz="1800" dirty="0" err="1" smtClean="0"/>
            <a:t>Torreblanca</a:t>
          </a:r>
          <a:r>
            <a:rPr lang="es-CO" sz="1800" dirty="0" smtClean="0"/>
            <a:t>                                   De Carvajal</a:t>
          </a:r>
          <a:endParaRPr lang="es-CO" sz="1800" dirty="0"/>
        </a:p>
      </dgm:t>
    </dgm:pt>
    <dgm:pt modelId="{2737A55F-93D0-4BE8-83AF-73A42F061881}" type="parTrans" cxnId="{8ACF0CF9-0FDB-4B21-8C5F-423F7982D0A9}">
      <dgm:prSet/>
      <dgm:spPr/>
      <dgm:t>
        <a:bodyPr/>
        <a:lstStyle/>
        <a:p>
          <a:endParaRPr lang="es-CO"/>
        </a:p>
      </dgm:t>
    </dgm:pt>
    <dgm:pt modelId="{E3721F01-557F-4073-9A0A-4DE3A69B36E1}" type="sibTrans" cxnId="{8ACF0CF9-0FDB-4B21-8C5F-423F7982D0A9}">
      <dgm:prSet/>
      <dgm:spPr/>
      <dgm:t>
        <a:bodyPr/>
        <a:lstStyle/>
        <a:p>
          <a:endParaRPr lang="es-CO"/>
        </a:p>
      </dgm:t>
    </dgm:pt>
    <dgm:pt modelId="{4874EE93-BD3F-46A7-9973-F684A80CFAE9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Juana Martínez</a:t>
          </a:r>
          <a:endParaRPr lang="es-CO" sz="2000" dirty="0"/>
        </a:p>
      </dgm:t>
    </dgm:pt>
    <dgm:pt modelId="{A7CE9B24-106B-4F51-B174-993FF2F7AC39}" type="parTrans" cxnId="{616057CF-4147-41C2-8C83-7E89CCC40DC4}">
      <dgm:prSet/>
      <dgm:spPr/>
      <dgm:t>
        <a:bodyPr/>
        <a:lstStyle/>
        <a:p>
          <a:endParaRPr lang="es-CO"/>
        </a:p>
      </dgm:t>
    </dgm:pt>
    <dgm:pt modelId="{B14624CC-74EE-4413-A782-895785926F03}" type="sibTrans" cxnId="{616057CF-4147-41C2-8C83-7E89CCC40DC4}">
      <dgm:prSet/>
      <dgm:spPr/>
      <dgm:t>
        <a:bodyPr/>
        <a:lstStyle/>
        <a:p>
          <a:endParaRPr lang="es-CO"/>
        </a:p>
      </dgm:t>
    </dgm:pt>
    <dgm:pt modelId="{DCEC48FE-F476-40CB-A709-2D3A03C1DB9E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dirty="0" smtClean="0"/>
            <a:t>Pedro                                                                                Martín De Ávila</a:t>
          </a:r>
          <a:endParaRPr lang="es-CO" sz="1800" dirty="0"/>
        </a:p>
      </dgm:t>
    </dgm:pt>
    <dgm:pt modelId="{13D8FE76-F50E-46A7-A307-5E1D7C8392D2}" type="parTrans" cxnId="{4BC0A746-D22F-4675-8344-647D6318180C}">
      <dgm:prSet/>
      <dgm:spPr/>
      <dgm:t>
        <a:bodyPr/>
        <a:lstStyle/>
        <a:p>
          <a:endParaRPr lang="es-CO"/>
        </a:p>
      </dgm:t>
    </dgm:pt>
    <dgm:pt modelId="{CD437ACC-19B7-41B2-86C0-A63EB79CFC35}" type="sibTrans" cxnId="{4BC0A746-D22F-4675-8344-647D6318180C}">
      <dgm:prSet/>
      <dgm:spPr/>
      <dgm:t>
        <a:bodyPr/>
        <a:lstStyle/>
        <a:p>
          <a:endParaRPr lang="es-CO"/>
        </a:p>
      </dgm:t>
    </dgm:pt>
    <dgm:pt modelId="{CC2F4CDE-146B-47F7-A665-22B64D27D3DB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CO" sz="1600" dirty="0" smtClean="0"/>
            <a:t>Francisca Martínez</a:t>
          </a:r>
          <a:endParaRPr lang="es-CO" sz="1600" dirty="0"/>
        </a:p>
      </dgm:t>
    </dgm:pt>
    <dgm:pt modelId="{1324AA8E-C91D-49D9-B034-0A2045076FF9}" type="parTrans" cxnId="{7F5BAB1A-98AE-4D96-BE74-093E407636E5}">
      <dgm:prSet/>
      <dgm:spPr/>
      <dgm:t>
        <a:bodyPr/>
        <a:lstStyle/>
        <a:p>
          <a:endParaRPr lang="es-CO"/>
        </a:p>
      </dgm:t>
    </dgm:pt>
    <dgm:pt modelId="{AB357DF1-DFBA-4168-B57C-AE21CE0FE7E8}" type="sibTrans" cxnId="{7F5BAB1A-98AE-4D96-BE74-093E407636E5}">
      <dgm:prSet/>
      <dgm:spPr/>
      <dgm:t>
        <a:bodyPr/>
        <a:lstStyle/>
        <a:p>
          <a:endParaRPr lang="es-CO"/>
        </a:p>
      </dgm:t>
    </dgm:pt>
    <dgm:pt modelId="{E8FB2FF2-B836-4901-9834-C2D8DCD7152D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baseline="0" dirty="0" smtClean="0"/>
            <a:t>Pedro                         Martín Hernández</a:t>
          </a:r>
          <a:endParaRPr lang="es-CO" sz="1600" baseline="0" dirty="0"/>
        </a:p>
      </dgm:t>
    </dgm:pt>
    <dgm:pt modelId="{1BA415F3-5FF5-4F69-A5E6-46EE3D5AB430}" type="parTrans" cxnId="{F7F4E655-1830-4EDD-BA9E-AF13888D4750}">
      <dgm:prSet/>
      <dgm:spPr/>
      <dgm:t>
        <a:bodyPr/>
        <a:lstStyle/>
        <a:p>
          <a:endParaRPr lang="es-CO"/>
        </a:p>
      </dgm:t>
    </dgm:pt>
    <dgm:pt modelId="{FDD089CC-B94F-438B-8C06-1AF6A3865A03}" type="sibTrans" cxnId="{F7F4E655-1830-4EDD-BA9E-AF13888D4750}">
      <dgm:prSet/>
      <dgm:spPr/>
      <dgm:t>
        <a:bodyPr/>
        <a:lstStyle/>
        <a:p>
          <a:endParaRPr lang="es-CO"/>
        </a:p>
      </dgm:t>
    </dgm:pt>
    <dgm:pt modelId="{6645712D-1B0E-4C5C-BCCA-BBFD49F1531D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rgbClr val="FFFFD1"/>
        </a:solidFill>
      </dgm:spPr>
      <dgm:t>
        <a:bodyPr/>
        <a:lstStyle/>
        <a:p>
          <a:r>
            <a:rPr lang="es-CO" sz="1600" baseline="0" dirty="0" smtClean="0"/>
            <a:t>N. N. 1</a:t>
          </a:r>
          <a:endParaRPr lang="es-CO" sz="1600" baseline="0" dirty="0"/>
        </a:p>
      </dgm:t>
    </dgm:pt>
    <dgm:pt modelId="{74BDB61B-A9F6-4145-A344-22F3562B8C24}" type="parTrans" cxnId="{CF4264A0-913F-4959-B9C8-C8688A1F6937}">
      <dgm:prSet/>
      <dgm:spPr/>
      <dgm:t>
        <a:bodyPr/>
        <a:lstStyle/>
        <a:p>
          <a:endParaRPr lang="es-CO"/>
        </a:p>
      </dgm:t>
    </dgm:pt>
    <dgm:pt modelId="{2296A9F2-8D3E-4F42-A17D-5DA6892B5117}" type="sibTrans" cxnId="{CF4264A0-913F-4959-B9C8-C8688A1F6937}">
      <dgm:prSet/>
      <dgm:spPr/>
      <dgm:t>
        <a:bodyPr/>
        <a:lstStyle/>
        <a:p>
          <a:endParaRPr lang="es-CO"/>
        </a:p>
      </dgm:t>
    </dgm:pt>
    <dgm:pt modelId="{B86CAE1D-C9D7-47E5-B69D-4B2485E81CE6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dirty="0" smtClean="0"/>
            <a:t>Bartolomé              Sánchez </a:t>
          </a:r>
          <a:r>
            <a:rPr lang="es-CO" sz="1600" dirty="0" err="1" smtClean="0"/>
            <a:t>Torreblanca</a:t>
          </a:r>
          <a:endParaRPr lang="es-CO" sz="1600" dirty="0"/>
        </a:p>
      </dgm:t>
    </dgm:pt>
    <dgm:pt modelId="{9E8CDEE8-EE0A-48CA-8CA6-18FD2516F3F2}" type="parTrans" cxnId="{A0DE04A0-B180-466C-833A-8056806C3138}">
      <dgm:prSet/>
      <dgm:spPr/>
      <dgm:t>
        <a:bodyPr/>
        <a:lstStyle/>
        <a:p>
          <a:endParaRPr lang="es-CO"/>
        </a:p>
      </dgm:t>
    </dgm:pt>
    <dgm:pt modelId="{B24FD8E6-9225-4396-B198-7F02FF22E708}" type="sibTrans" cxnId="{A0DE04A0-B180-466C-833A-8056806C3138}">
      <dgm:prSet/>
      <dgm:spPr/>
      <dgm:t>
        <a:bodyPr/>
        <a:lstStyle/>
        <a:p>
          <a:endParaRPr lang="es-CO"/>
        </a:p>
      </dgm:t>
    </dgm:pt>
    <dgm:pt modelId="{6F767FF4-487A-418F-9264-0F20DF71BCEC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dirty="0" smtClean="0"/>
            <a:t>Mencia                          De Carvajal Vásquez</a:t>
          </a:r>
          <a:endParaRPr lang="es-CO" sz="1600" dirty="0"/>
        </a:p>
      </dgm:t>
    </dgm:pt>
    <dgm:pt modelId="{B74276BB-95D9-45EA-A8AD-0805E90127A3}" type="parTrans" cxnId="{3AF3C2A2-6916-4D18-AC85-7EABF32EC0DC}">
      <dgm:prSet/>
      <dgm:spPr/>
      <dgm:t>
        <a:bodyPr/>
        <a:lstStyle/>
        <a:p>
          <a:endParaRPr lang="es-CO"/>
        </a:p>
      </dgm:t>
    </dgm:pt>
    <dgm:pt modelId="{8495484B-D678-42E5-A7E8-9D3FF1B072A4}" type="sibTrans" cxnId="{3AF3C2A2-6916-4D18-AC85-7EABF32EC0DC}">
      <dgm:prSet/>
      <dgm:spPr/>
      <dgm:t>
        <a:bodyPr/>
        <a:lstStyle/>
        <a:p>
          <a:endParaRPr lang="es-CO"/>
        </a:p>
      </dgm:t>
    </dgm:pt>
    <dgm:pt modelId="{E75BF49A-0BBD-418B-A465-D5C73CDDC862}" type="pres">
      <dgm:prSet presAssocID="{10ED40AF-DFB1-4943-B6DB-2A904FAA918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99078F96-F722-406C-889D-156A6B6EAF64}" type="pres">
      <dgm:prSet presAssocID="{1BA6458F-41CF-4916-A395-D9FE1B707C3A}" presName="vertOne" presStyleCnt="0"/>
      <dgm:spPr/>
    </dgm:pt>
    <dgm:pt modelId="{358A1B0A-5630-40EE-96BB-0EA249E0EAEE}" type="pres">
      <dgm:prSet presAssocID="{1BA6458F-41CF-4916-A395-D9FE1B707C3A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9887CE26-C6B1-45D8-A5CF-17D5E3638DE6}" type="pres">
      <dgm:prSet presAssocID="{1BA6458F-41CF-4916-A395-D9FE1B707C3A}" presName="parTransOne" presStyleCnt="0"/>
      <dgm:spPr/>
    </dgm:pt>
    <dgm:pt modelId="{FBD44F64-CCE2-4756-A4F3-F07C6B3F0DB0}" type="pres">
      <dgm:prSet presAssocID="{1BA6458F-41CF-4916-A395-D9FE1B707C3A}" presName="horzOne" presStyleCnt="0"/>
      <dgm:spPr/>
    </dgm:pt>
    <dgm:pt modelId="{B4EBB5F6-039B-448C-8FD3-97A709882066}" type="pres">
      <dgm:prSet presAssocID="{93FD0B5A-2E6C-4316-8B4B-84952C64596A}" presName="vertTwo" presStyleCnt="0"/>
      <dgm:spPr/>
    </dgm:pt>
    <dgm:pt modelId="{AC0BD8BB-0DED-4D67-91AA-E5D6650F35FE}" type="pres">
      <dgm:prSet presAssocID="{93FD0B5A-2E6C-4316-8B4B-84952C64596A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801BCE27-D984-4238-8132-46EBA240848E}" type="pres">
      <dgm:prSet presAssocID="{93FD0B5A-2E6C-4316-8B4B-84952C64596A}" presName="parTransTwo" presStyleCnt="0"/>
      <dgm:spPr/>
    </dgm:pt>
    <dgm:pt modelId="{833C892A-FFED-4D90-852F-5ECDE4937C3D}" type="pres">
      <dgm:prSet presAssocID="{93FD0B5A-2E6C-4316-8B4B-84952C64596A}" presName="horzTwo" presStyleCnt="0"/>
      <dgm:spPr/>
    </dgm:pt>
    <dgm:pt modelId="{E36E1268-0894-4282-820A-B80EA772B914}" type="pres">
      <dgm:prSet presAssocID="{B86CAE1D-C9D7-47E5-B69D-4B2485E81CE6}" presName="vertThree" presStyleCnt="0"/>
      <dgm:spPr/>
    </dgm:pt>
    <dgm:pt modelId="{15DFFCA5-3629-4592-BC72-CC956B8C7404}" type="pres">
      <dgm:prSet presAssocID="{B86CAE1D-C9D7-47E5-B69D-4B2485E81CE6}" presName="txThre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720EC2E1-98F2-41F5-BAD3-C746A4B41C50}" type="pres">
      <dgm:prSet presAssocID="{B86CAE1D-C9D7-47E5-B69D-4B2485E81CE6}" presName="horzThree" presStyleCnt="0"/>
      <dgm:spPr/>
    </dgm:pt>
    <dgm:pt modelId="{D4A6C5BB-561B-42FB-8594-5539039F906E}" type="pres">
      <dgm:prSet presAssocID="{B24FD8E6-9225-4396-B198-7F02FF22E708}" presName="sibSpaceThree" presStyleCnt="0"/>
      <dgm:spPr/>
    </dgm:pt>
    <dgm:pt modelId="{F8F3A8B6-9A05-426F-90AB-98786B16B9A0}" type="pres">
      <dgm:prSet presAssocID="{6F767FF4-487A-418F-9264-0F20DF71BCEC}" presName="vertThree" presStyleCnt="0"/>
      <dgm:spPr/>
    </dgm:pt>
    <dgm:pt modelId="{0B347F6D-4290-4F88-BAAC-8E72B6821504}" type="pres">
      <dgm:prSet presAssocID="{6F767FF4-487A-418F-9264-0F20DF71BCEC}" presName="txThre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2948A5AF-C86A-4118-8360-597A442EA83C}" type="pres">
      <dgm:prSet presAssocID="{6F767FF4-487A-418F-9264-0F20DF71BCEC}" presName="horzThree" presStyleCnt="0"/>
      <dgm:spPr/>
    </dgm:pt>
    <dgm:pt modelId="{D5506EED-0E9F-4117-8565-1D1D882C5388}" type="pres">
      <dgm:prSet presAssocID="{E3721F01-557F-4073-9A0A-4DE3A69B36E1}" presName="sibSpaceTwo" presStyleCnt="0"/>
      <dgm:spPr/>
    </dgm:pt>
    <dgm:pt modelId="{48B76A54-E940-4871-8FEC-5AA6B7584025}" type="pres">
      <dgm:prSet presAssocID="{4874EE93-BD3F-46A7-9973-F684A80CFAE9}" presName="vertTwo" presStyleCnt="0"/>
      <dgm:spPr/>
    </dgm:pt>
    <dgm:pt modelId="{376AD173-CD03-4D56-908A-E4018BD612DF}" type="pres">
      <dgm:prSet presAssocID="{4874EE93-BD3F-46A7-9973-F684A80CFAE9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972F8705-C752-4017-A8F9-1D711D7CCDC8}" type="pres">
      <dgm:prSet presAssocID="{4874EE93-BD3F-46A7-9973-F684A80CFAE9}" presName="parTransTwo" presStyleCnt="0"/>
      <dgm:spPr/>
    </dgm:pt>
    <dgm:pt modelId="{EA8A33D5-8EDE-47BC-A14F-A7AFFB6976E5}" type="pres">
      <dgm:prSet presAssocID="{4874EE93-BD3F-46A7-9973-F684A80CFAE9}" presName="horzTwo" presStyleCnt="0"/>
      <dgm:spPr/>
    </dgm:pt>
    <dgm:pt modelId="{D6BFED71-187C-467B-8262-DE528ADCF79D}" type="pres">
      <dgm:prSet presAssocID="{DCEC48FE-F476-40CB-A709-2D3A03C1DB9E}" presName="vertThree" presStyleCnt="0"/>
      <dgm:spPr/>
    </dgm:pt>
    <dgm:pt modelId="{E2EAAE37-3544-4687-B62C-DBD3E8FC9424}" type="pres">
      <dgm:prSet presAssocID="{DCEC48FE-F476-40CB-A709-2D3A03C1DB9E}" presName="txThre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377005AC-A48D-4098-B113-1901A4EA4F1B}" type="pres">
      <dgm:prSet presAssocID="{DCEC48FE-F476-40CB-A709-2D3A03C1DB9E}" presName="parTransThree" presStyleCnt="0"/>
      <dgm:spPr/>
    </dgm:pt>
    <dgm:pt modelId="{885BD002-3C7B-4043-B1B5-3713E219EE43}" type="pres">
      <dgm:prSet presAssocID="{DCEC48FE-F476-40CB-A709-2D3A03C1DB9E}" presName="horzThree" presStyleCnt="0"/>
      <dgm:spPr/>
    </dgm:pt>
    <dgm:pt modelId="{40EFD2F2-376E-4685-ACA9-C299F2DA5EA7}" type="pres">
      <dgm:prSet presAssocID="{E8FB2FF2-B836-4901-9834-C2D8DCD7152D}" presName="vertFour" presStyleCnt="0">
        <dgm:presLayoutVars>
          <dgm:chPref val="3"/>
        </dgm:presLayoutVars>
      </dgm:prSet>
      <dgm:spPr/>
    </dgm:pt>
    <dgm:pt modelId="{AA3B262E-07CC-48AB-BF01-05EEC686DC48}" type="pres">
      <dgm:prSet presAssocID="{E8FB2FF2-B836-4901-9834-C2D8DCD7152D}" presName="txFour" presStyleLbl="node4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C0C9E8DD-8A58-4367-930D-C2D1A66BADF7}" type="pres">
      <dgm:prSet presAssocID="{E8FB2FF2-B836-4901-9834-C2D8DCD7152D}" presName="horzFour" presStyleCnt="0"/>
      <dgm:spPr/>
    </dgm:pt>
    <dgm:pt modelId="{B0F90892-B732-4819-82A0-6A0430454686}" type="pres">
      <dgm:prSet presAssocID="{FDD089CC-B94F-438B-8C06-1AF6A3865A03}" presName="sibSpaceFour" presStyleCnt="0"/>
      <dgm:spPr/>
    </dgm:pt>
    <dgm:pt modelId="{9F52D7CC-6108-497D-BBD2-AE23555AA641}" type="pres">
      <dgm:prSet presAssocID="{6645712D-1B0E-4C5C-BCCA-BBFD49F1531D}" presName="vertFour" presStyleCnt="0">
        <dgm:presLayoutVars>
          <dgm:chPref val="3"/>
        </dgm:presLayoutVars>
      </dgm:prSet>
      <dgm:spPr/>
    </dgm:pt>
    <dgm:pt modelId="{F2770547-4244-448A-9E4F-3AA92DDACA78}" type="pres">
      <dgm:prSet presAssocID="{6645712D-1B0E-4C5C-BCCA-BBFD49F1531D}" presName="txFour" presStyleLbl="node4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97A5D696-BD3B-4F30-B1FA-97E451DC449B}" type="pres">
      <dgm:prSet presAssocID="{6645712D-1B0E-4C5C-BCCA-BBFD49F1531D}" presName="horzFour" presStyleCnt="0"/>
      <dgm:spPr/>
    </dgm:pt>
    <dgm:pt modelId="{EE9F5914-ED8F-4919-A900-09C0235002F0}" type="pres">
      <dgm:prSet presAssocID="{CD437ACC-19B7-41B2-86C0-A63EB79CFC35}" presName="sibSpaceThree" presStyleCnt="0"/>
      <dgm:spPr/>
    </dgm:pt>
    <dgm:pt modelId="{EA506109-3EFF-4636-BB81-BEE576206AB0}" type="pres">
      <dgm:prSet presAssocID="{CC2F4CDE-146B-47F7-A665-22B64D27D3DB}" presName="vertThree" presStyleCnt="0"/>
      <dgm:spPr/>
    </dgm:pt>
    <dgm:pt modelId="{E1C293E8-281D-4A2E-B5DF-A734EC8D2E23}" type="pres">
      <dgm:prSet presAssocID="{CC2F4CDE-146B-47F7-A665-22B64D27D3DB}" presName="txThre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7DBA6C0F-AEAF-4AF2-B122-D28C7FA99214}" type="pres">
      <dgm:prSet presAssocID="{CC2F4CDE-146B-47F7-A665-22B64D27D3DB}" presName="horzThree" presStyleCnt="0"/>
      <dgm:spPr/>
    </dgm:pt>
  </dgm:ptLst>
  <dgm:cxnLst>
    <dgm:cxn modelId="{E066723A-0B8B-4092-9088-D02BCB665390}" type="presOf" srcId="{B86CAE1D-C9D7-47E5-B69D-4B2485E81CE6}" destId="{15DFFCA5-3629-4592-BC72-CC956B8C7404}" srcOrd="0" destOrd="0" presId="urn:microsoft.com/office/officeart/2005/8/layout/hierarchy4"/>
    <dgm:cxn modelId="{A0DE04A0-B180-466C-833A-8056806C3138}" srcId="{93FD0B5A-2E6C-4316-8B4B-84952C64596A}" destId="{B86CAE1D-C9D7-47E5-B69D-4B2485E81CE6}" srcOrd="0" destOrd="0" parTransId="{9E8CDEE8-EE0A-48CA-8CA6-18FD2516F3F2}" sibTransId="{B24FD8E6-9225-4396-B198-7F02FF22E708}"/>
    <dgm:cxn modelId="{F7F4E655-1830-4EDD-BA9E-AF13888D4750}" srcId="{DCEC48FE-F476-40CB-A709-2D3A03C1DB9E}" destId="{E8FB2FF2-B836-4901-9834-C2D8DCD7152D}" srcOrd="0" destOrd="0" parTransId="{1BA415F3-5FF5-4F69-A5E6-46EE3D5AB430}" sibTransId="{FDD089CC-B94F-438B-8C06-1AF6A3865A03}"/>
    <dgm:cxn modelId="{5529326D-3D31-4DEE-828A-1A83E230EB10}" type="presOf" srcId="{CC2F4CDE-146B-47F7-A665-22B64D27D3DB}" destId="{E1C293E8-281D-4A2E-B5DF-A734EC8D2E23}" srcOrd="0" destOrd="0" presId="urn:microsoft.com/office/officeart/2005/8/layout/hierarchy4"/>
    <dgm:cxn modelId="{3AF3C2A2-6916-4D18-AC85-7EABF32EC0DC}" srcId="{93FD0B5A-2E6C-4316-8B4B-84952C64596A}" destId="{6F767FF4-487A-418F-9264-0F20DF71BCEC}" srcOrd="1" destOrd="0" parTransId="{B74276BB-95D9-45EA-A8AD-0805E90127A3}" sibTransId="{8495484B-D678-42E5-A7E8-9D3FF1B072A4}"/>
    <dgm:cxn modelId="{616057CF-4147-41C2-8C83-7E89CCC40DC4}" srcId="{1BA6458F-41CF-4916-A395-D9FE1B707C3A}" destId="{4874EE93-BD3F-46A7-9973-F684A80CFAE9}" srcOrd="1" destOrd="0" parTransId="{A7CE9B24-106B-4F51-B174-993FF2F7AC39}" sibTransId="{B14624CC-74EE-4413-A782-895785926F03}"/>
    <dgm:cxn modelId="{BEB0EA0A-6B61-48CB-9693-EECF128CF123}" srcId="{10ED40AF-DFB1-4943-B6DB-2A904FAA918A}" destId="{1BA6458F-41CF-4916-A395-D9FE1B707C3A}" srcOrd="0" destOrd="0" parTransId="{370B9618-B76C-46E9-AE74-57CF653D9762}" sibTransId="{9958C14E-9557-42F9-A62D-E87FE078CC2D}"/>
    <dgm:cxn modelId="{40E3D589-BBDD-42B4-90CA-1AA945820F21}" type="presOf" srcId="{6645712D-1B0E-4C5C-BCCA-BBFD49F1531D}" destId="{F2770547-4244-448A-9E4F-3AA92DDACA78}" srcOrd="0" destOrd="0" presId="urn:microsoft.com/office/officeart/2005/8/layout/hierarchy4"/>
    <dgm:cxn modelId="{F4B22006-4BAD-4DC1-8BA8-BDCD05233B17}" type="presOf" srcId="{10ED40AF-DFB1-4943-B6DB-2A904FAA918A}" destId="{E75BF49A-0BBD-418B-A465-D5C73CDDC862}" srcOrd="0" destOrd="0" presId="urn:microsoft.com/office/officeart/2005/8/layout/hierarchy4"/>
    <dgm:cxn modelId="{8ACF0CF9-0FDB-4B21-8C5F-423F7982D0A9}" srcId="{1BA6458F-41CF-4916-A395-D9FE1B707C3A}" destId="{93FD0B5A-2E6C-4316-8B4B-84952C64596A}" srcOrd="0" destOrd="0" parTransId="{2737A55F-93D0-4BE8-83AF-73A42F061881}" sibTransId="{E3721F01-557F-4073-9A0A-4DE3A69B36E1}"/>
    <dgm:cxn modelId="{17FE7672-528F-442D-88DC-A6288F271901}" type="presOf" srcId="{93FD0B5A-2E6C-4316-8B4B-84952C64596A}" destId="{AC0BD8BB-0DED-4D67-91AA-E5D6650F35FE}" srcOrd="0" destOrd="0" presId="urn:microsoft.com/office/officeart/2005/8/layout/hierarchy4"/>
    <dgm:cxn modelId="{646D7563-91EF-480A-8CA1-A3227BBC2211}" type="presOf" srcId="{1BA6458F-41CF-4916-A395-D9FE1B707C3A}" destId="{358A1B0A-5630-40EE-96BB-0EA249E0EAEE}" srcOrd="0" destOrd="0" presId="urn:microsoft.com/office/officeart/2005/8/layout/hierarchy4"/>
    <dgm:cxn modelId="{E1DF5FB8-484A-4B1C-A128-D18E5DEB3CF2}" type="presOf" srcId="{6F767FF4-487A-418F-9264-0F20DF71BCEC}" destId="{0B347F6D-4290-4F88-BAAC-8E72B6821504}" srcOrd="0" destOrd="0" presId="urn:microsoft.com/office/officeart/2005/8/layout/hierarchy4"/>
    <dgm:cxn modelId="{7F5BAB1A-98AE-4D96-BE74-093E407636E5}" srcId="{4874EE93-BD3F-46A7-9973-F684A80CFAE9}" destId="{CC2F4CDE-146B-47F7-A665-22B64D27D3DB}" srcOrd="1" destOrd="0" parTransId="{1324AA8E-C91D-49D9-B034-0A2045076FF9}" sibTransId="{AB357DF1-DFBA-4168-B57C-AE21CE0FE7E8}"/>
    <dgm:cxn modelId="{EF061FE2-FE60-461D-A499-486199F05B3F}" type="presOf" srcId="{4874EE93-BD3F-46A7-9973-F684A80CFAE9}" destId="{376AD173-CD03-4D56-908A-E4018BD612DF}" srcOrd="0" destOrd="0" presId="urn:microsoft.com/office/officeart/2005/8/layout/hierarchy4"/>
    <dgm:cxn modelId="{CF4264A0-913F-4959-B9C8-C8688A1F6937}" srcId="{DCEC48FE-F476-40CB-A709-2D3A03C1DB9E}" destId="{6645712D-1B0E-4C5C-BCCA-BBFD49F1531D}" srcOrd="1" destOrd="0" parTransId="{74BDB61B-A9F6-4145-A344-22F3562B8C24}" sibTransId="{2296A9F2-8D3E-4F42-A17D-5DA6892B5117}"/>
    <dgm:cxn modelId="{BA17EDFD-2D36-4A26-B94C-0F113CAFF7E3}" type="presOf" srcId="{DCEC48FE-F476-40CB-A709-2D3A03C1DB9E}" destId="{E2EAAE37-3544-4687-B62C-DBD3E8FC9424}" srcOrd="0" destOrd="0" presId="urn:microsoft.com/office/officeart/2005/8/layout/hierarchy4"/>
    <dgm:cxn modelId="{46E5BC7D-E199-408F-B212-D0DC5E3F7D60}" type="presOf" srcId="{E8FB2FF2-B836-4901-9834-C2D8DCD7152D}" destId="{AA3B262E-07CC-48AB-BF01-05EEC686DC48}" srcOrd="0" destOrd="0" presId="urn:microsoft.com/office/officeart/2005/8/layout/hierarchy4"/>
    <dgm:cxn modelId="{4BC0A746-D22F-4675-8344-647D6318180C}" srcId="{4874EE93-BD3F-46A7-9973-F684A80CFAE9}" destId="{DCEC48FE-F476-40CB-A709-2D3A03C1DB9E}" srcOrd="0" destOrd="0" parTransId="{13D8FE76-F50E-46A7-A307-5E1D7C8392D2}" sibTransId="{CD437ACC-19B7-41B2-86C0-A63EB79CFC35}"/>
    <dgm:cxn modelId="{F383DAEE-7C44-47AE-BE48-7E9731666370}" type="presParOf" srcId="{E75BF49A-0BBD-418B-A465-D5C73CDDC862}" destId="{99078F96-F722-406C-889D-156A6B6EAF64}" srcOrd="0" destOrd="0" presId="urn:microsoft.com/office/officeart/2005/8/layout/hierarchy4"/>
    <dgm:cxn modelId="{AF3364C9-4002-4554-815A-2DC787508CA2}" type="presParOf" srcId="{99078F96-F722-406C-889D-156A6B6EAF64}" destId="{358A1B0A-5630-40EE-96BB-0EA249E0EAEE}" srcOrd="0" destOrd="0" presId="urn:microsoft.com/office/officeart/2005/8/layout/hierarchy4"/>
    <dgm:cxn modelId="{23BDEEDD-F551-4FDA-ADC4-4E7013378CE2}" type="presParOf" srcId="{99078F96-F722-406C-889D-156A6B6EAF64}" destId="{9887CE26-C6B1-45D8-A5CF-17D5E3638DE6}" srcOrd="1" destOrd="0" presId="urn:microsoft.com/office/officeart/2005/8/layout/hierarchy4"/>
    <dgm:cxn modelId="{A06738AD-B009-4D05-9924-488BDD884BCC}" type="presParOf" srcId="{99078F96-F722-406C-889D-156A6B6EAF64}" destId="{FBD44F64-CCE2-4756-A4F3-F07C6B3F0DB0}" srcOrd="2" destOrd="0" presId="urn:microsoft.com/office/officeart/2005/8/layout/hierarchy4"/>
    <dgm:cxn modelId="{93546624-AC0D-4BFA-86C2-484AF02DF688}" type="presParOf" srcId="{FBD44F64-CCE2-4756-A4F3-F07C6B3F0DB0}" destId="{B4EBB5F6-039B-448C-8FD3-97A709882066}" srcOrd="0" destOrd="0" presId="urn:microsoft.com/office/officeart/2005/8/layout/hierarchy4"/>
    <dgm:cxn modelId="{CB646C19-96A0-4A00-B020-4DC01273B39E}" type="presParOf" srcId="{B4EBB5F6-039B-448C-8FD3-97A709882066}" destId="{AC0BD8BB-0DED-4D67-91AA-E5D6650F35FE}" srcOrd="0" destOrd="0" presId="urn:microsoft.com/office/officeart/2005/8/layout/hierarchy4"/>
    <dgm:cxn modelId="{F9B74F6B-5616-47E3-B1D8-A20CC6C52D63}" type="presParOf" srcId="{B4EBB5F6-039B-448C-8FD3-97A709882066}" destId="{801BCE27-D984-4238-8132-46EBA240848E}" srcOrd="1" destOrd="0" presId="urn:microsoft.com/office/officeart/2005/8/layout/hierarchy4"/>
    <dgm:cxn modelId="{FD9D30A0-7FF2-434D-BCA9-79B821E79E5A}" type="presParOf" srcId="{B4EBB5F6-039B-448C-8FD3-97A709882066}" destId="{833C892A-FFED-4D90-852F-5ECDE4937C3D}" srcOrd="2" destOrd="0" presId="urn:microsoft.com/office/officeart/2005/8/layout/hierarchy4"/>
    <dgm:cxn modelId="{4977AB55-F8B5-42D1-8542-347E62CD2831}" type="presParOf" srcId="{833C892A-FFED-4D90-852F-5ECDE4937C3D}" destId="{E36E1268-0894-4282-820A-B80EA772B914}" srcOrd="0" destOrd="0" presId="urn:microsoft.com/office/officeart/2005/8/layout/hierarchy4"/>
    <dgm:cxn modelId="{7A3B6E15-F886-4E9F-A785-82773B24AFC9}" type="presParOf" srcId="{E36E1268-0894-4282-820A-B80EA772B914}" destId="{15DFFCA5-3629-4592-BC72-CC956B8C7404}" srcOrd="0" destOrd="0" presId="urn:microsoft.com/office/officeart/2005/8/layout/hierarchy4"/>
    <dgm:cxn modelId="{4FC3A70F-6F9F-48AC-863D-D445662486F2}" type="presParOf" srcId="{E36E1268-0894-4282-820A-B80EA772B914}" destId="{720EC2E1-98F2-41F5-BAD3-C746A4B41C50}" srcOrd="1" destOrd="0" presId="urn:microsoft.com/office/officeart/2005/8/layout/hierarchy4"/>
    <dgm:cxn modelId="{8ABCF291-2394-4A45-BC3E-931807DC8167}" type="presParOf" srcId="{833C892A-FFED-4D90-852F-5ECDE4937C3D}" destId="{D4A6C5BB-561B-42FB-8594-5539039F906E}" srcOrd="1" destOrd="0" presId="urn:microsoft.com/office/officeart/2005/8/layout/hierarchy4"/>
    <dgm:cxn modelId="{76A4AD0A-6F59-4439-9D91-542B696D0E68}" type="presParOf" srcId="{833C892A-FFED-4D90-852F-5ECDE4937C3D}" destId="{F8F3A8B6-9A05-426F-90AB-98786B16B9A0}" srcOrd="2" destOrd="0" presId="urn:microsoft.com/office/officeart/2005/8/layout/hierarchy4"/>
    <dgm:cxn modelId="{CD3B4DCB-F016-4ABD-A2CC-506B572DC783}" type="presParOf" srcId="{F8F3A8B6-9A05-426F-90AB-98786B16B9A0}" destId="{0B347F6D-4290-4F88-BAAC-8E72B6821504}" srcOrd="0" destOrd="0" presId="urn:microsoft.com/office/officeart/2005/8/layout/hierarchy4"/>
    <dgm:cxn modelId="{6368BA47-E61E-43CB-86B0-85F9093F3145}" type="presParOf" srcId="{F8F3A8B6-9A05-426F-90AB-98786B16B9A0}" destId="{2948A5AF-C86A-4118-8360-597A442EA83C}" srcOrd="1" destOrd="0" presId="urn:microsoft.com/office/officeart/2005/8/layout/hierarchy4"/>
    <dgm:cxn modelId="{3E7511F2-BE6F-4C69-808D-66C32296D922}" type="presParOf" srcId="{FBD44F64-CCE2-4756-A4F3-F07C6B3F0DB0}" destId="{D5506EED-0E9F-4117-8565-1D1D882C5388}" srcOrd="1" destOrd="0" presId="urn:microsoft.com/office/officeart/2005/8/layout/hierarchy4"/>
    <dgm:cxn modelId="{CD27D78B-408B-4F5D-9588-5EB6BFDD6111}" type="presParOf" srcId="{FBD44F64-CCE2-4756-A4F3-F07C6B3F0DB0}" destId="{48B76A54-E940-4871-8FEC-5AA6B7584025}" srcOrd="2" destOrd="0" presId="urn:microsoft.com/office/officeart/2005/8/layout/hierarchy4"/>
    <dgm:cxn modelId="{3E270509-5D5A-4D5E-B410-43D6D61123AB}" type="presParOf" srcId="{48B76A54-E940-4871-8FEC-5AA6B7584025}" destId="{376AD173-CD03-4D56-908A-E4018BD612DF}" srcOrd="0" destOrd="0" presId="urn:microsoft.com/office/officeart/2005/8/layout/hierarchy4"/>
    <dgm:cxn modelId="{F4E499B7-1EFE-4BDF-A065-011A8852DACE}" type="presParOf" srcId="{48B76A54-E940-4871-8FEC-5AA6B7584025}" destId="{972F8705-C752-4017-A8F9-1D711D7CCDC8}" srcOrd="1" destOrd="0" presId="urn:microsoft.com/office/officeart/2005/8/layout/hierarchy4"/>
    <dgm:cxn modelId="{E6B8351B-5AA7-46B9-BBB5-E5E2CD91EB28}" type="presParOf" srcId="{48B76A54-E940-4871-8FEC-5AA6B7584025}" destId="{EA8A33D5-8EDE-47BC-A14F-A7AFFB6976E5}" srcOrd="2" destOrd="0" presId="urn:microsoft.com/office/officeart/2005/8/layout/hierarchy4"/>
    <dgm:cxn modelId="{8BA0BAC4-F3CF-4881-B849-BEE86F36EE44}" type="presParOf" srcId="{EA8A33D5-8EDE-47BC-A14F-A7AFFB6976E5}" destId="{D6BFED71-187C-467B-8262-DE528ADCF79D}" srcOrd="0" destOrd="0" presId="urn:microsoft.com/office/officeart/2005/8/layout/hierarchy4"/>
    <dgm:cxn modelId="{49990C77-63ED-40E6-A937-4A96B410CE8A}" type="presParOf" srcId="{D6BFED71-187C-467B-8262-DE528ADCF79D}" destId="{E2EAAE37-3544-4687-B62C-DBD3E8FC9424}" srcOrd="0" destOrd="0" presId="urn:microsoft.com/office/officeart/2005/8/layout/hierarchy4"/>
    <dgm:cxn modelId="{084EC8AA-582F-480D-94BE-7A6F04E5FC82}" type="presParOf" srcId="{D6BFED71-187C-467B-8262-DE528ADCF79D}" destId="{377005AC-A48D-4098-B113-1901A4EA4F1B}" srcOrd="1" destOrd="0" presId="urn:microsoft.com/office/officeart/2005/8/layout/hierarchy4"/>
    <dgm:cxn modelId="{CC27DB71-E6A2-4DE3-B8D0-CF807F5E4F80}" type="presParOf" srcId="{D6BFED71-187C-467B-8262-DE528ADCF79D}" destId="{885BD002-3C7B-4043-B1B5-3713E219EE43}" srcOrd="2" destOrd="0" presId="urn:microsoft.com/office/officeart/2005/8/layout/hierarchy4"/>
    <dgm:cxn modelId="{91B253B8-A685-4A56-B770-A594BA89FDBE}" type="presParOf" srcId="{885BD002-3C7B-4043-B1B5-3713E219EE43}" destId="{40EFD2F2-376E-4685-ACA9-C299F2DA5EA7}" srcOrd="0" destOrd="0" presId="urn:microsoft.com/office/officeart/2005/8/layout/hierarchy4"/>
    <dgm:cxn modelId="{3C8B70C6-4E0F-4DBC-A844-F90165AFD14E}" type="presParOf" srcId="{40EFD2F2-376E-4685-ACA9-C299F2DA5EA7}" destId="{AA3B262E-07CC-48AB-BF01-05EEC686DC48}" srcOrd="0" destOrd="0" presId="urn:microsoft.com/office/officeart/2005/8/layout/hierarchy4"/>
    <dgm:cxn modelId="{C1BE09F6-BC76-4676-970F-34F4A6B538AA}" type="presParOf" srcId="{40EFD2F2-376E-4685-ACA9-C299F2DA5EA7}" destId="{C0C9E8DD-8A58-4367-930D-C2D1A66BADF7}" srcOrd="1" destOrd="0" presId="urn:microsoft.com/office/officeart/2005/8/layout/hierarchy4"/>
    <dgm:cxn modelId="{63D3EE5E-FBEB-4A5C-9370-5D70A25B00DB}" type="presParOf" srcId="{885BD002-3C7B-4043-B1B5-3713E219EE43}" destId="{B0F90892-B732-4819-82A0-6A0430454686}" srcOrd="1" destOrd="0" presId="urn:microsoft.com/office/officeart/2005/8/layout/hierarchy4"/>
    <dgm:cxn modelId="{C3525415-8B7B-4B1A-9DD5-57DAA1C19272}" type="presParOf" srcId="{885BD002-3C7B-4043-B1B5-3713E219EE43}" destId="{9F52D7CC-6108-497D-BBD2-AE23555AA641}" srcOrd="2" destOrd="0" presId="urn:microsoft.com/office/officeart/2005/8/layout/hierarchy4"/>
    <dgm:cxn modelId="{E642FFF5-E10F-45FC-96FE-FF3220E66791}" type="presParOf" srcId="{9F52D7CC-6108-497D-BBD2-AE23555AA641}" destId="{F2770547-4244-448A-9E4F-3AA92DDACA78}" srcOrd="0" destOrd="0" presId="urn:microsoft.com/office/officeart/2005/8/layout/hierarchy4"/>
    <dgm:cxn modelId="{E7338608-E151-4BE1-9806-4E3D8355B96B}" type="presParOf" srcId="{9F52D7CC-6108-497D-BBD2-AE23555AA641}" destId="{97A5D696-BD3B-4F30-B1FA-97E451DC449B}" srcOrd="1" destOrd="0" presId="urn:microsoft.com/office/officeart/2005/8/layout/hierarchy4"/>
    <dgm:cxn modelId="{E1131529-649F-4825-8872-91C7BB0C0DF6}" type="presParOf" srcId="{EA8A33D5-8EDE-47BC-A14F-A7AFFB6976E5}" destId="{EE9F5914-ED8F-4919-A900-09C0235002F0}" srcOrd="1" destOrd="0" presId="urn:microsoft.com/office/officeart/2005/8/layout/hierarchy4"/>
    <dgm:cxn modelId="{C179CB1A-13C0-4371-8825-A7A8F6178FB4}" type="presParOf" srcId="{EA8A33D5-8EDE-47BC-A14F-A7AFFB6976E5}" destId="{EA506109-3EFF-4636-BB81-BEE576206AB0}" srcOrd="2" destOrd="0" presId="urn:microsoft.com/office/officeart/2005/8/layout/hierarchy4"/>
    <dgm:cxn modelId="{B6CB366C-8ECC-4670-8D21-132F4D530F00}" type="presParOf" srcId="{EA506109-3EFF-4636-BB81-BEE576206AB0}" destId="{E1C293E8-281D-4A2E-B5DF-A734EC8D2E23}" srcOrd="0" destOrd="0" presId="urn:microsoft.com/office/officeart/2005/8/layout/hierarchy4"/>
    <dgm:cxn modelId="{94A0DC45-D461-42FC-882B-785E2638A013}" type="presParOf" srcId="{EA506109-3EFF-4636-BB81-BEE576206AB0}" destId="{7DBA6C0F-AEAF-4AF2-B122-D28C7FA99214}" srcOrd="1" destOrd="0" presId="urn:microsoft.com/office/officeart/2005/8/layout/hierarchy4"/>
  </dgm:cxnLst>
  <dgm:bg/>
  <dgm:whole/>
</dgm:dataModel>
</file>

<file path=ppt/diagrams/data72.xml><?xml version="1.0" encoding="utf-8"?>
<dgm:dataModel xmlns:dgm="http://schemas.openxmlformats.org/drawingml/2006/diagram" xmlns:a="http://schemas.openxmlformats.org/drawingml/2006/main">
  <dgm:ptLst>
    <dgm:pt modelId="{DD3DF852-8F7A-41C8-A1D5-0988D90D1251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31AF8EE5-1700-4640-837F-0B2B9041C9A0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noFill/>
        <a:ln>
          <a:noFill/>
        </a:ln>
      </dgm:spPr>
      <dgm:t>
        <a:bodyPr/>
        <a:lstStyle/>
        <a:p>
          <a:r>
            <a:rPr lang="es-CO" sz="2800" b="0" i="1" dirty="0" smtClean="0"/>
            <a:t>Rita Londoño de Puerta                                                                     </a:t>
          </a:r>
          <a:r>
            <a:rPr lang="es-CO" sz="1800" b="0" i="1" dirty="0" smtClean="0"/>
            <a:t>-Tatarabuela de José Vicente González Arango – (8 de 16)</a:t>
          </a:r>
          <a:endParaRPr lang="es-CO" sz="1800" b="0" i="1" dirty="0"/>
        </a:p>
      </dgm:t>
    </dgm:pt>
    <dgm:pt modelId="{4DFE720C-9F25-484A-965C-1DC5B0CF1C4D}" type="parTrans" cxnId="{2F970BBC-C3D1-4CED-9769-71C9639CC89D}">
      <dgm:prSet/>
      <dgm:spPr/>
      <dgm:t>
        <a:bodyPr/>
        <a:lstStyle/>
        <a:p>
          <a:endParaRPr lang="es-CO"/>
        </a:p>
      </dgm:t>
    </dgm:pt>
    <dgm:pt modelId="{5A44CD16-872F-4DDB-9757-16986BBD2E63}" type="sibTrans" cxnId="{2F970BBC-C3D1-4CED-9769-71C9639CC89D}">
      <dgm:prSet/>
      <dgm:spPr/>
      <dgm:t>
        <a:bodyPr/>
        <a:lstStyle/>
        <a:p>
          <a:endParaRPr lang="es-CO"/>
        </a:p>
      </dgm:t>
    </dgm:pt>
    <dgm:pt modelId="{0EF48B4A-46A2-4472-8AF5-136CF4BE2BBF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Antonio Londoño Zapata</a:t>
          </a:r>
          <a:endParaRPr lang="es-CO" sz="2000" dirty="0"/>
        </a:p>
      </dgm:t>
    </dgm:pt>
    <dgm:pt modelId="{B1CF6ACA-EC02-47AD-8E89-044A82849D2D}" type="parTrans" cxnId="{6763E96F-7805-4A52-BEE2-C04172A9C6E0}">
      <dgm:prSet/>
      <dgm:spPr/>
      <dgm:t>
        <a:bodyPr/>
        <a:lstStyle/>
        <a:p>
          <a:endParaRPr lang="es-CO"/>
        </a:p>
      </dgm:t>
    </dgm:pt>
    <dgm:pt modelId="{E1E0B1D5-DC73-4F75-BE83-3CA4A58012D9}" type="sibTrans" cxnId="{6763E96F-7805-4A52-BEE2-C04172A9C6E0}">
      <dgm:prSet/>
      <dgm:spPr/>
      <dgm:t>
        <a:bodyPr/>
        <a:lstStyle/>
        <a:p>
          <a:endParaRPr lang="es-CO"/>
        </a:p>
      </dgm:t>
    </dgm:pt>
    <dgm:pt modelId="{3C0029DD-607A-4792-B13B-4799CB8CE4D9}">
      <dgm:prSet phldrT="[Texto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dirty="0" smtClean="0"/>
            <a:t>Juan Londoño </a:t>
          </a:r>
          <a:r>
            <a:rPr lang="es-CO" sz="1600" dirty="0" err="1" smtClean="0"/>
            <a:t>Trasmiera</a:t>
          </a:r>
          <a:endParaRPr lang="es-CO" sz="1600" dirty="0"/>
        </a:p>
      </dgm:t>
    </dgm:pt>
    <dgm:pt modelId="{876A9E80-0F5B-4673-9ACC-7F23052308C7}" type="parTrans" cxnId="{5FF2BF89-DC3E-4CBC-BAA7-C43A0CF638C2}">
      <dgm:prSet/>
      <dgm:spPr/>
      <dgm:t>
        <a:bodyPr/>
        <a:lstStyle/>
        <a:p>
          <a:endParaRPr lang="es-CO"/>
        </a:p>
      </dgm:t>
    </dgm:pt>
    <dgm:pt modelId="{E5DFF71D-3091-4DCB-B832-D366C6BE15A9}" type="sibTrans" cxnId="{5FF2BF89-DC3E-4CBC-BAA7-C43A0CF638C2}">
      <dgm:prSet/>
      <dgm:spPr/>
      <dgm:t>
        <a:bodyPr/>
        <a:lstStyle/>
        <a:p>
          <a:endParaRPr lang="es-CO"/>
        </a:p>
      </dgm:t>
    </dgm:pt>
    <dgm:pt modelId="{FEEB423C-F69D-4665-ACC5-80A6CD6F6CDD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900" baseline="0" dirty="0" smtClean="0"/>
            <a:t>Bárbara Zapata Toro</a:t>
          </a:r>
          <a:endParaRPr lang="es-CO" sz="1900" baseline="0" dirty="0"/>
        </a:p>
      </dgm:t>
    </dgm:pt>
    <dgm:pt modelId="{BB0C4B27-4154-458D-8088-ACB11AC92603}" type="parTrans" cxnId="{F36598AB-9657-49C8-98D5-A733DF6B81A3}">
      <dgm:prSet/>
      <dgm:spPr/>
      <dgm:t>
        <a:bodyPr/>
        <a:lstStyle/>
        <a:p>
          <a:endParaRPr lang="es-CO"/>
        </a:p>
      </dgm:t>
    </dgm:pt>
    <dgm:pt modelId="{166C50B6-E3A6-4844-B5D6-8F4B9CF09C48}" type="sibTrans" cxnId="{F36598AB-9657-49C8-98D5-A733DF6B81A3}">
      <dgm:prSet/>
      <dgm:spPr/>
      <dgm:t>
        <a:bodyPr/>
        <a:lstStyle/>
        <a:p>
          <a:endParaRPr lang="es-CO"/>
        </a:p>
      </dgm:t>
    </dgm:pt>
    <dgm:pt modelId="{FE68A92B-74D2-422D-AC9A-E1777129AE4F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Mariana Puerta Molina</a:t>
          </a:r>
          <a:endParaRPr lang="es-CO" sz="2000" dirty="0"/>
        </a:p>
      </dgm:t>
    </dgm:pt>
    <dgm:pt modelId="{E164C18D-884A-45F7-9CAB-4A5653A3D1D5}" type="parTrans" cxnId="{54B62F2D-E96F-4AE2-B43D-9C2305CC680A}">
      <dgm:prSet/>
      <dgm:spPr/>
      <dgm:t>
        <a:bodyPr/>
        <a:lstStyle/>
        <a:p>
          <a:endParaRPr lang="es-CO"/>
        </a:p>
      </dgm:t>
    </dgm:pt>
    <dgm:pt modelId="{2C43BBFE-A0AB-4C28-9795-2B4FF35616BF}" type="sibTrans" cxnId="{54B62F2D-E96F-4AE2-B43D-9C2305CC680A}">
      <dgm:prSet/>
      <dgm:spPr/>
      <dgm:t>
        <a:bodyPr/>
        <a:lstStyle/>
        <a:p>
          <a:endParaRPr lang="es-CO"/>
        </a:p>
      </dgm:t>
    </dgm:pt>
    <dgm:pt modelId="{6E4B6E59-60DF-44E2-BAAE-EB8E8A1948AC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900" baseline="0" dirty="0" smtClean="0"/>
            <a:t>Martín Antonio Puerta Libreros</a:t>
          </a:r>
          <a:endParaRPr lang="es-CO" sz="1900" baseline="0" dirty="0"/>
        </a:p>
      </dgm:t>
    </dgm:pt>
    <dgm:pt modelId="{E3CC1833-6360-49DD-9CE5-DBEC50ED0838}" type="parTrans" cxnId="{9A8B7FBB-32E8-4D0E-BC20-00DE1A0F1FEA}">
      <dgm:prSet/>
      <dgm:spPr/>
      <dgm:t>
        <a:bodyPr/>
        <a:lstStyle/>
        <a:p>
          <a:endParaRPr lang="es-CO"/>
        </a:p>
      </dgm:t>
    </dgm:pt>
    <dgm:pt modelId="{7BD3DAA7-9FFD-43B0-8E6F-06A6FB04DA0A}" type="sibTrans" cxnId="{9A8B7FBB-32E8-4D0E-BC20-00DE1A0F1FEA}">
      <dgm:prSet/>
      <dgm:spPr/>
      <dgm:t>
        <a:bodyPr/>
        <a:lstStyle/>
        <a:p>
          <a:endParaRPr lang="es-CO"/>
        </a:p>
      </dgm:t>
    </dgm:pt>
    <dgm:pt modelId="{F74CDC5F-01C0-4007-AB8B-7CEA2D9B25BB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dirty="0" smtClean="0"/>
            <a:t>Antonio Zapata Gómez de </a:t>
          </a:r>
          <a:r>
            <a:rPr lang="es-CO" dirty="0" err="1" smtClean="0"/>
            <a:t>Múnera</a:t>
          </a:r>
          <a:endParaRPr lang="es-CO" dirty="0"/>
        </a:p>
      </dgm:t>
    </dgm:pt>
    <dgm:pt modelId="{4EF626F1-15FF-4626-856D-4A9E813A8A54}" type="parTrans" cxnId="{D57AABEC-3453-4FAC-8697-5433DC55C2F7}">
      <dgm:prSet/>
      <dgm:spPr/>
      <dgm:t>
        <a:bodyPr/>
        <a:lstStyle/>
        <a:p>
          <a:endParaRPr lang="es-CO"/>
        </a:p>
      </dgm:t>
    </dgm:pt>
    <dgm:pt modelId="{26831A5C-F582-4BDE-B5C2-526B3BD6AB68}" type="sibTrans" cxnId="{D57AABEC-3453-4FAC-8697-5433DC55C2F7}">
      <dgm:prSet/>
      <dgm:spPr/>
      <dgm:t>
        <a:bodyPr/>
        <a:lstStyle/>
        <a:p>
          <a:endParaRPr lang="es-CO"/>
        </a:p>
      </dgm:t>
    </dgm:pt>
    <dgm:pt modelId="{BB413008-5A6F-49A0-93E7-AFABB4F85338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500" dirty="0" smtClean="0"/>
            <a:t>Ana María de Toro Zapata                </a:t>
          </a:r>
          <a:r>
            <a:rPr lang="es-CO" sz="1200" dirty="0" smtClean="0">
              <a:sym typeface="Wingdings" pitchFamily="2" charset="2"/>
            </a:rPr>
            <a:t> 74</a:t>
          </a:r>
          <a:endParaRPr lang="es-CO" sz="1200" dirty="0"/>
        </a:p>
      </dgm:t>
    </dgm:pt>
    <dgm:pt modelId="{33D63F00-E455-4443-9797-F209685E6A68}" type="parTrans" cxnId="{7198490E-1AB1-4373-96DC-DA7B7BFDE5AF}">
      <dgm:prSet/>
      <dgm:spPr/>
      <dgm:t>
        <a:bodyPr/>
        <a:lstStyle/>
        <a:p>
          <a:endParaRPr lang="es-CO"/>
        </a:p>
      </dgm:t>
    </dgm:pt>
    <dgm:pt modelId="{1B74C3D7-3328-4F57-8542-3238BD959414}" type="sibTrans" cxnId="{7198490E-1AB1-4373-96DC-DA7B7BFDE5AF}">
      <dgm:prSet/>
      <dgm:spPr/>
      <dgm:t>
        <a:bodyPr/>
        <a:lstStyle/>
        <a:p>
          <a:endParaRPr lang="es-CO"/>
        </a:p>
      </dgm:t>
    </dgm:pt>
    <dgm:pt modelId="{7F0F7517-08A7-4C74-9338-E6A4BA413433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900" baseline="0" dirty="0" smtClean="0"/>
            <a:t>Beatriz Molina Zapata</a:t>
          </a:r>
          <a:endParaRPr lang="es-CO" sz="1900" baseline="0" dirty="0"/>
        </a:p>
      </dgm:t>
    </dgm:pt>
    <dgm:pt modelId="{8D5EB2C9-4DF4-4ABA-B6BB-E13EA50EDD3D}" type="parTrans" cxnId="{19398997-F255-4656-8250-AE233E9FAA28}">
      <dgm:prSet/>
      <dgm:spPr/>
      <dgm:t>
        <a:bodyPr/>
        <a:lstStyle/>
        <a:p>
          <a:endParaRPr lang="es-CO"/>
        </a:p>
      </dgm:t>
    </dgm:pt>
    <dgm:pt modelId="{E4E553DF-971A-41E0-8D68-5652BBBB5FD3}" type="sibTrans" cxnId="{19398997-F255-4656-8250-AE233E9FAA28}">
      <dgm:prSet/>
      <dgm:spPr/>
      <dgm:t>
        <a:bodyPr/>
        <a:lstStyle/>
        <a:p>
          <a:endParaRPr lang="es-CO"/>
        </a:p>
      </dgm:t>
    </dgm:pt>
    <dgm:pt modelId="{7BB67B89-86D0-4E69-ADA3-90A668BB7C2B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500" dirty="0" smtClean="0"/>
            <a:t>Juan Antonio Puerta Serna</a:t>
          </a:r>
          <a:endParaRPr lang="es-CO" sz="1200" dirty="0"/>
        </a:p>
      </dgm:t>
    </dgm:pt>
    <dgm:pt modelId="{2611C393-8730-4642-B611-94BBEF32CFEB}" type="parTrans" cxnId="{7CE489C3-0BB6-4F5F-9031-073F25CB025E}">
      <dgm:prSet/>
      <dgm:spPr/>
      <dgm:t>
        <a:bodyPr/>
        <a:lstStyle/>
        <a:p>
          <a:endParaRPr lang="es-CO"/>
        </a:p>
      </dgm:t>
    </dgm:pt>
    <dgm:pt modelId="{98872930-ABE8-4029-9AA2-52176F935737}" type="sibTrans" cxnId="{7CE489C3-0BB6-4F5F-9031-073F25CB025E}">
      <dgm:prSet/>
      <dgm:spPr/>
      <dgm:t>
        <a:bodyPr/>
        <a:lstStyle/>
        <a:p>
          <a:endParaRPr lang="es-CO"/>
        </a:p>
      </dgm:t>
    </dgm:pt>
    <dgm:pt modelId="{CEB413AF-E8C4-48F5-9ED6-FFBF750B67AC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500" dirty="0" smtClean="0"/>
            <a:t>María Libreros Mejía          </a:t>
          </a:r>
          <a:r>
            <a:rPr lang="es-CO" sz="1200" dirty="0" smtClean="0">
              <a:sym typeface="Wingdings" pitchFamily="2" charset="2"/>
            </a:rPr>
            <a:t> 75</a:t>
          </a:r>
          <a:endParaRPr lang="es-CO" sz="1200" dirty="0"/>
        </a:p>
      </dgm:t>
    </dgm:pt>
    <dgm:pt modelId="{66DCFC6B-AEC0-46B5-A658-54E4F77FD71A}" type="parTrans" cxnId="{78731EA5-FA44-450E-90DD-A444150821CD}">
      <dgm:prSet/>
      <dgm:spPr/>
      <dgm:t>
        <a:bodyPr/>
        <a:lstStyle/>
        <a:p>
          <a:endParaRPr lang="es-CO"/>
        </a:p>
      </dgm:t>
    </dgm:pt>
    <dgm:pt modelId="{0AF72BE3-B746-409C-BEB8-03240BEA0DCE}" type="sibTrans" cxnId="{78731EA5-FA44-450E-90DD-A444150821CD}">
      <dgm:prSet/>
      <dgm:spPr/>
      <dgm:t>
        <a:bodyPr/>
        <a:lstStyle/>
        <a:p>
          <a:endParaRPr lang="es-CO"/>
        </a:p>
      </dgm:t>
    </dgm:pt>
    <dgm:pt modelId="{827EBE85-7271-49B3-9794-1B32D9B74DDC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500" dirty="0" smtClean="0"/>
            <a:t>Clemente Molina Beltrán            </a:t>
          </a:r>
          <a:r>
            <a:rPr lang="es-CO" sz="1200" dirty="0" smtClean="0">
              <a:sym typeface="Wingdings" pitchFamily="2" charset="2"/>
            </a:rPr>
            <a:t> 78</a:t>
          </a:r>
          <a:endParaRPr lang="es-CO" sz="1200" dirty="0"/>
        </a:p>
      </dgm:t>
    </dgm:pt>
    <dgm:pt modelId="{CDB9ACFC-F678-46FC-B346-F74070F082C4}" type="parTrans" cxnId="{16FD89C8-C519-4372-9D8D-2ECCFD11FDD1}">
      <dgm:prSet/>
      <dgm:spPr/>
      <dgm:t>
        <a:bodyPr/>
        <a:lstStyle/>
        <a:p>
          <a:endParaRPr lang="es-CO"/>
        </a:p>
      </dgm:t>
    </dgm:pt>
    <dgm:pt modelId="{DDF2DA7E-9655-4674-BE55-6E5662E8CDA5}" type="sibTrans" cxnId="{16FD89C8-C519-4372-9D8D-2ECCFD11FDD1}">
      <dgm:prSet/>
      <dgm:spPr/>
      <dgm:t>
        <a:bodyPr/>
        <a:lstStyle/>
        <a:p>
          <a:endParaRPr lang="es-CO"/>
        </a:p>
      </dgm:t>
    </dgm:pt>
    <dgm:pt modelId="{95B12BE4-A90A-4EF7-8837-3DB652EB8029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500" dirty="0" smtClean="0"/>
            <a:t>Andrea Zapata Serna           </a:t>
          </a:r>
          <a:r>
            <a:rPr lang="es-CO" sz="1200" dirty="0" smtClean="0">
              <a:sym typeface="Wingdings" pitchFamily="2" charset="2"/>
            </a:rPr>
            <a:t> 81</a:t>
          </a:r>
          <a:endParaRPr lang="es-CO" sz="1200" dirty="0"/>
        </a:p>
      </dgm:t>
    </dgm:pt>
    <dgm:pt modelId="{DA5191EB-F670-4C23-BA5A-215A0CBE9A02}" type="parTrans" cxnId="{FB38BC80-03C7-42B0-AAE4-88477E541A0D}">
      <dgm:prSet/>
      <dgm:spPr/>
      <dgm:t>
        <a:bodyPr/>
        <a:lstStyle/>
        <a:p>
          <a:endParaRPr lang="es-CO"/>
        </a:p>
      </dgm:t>
    </dgm:pt>
    <dgm:pt modelId="{28C20ABB-58DB-488C-A5B5-1B4964145605}" type="sibTrans" cxnId="{FB38BC80-03C7-42B0-AAE4-88477E541A0D}">
      <dgm:prSet/>
      <dgm:spPr/>
      <dgm:t>
        <a:bodyPr/>
        <a:lstStyle/>
        <a:p>
          <a:endParaRPr lang="es-CO"/>
        </a:p>
      </dgm:t>
    </dgm:pt>
    <dgm:pt modelId="{79D2C2BC-F927-4342-A3CE-B181104BE81A}" type="pres">
      <dgm:prSet presAssocID="{DD3DF852-8F7A-41C8-A1D5-0988D90D1251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7FE1FA04-3461-4022-9A1A-087205EFDA6A}" type="pres">
      <dgm:prSet presAssocID="{31AF8EE5-1700-4640-837F-0B2B9041C9A0}" presName="vertOne" presStyleCnt="0"/>
      <dgm:spPr/>
    </dgm:pt>
    <dgm:pt modelId="{EFBE98FD-A57E-4782-BA33-ECC7D44EA2D6}" type="pres">
      <dgm:prSet presAssocID="{31AF8EE5-1700-4640-837F-0B2B9041C9A0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ABFE8178-1461-4CEB-84E5-A35D29962E9A}" type="pres">
      <dgm:prSet presAssocID="{31AF8EE5-1700-4640-837F-0B2B9041C9A0}" presName="parTransOne" presStyleCnt="0"/>
      <dgm:spPr/>
    </dgm:pt>
    <dgm:pt modelId="{C1173894-7F38-4D97-8E08-B7F9698317E6}" type="pres">
      <dgm:prSet presAssocID="{31AF8EE5-1700-4640-837F-0B2B9041C9A0}" presName="horzOne" presStyleCnt="0"/>
      <dgm:spPr/>
    </dgm:pt>
    <dgm:pt modelId="{DE455C2F-7020-4106-8BE5-B19DABB95A2A}" type="pres">
      <dgm:prSet presAssocID="{0EF48B4A-46A2-4472-8AF5-136CF4BE2BBF}" presName="vertTwo" presStyleCnt="0"/>
      <dgm:spPr/>
    </dgm:pt>
    <dgm:pt modelId="{4FC751BE-DF53-4CB9-ABE0-DA53176DE06A}" type="pres">
      <dgm:prSet presAssocID="{0EF48B4A-46A2-4472-8AF5-136CF4BE2BBF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67CA8F07-B3F9-4A5E-A632-757098E760EF}" type="pres">
      <dgm:prSet presAssocID="{0EF48B4A-46A2-4472-8AF5-136CF4BE2BBF}" presName="parTransTwo" presStyleCnt="0"/>
      <dgm:spPr/>
    </dgm:pt>
    <dgm:pt modelId="{C5F92EBF-F92F-4ADE-A2D9-4EC9FE0C49E1}" type="pres">
      <dgm:prSet presAssocID="{0EF48B4A-46A2-4472-8AF5-136CF4BE2BBF}" presName="horzTwo" presStyleCnt="0"/>
      <dgm:spPr/>
    </dgm:pt>
    <dgm:pt modelId="{C15375AE-D9CF-413F-BDDE-52F983F0ED98}" type="pres">
      <dgm:prSet presAssocID="{3C0029DD-607A-4792-B13B-4799CB8CE4D9}" presName="vertThree" presStyleCnt="0"/>
      <dgm:spPr/>
    </dgm:pt>
    <dgm:pt modelId="{80C8DBE1-3BAB-4185-81D1-BDD782EC78DE}" type="pres">
      <dgm:prSet presAssocID="{3C0029DD-607A-4792-B13B-4799CB8CE4D9}" presName="txThre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7DC93B9A-DE2F-47F6-9F7F-CA6660328440}" type="pres">
      <dgm:prSet presAssocID="{3C0029DD-607A-4792-B13B-4799CB8CE4D9}" presName="horzThree" presStyleCnt="0"/>
      <dgm:spPr/>
    </dgm:pt>
    <dgm:pt modelId="{E7F6F63C-1463-4561-8C6F-D6A911CE14E7}" type="pres">
      <dgm:prSet presAssocID="{E5DFF71D-3091-4DCB-B832-D366C6BE15A9}" presName="sibSpaceThree" presStyleCnt="0"/>
      <dgm:spPr/>
    </dgm:pt>
    <dgm:pt modelId="{A83E2C51-C1CB-4406-9CFD-E2B80D934CA5}" type="pres">
      <dgm:prSet presAssocID="{FEEB423C-F69D-4665-ACC5-80A6CD6F6CDD}" presName="vertThree" presStyleCnt="0"/>
      <dgm:spPr/>
    </dgm:pt>
    <dgm:pt modelId="{E4E96DF6-1C58-472E-8FC2-58F49D444832}" type="pres">
      <dgm:prSet presAssocID="{FEEB423C-F69D-4665-ACC5-80A6CD6F6CDD}" presName="txThre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7FD69601-A005-4EED-82E8-57F08B51FF47}" type="pres">
      <dgm:prSet presAssocID="{FEEB423C-F69D-4665-ACC5-80A6CD6F6CDD}" presName="parTransThree" presStyleCnt="0"/>
      <dgm:spPr/>
    </dgm:pt>
    <dgm:pt modelId="{1945595C-80CF-40A7-AAE5-15BDE8BC070C}" type="pres">
      <dgm:prSet presAssocID="{FEEB423C-F69D-4665-ACC5-80A6CD6F6CDD}" presName="horzThree" presStyleCnt="0"/>
      <dgm:spPr/>
    </dgm:pt>
    <dgm:pt modelId="{DFD3CA7B-FEC7-455A-AD65-71264C271A1E}" type="pres">
      <dgm:prSet presAssocID="{F74CDC5F-01C0-4007-AB8B-7CEA2D9B25BB}" presName="vertFour" presStyleCnt="0">
        <dgm:presLayoutVars>
          <dgm:chPref val="3"/>
        </dgm:presLayoutVars>
      </dgm:prSet>
      <dgm:spPr/>
    </dgm:pt>
    <dgm:pt modelId="{B8587ACD-EE9A-4BE8-A03B-DB06D54C74ED}" type="pres">
      <dgm:prSet presAssocID="{F74CDC5F-01C0-4007-AB8B-7CEA2D9B25BB}" presName="txFour" presStyleLbl="node4" presStyleIdx="0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E17ECFA0-8F49-405B-9360-2253BF350300}" type="pres">
      <dgm:prSet presAssocID="{F74CDC5F-01C0-4007-AB8B-7CEA2D9B25BB}" presName="horzFour" presStyleCnt="0"/>
      <dgm:spPr/>
    </dgm:pt>
    <dgm:pt modelId="{101F15AE-FFDD-4737-908F-728D84D0DAA5}" type="pres">
      <dgm:prSet presAssocID="{26831A5C-F582-4BDE-B5C2-526B3BD6AB68}" presName="sibSpaceFour" presStyleCnt="0"/>
      <dgm:spPr/>
    </dgm:pt>
    <dgm:pt modelId="{34DA5DD2-918B-4B70-AB72-F74427337343}" type="pres">
      <dgm:prSet presAssocID="{BB413008-5A6F-49A0-93E7-AFABB4F85338}" presName="vertFour" presStyleCnt="0">
        <dgm:presLayoutVars>
          <dgm:chPref val="3"/>
        </dgm:presLayoutVars>
      </dgm:prSet>
      <dgm:spPr/>
    </dgm:pt>
    <dgm:pt modelId="{879949F9-6ACE-4916-B8DE-071A04C893B4}" type="pres">
      <dgm:prSet presAssocID="{BB413008-5A6F-49A0-93E7-AFABB4F85338}" presName="txFour" presStyleLbl="node4" presStyleIdx="1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A72CC466-75FC-4A69-8A57-642E0A5641B6}" type="pres">
      <dgm:prSet presAssocID="{BB413008-5A6F-49A0-93E7-AFABB4F85338}" presName="horzFour" presStyleCnt="0"/>
      <dgm:spPr/>
    </dgm:pt>
    <dgm:pt modelId="{3E1AFEC4-78FE-4D98-BB4D-3F39C9F8783B}" type="pres">
      <dgm:prSet presAssocID="{E1E0B1D5-DC73-4F75-BE83-3CA4A58012D9}" presName="sibSpaceTwo" presStyleCnt="0"/>
      <dgm:spPr/>
    </dgm:pt>
    <dgm:pt modelId="{ED0966DC-139E-4D35-969B-DBAC56647CF9}" type="pres">
      <dgm:prSet presAssocID="{FE68A92B-74D2-422D-AC9A-E1777129AE4F}" presName="vertTwo" presStyleCnt="0"/>
      <dgm:spPr/>
    </dgm:pt>
    <dgm:pt modelId="{E07A6031-E38D-4767-AB3E-8D1565E7AB17}" type="pres">
      <dgm:prSet presAssocID="{FE68A92B-74D2-422D-AC9A-E1777129AE4F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CE1A2810-2B09-4545-9922-30E17EA95638}" type="pres">
      <dgm:prSet presAssocID="{FE68A92B-74D2-422D-AC9A-E1777129AE4F}" presName="parTransTwo" presStyleCnt="0"/>
      <dgm:spPr/>
    </dgm:pt>
    <dgm:pt modelId="{54C3B82F-97AC-443E-97F2-92438C2EE1BC}" type="pres">
      <dgm:prSet presAssocID="{FE68A92B-74D2-422D-AC9A-E1777129AE4F}" presName="horzTwo" presStyleCnt="0"/>
      <dgm:spPr/>
    </dgm:pt>
    <dgm:pt modelId="{5524480F-4472-44F4-803E-65023B3DE902}" type="pres">
      <dgm:prSet presAssocID="{6E4B6E59-60DF-44E2-BAAE-EB8E8A1948AC}" presName="vertThree" presStyleCnt="0"/>
      <dgm:spPr/>
    </dgm:pt>
    <dgm:pt modelId="{49990FCF-FB64-4B4B-990C-B48A851D610D}" type="pres">
      <dgm:prSet presAssocID="{6E4B6E59-60DF-44E2-BAAE-EB8E8A1948AC}" presName="txThree" presStyleLbl="node3" presStyleIdx="2" presStyleCnt="4" custLinFactNeighborX="-1173" custLinFactNeighborY="11575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438570FF-9169-436F-9E1B-37055F35DEBF}" type="pres">
      <dgm:prSet presAssocID="{6E4B6E59-60DF-44E2-BAAE-EB8E8A1948AC}" presName="parTransThree" presStyleCnt="0"/>
      <dgm:spPr/>
    </dgm:pt>
    <dgm:pt modelId="{8ACF3A50-CF1C-4C8B-9530-180DC54F1862}" type="pres">
      <dgm:prSet presAssocID="{6E4B6E59-60DF-44E2-BAAE-EB8E8A1948AC}" presName="horzThree" presStyleCnt="0"/>
      <dgm:spPr/>
    </dgm:pt>
    <dgm:pt modelId="{289FABAC-4B86-46C5-AF8C-94C27C27CB6C}" type="pres">
      <dgm:prSet presAssocID="{7BB67B89-86D0-4E69-ADA3-90A668BB7C2B}" presName="vertFour" presStyleCnt="0">
        <dgm:presLayoutVars>
          <dgm:chPref val="3"/>
        </dgm:presLayoutVars>
      </dgm:prSet>
      <dgm:spPr/>
    </dgm:pt>
    <dgm:pt modelId="{1CD684E7-8EB4-488B-8B9C-A26173C7A852}" type="pres">
      <dgm:prSet presAssocID="{7BB67B89-86D0-4E69-ADA3-90A668BB7C2B}" presName="txFour" presStyleLbl="node4" presStyleIdx="2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18F63CC9-3EC1-4CD6-BBDE-F67FE705C4E4}" type="pres">
      <dgm:prSet presAssocID="{7BB67B89-86D0-4E69-ADA3-90A668BB7C2B}" presName="horzFour" presStyleCnt="0"/>
      <dgm:spPr/>
    </dgm:pt>
    <dgm:pt modelId="{B589C40C-05B3-45F8-B07F-A03D3779EA87}" type="pres">
      <dgm:prSet presAssocID="{98872930-ABE8-4029-9AA2-52176F935737}" presName="sibSpaceFour" presStyleCnt="0"/>
      <dgm:spPr/>
    </dgm:pt>
    <dgm:pt modelId="{58F38CD4-CF94-4B63-A51F-195FA966059E}" type="pres">
      <dgm:prSet presAssocID="{CEB413AF-E8C4-48F5-9ED6-FFBF750B67AC}" presName="vertFour" presStyleCnt="0">
        <dgm:presLayoutVars>
          <dgm:chPref val="3"/>
        </dgm:presLayoutVars>
      </dgm:prSet>
      <dgm:spPr/>
    </dgm:pt>
    <dgm:pt modelId="{72659909-2425-4F00-B438-5576F4566DD7}" type="pres">
      <dgm:prSet presAssocID="{CEB413AF-E8C4-48F5-9ED6-FFBF750B67AC}" presName="txFour" presStyleLbl="node4" presStyleIdx="3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CA275C45-4778-4274-895E-1945994B52E7}" type="pres">
      <dgm:prSet presAssocID="{CEB413AF-E8C4-48F5-9ED6-FFBF750B67AC}" presName="horzFour" presStyleCnt="0"/>
      <dgm:spPr/>
    </dgm:pt>
    <dgm:pt modelId="{FEEF1B27-D6C3-43F3-989D-37326BE6D17B}" type="pres">
      <dgm:prSet presAssocID="{7BD3DAA7-9FFD-43B0-8E6F-06A6FB04DA0A}" presName="sibSpaceThree" presStyleCnt="0"/>
      <dgm:spPr/>
    </dgm:pt>
    <dgm:pt modelId="{9E6B8941-C442-4B82-8E41-98CE5D292D68}" type="pres">
      <dgm:prSet presAssocID="{7F0F7517-08A7-4C74-9338-E6A4BA413433}" presName="vertThree" presStyleCnt="0"/>
      <dgm:spPr/>
    </dgm:pt>
    <dgm:pt modelId="{23704EFE-75B1-4283-918C-90EF1DC7B26D}" type="pres">
      <dgm:prSet presAssocID="{7F0F7517-08A7-4C74-9338-E6A4BA413433}" presName="txThree" presStyleLbl="node3" presStyleIdx="3" presStyleCnt="4" custLinFactNeighborX="-79" custLinFactNeighborY="11575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AC4FA8A7-BB18-4441-BD4E-3CF04061CAF8}" type="pres">
      <dgm:prSet presAssocID="{7F0F7517-08A7-4C74-9338-E6A4BA413433}" presName="parTransThree" presStyleCnt="0"/>
      <dgm:spPr/>
    </dgm:pt>
    <dgm:pt modelId="{8AC4318D-F421-4FA6-9B2D-4EA6772831DD}" type="pres">
      <dgm:prSet presAssocID="{7F0F7517-08A7-4C74-9338-E6A4BA413433}" presName="horzThree" presStyleCnt="0"/>
      <dgm:spPr/>
    </dgm:pt>
    <dgm:pt modelId="{D009CF0C-F615-42C4-869C-BAE25F0FF836}" type="pres">
      <dgm:prSet presAssocID="{827EBE85-7271-49B3-9794-1B32D9B74DDC}" presName="vertFour" presStyleCnt="0">
        <dgm:presLayoutVars>
          <dgm:chPref val="3"/>
        </dgm:presLayoutVars>
      </dgm:prSet>
      <dgm:spPr/>
    </dgm:pt>
    <dgm:pt modelId="{E11912E8-C1BA-4538-BD2A-D029E7CD20B9}" type="pres">
      <dgm:prSet presAssocID="{827EBE85-7271-49B3-9794-1B32D9B74DDC}" presName="txFour" presStyleLbl="node4" presStyleIdx="4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8F2A1B66-4750-43D0-9465-6FE21929D0CA}" type="pres">
      <dgm:prSet presAssocID="{827EBE85-7271-49B3-9794-1B32D9B74DDC}" presName="horzFour" presStyleCnt="0"/>
      <dgm:spPr/>
    </dgm:pt>
    <dgm:pt modelId="{CC282B24-596C-486F-9211-B562E4A026F4}" type="pres">
      <dgm:prSet presAssocID="{DDF2DA7E-9655-4674-BE55-6E5662E8CDA5}" presName="sibSpaceFour" presStyleCnt="0"/>
      <dgm:spPr/>
    </dgm:pt>
    <dgm:pt modelId="{21800B02-79FB-4A35-8946-529BD2BD646A}" type="pres">
      <dgm:prSet presAssocID="{95B12BE4-A90A-4EF7-8837-3DB652EB8029}" presName="vertFour" presStyleCnt="0">
        <dgm:presLayoutVars>
          <dgm:chPref val="3"/>
        </dgm:presLayoutVars>
      </dgm:prSet>
      <dgm:spPr/>
    </dgm:pt>
    <dgm:pt modelId="{3348B235-6916-4059-8A8B-70630DF6839D}" type="pres">
      <dgm:prSet presAssocID="{95B12BE4-A90A-4EF7-8837-3DB652EB8029}" presName="txFour" presStyleLbl="node4" presStyleIdx="5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03847B90-60E2-47E8-95C3-CFB59EBB3505}" type="pres">
      <dgm:prSet presAssocID="{95B12BE4-A90A-4EF7-8837-3DB652EB8029}" presName="horzFour" presStyleCnt="0"/>
      <dgm:spPr/>
    </dgm:pt>
  </dgm:ptLst>
  <dgm:cxnLst>
    <dgm:cxn modelId="{ECCE9ECD-22CC-433A-B06C-AE0B0177091A}" type="presOf" srcId="{FE68A92B-74D2-422D-AC9A-E1777129AE4F}" destId="{E07A6031-E38D-4767-AB3E-8D1565E7AB17}" srcOrd="0" destOrd="0" presId="urn:microsoft.com/office/officeart/2005/8/layout/hierarchy4"/>
    <dgm:cxn modelId="{C0E82295-D1BF-4C3A-9536-19D96335B21E}" type="presOf" srcId="{CEB413AF-E8C4-48F5-9ED6-FFBF750B67AC}" destId="{72659909-2425-4F00-B438-5576F4566DD7}" srcOrd="0" destOrd="0" presId="urn:microsoft.com/office/officeart/2005/8/layout/hierarchy4"/>
    <dgm:cxn modelId="{F36598AB-9657-49C8-98D5-A733DF6B81A3}" srcId="{0EF48B4A-46A2-4472-8AF5-136CF4BE2BBF}" destId="{FEEB423C-F69D-4665-ACC5-80A6CD6F6CDD}" srcOrd="1" destOrd="0" parTransId="{BB0C4B27-4154-458D-8088-ACB11AC92603}" sibTransId="{166C50B6-E3A6-4844-B5D6-8F4B9CF09C48}"/>
    <dgm:cxn modelId="{FB38BC80-03C7-42B0-AAE4-88477E541A0D}" srcId="{7F0F7517-08A7-4C74-9338-E6A4BA413433}" destId="{95B12BE4-A90A-4EF7-8837-3DB652EB8029}" srcOrd="1" destOrd="0" parTransId="{DA5191EB-F670-4C23-BA5A-215A0CBE9A02}" sibTransId="{28C20ABB-58DB-488C-A5B5-1B4964145605}"/>
    <dgm:cxn modelId="{1F8622B3-CD31-4BC5-BC59-559FA1B75A3F}" type="presOf" srcId="{FEEB423C-F69D-4665-ACC5-80A6CD6F6CDD}" destId="{E4E96DF6-1C58-472E-8FC2-58F49D444832}" srcOrd="0" destOrd="0" presId="urn:microsoft.com/office/officeart/2005/8/layout/hierarchy4"/>
    <dgm:cxn modelId="{7198490E-1AB1-4373-96DC-DA7B7BFDE5AF}" srcId="{FEEB423C-F69D-4665-ACC5-80A6CD6F6CDD}" destId="{BB413008-5A6F-49A0-93E7-AFABB4F85338}" srcOrd="1" destOrd="0" parTransId="{33D63F00-E455-4443-9797-F209685E6A68}" sibTransId="{1B74C3D7-3328-4F57-8542-3238BD959414}"/>
    <dgm:cxn modelId="{7CE489C3-0BB6-4F5F-9031-073F25CB025E}" srcId="{6E4B6E59-60DF-44E2-BAAE-EB8E8A1948AC}" destId="{7BB67B89-86D0-4E69-ADA3-90A668BB7C2B}" srcOrd="0" destOrd="0" parTransId="{2611C393-8730-4642-B611-94BBEF32CFEB}" sibTransId="{98872930-ABE8-4029-9AA2-52176F935737}"/>
    <dgm:cxn modelId="{BD816B80-579C-4A5D-AD86-4816066CEDD1}" type="presOf" srcId="{95B12BE4-A90A-4EF7-8837-3DB652EB8029}" destId="{3348B235-6916-4059-8A8B-70630DF6839D}" srcOrd="0" destOrd="0" presId="urn:microsoft.com/office/officeart/2005/8/layout/hierarchy4"/>
    <dgm:cxn modelId="{EA2ACFFD-5CA0-448D-BC35-2D6455EC8674}" type="presOf" srcId="{7F0F7517-08A7-4C74-9338-E6A4BA413433}" destId="{23704EFE-75B1-4283-918C-90EF1DC7B26D}" srcOrd="0" destOrd="0" presId="urn:microsoft.com/office/officeart/2005/8/layout/hierarchy4"/>
    <dgm:cxn modelId="{EC17D726-56D0-41C6-8BF5-98F9D9F80D2E}" type="presOf" srcId="{6E4B6E59-60DF-44E2-BAAE-EB8E8A1948AC}" destId="{49990FCF-FB64-4B4B-990C-B48A851D610D}" srcOrd="0" destOrd="0" presId="urn:microsoft.com/office/officeart/2005/8/layout/hierarchy4"/>
    <dgm:cxn modelId="{5BB2A6B6-5DC4-4FF3-BB97-9377C1FD6D38}" type="presOf" srcId="{BB413008-5A6F-49A0-93E7-AFABB4F85338}" destId="{879949F9-6ACE-4916-B8DE-071A04C893B4}" srcOrd="0" destOrd="0" presId="urn:microsoft.com/office/officeart/2005/8/layout/hierarchy4"/>
    <dgm:cxn modelId="{2FA246DA-AC3A-4975-AEF2-884BF70FE871}" type="presOf" srcId="{31AF8EE5-1700-4640-837F-0B2B9041C9A0}" destId="{EFBE98FD-A57E-4782-BA33-ECC7D44EA2D6}" srcOrd="0" destOrd="0" presId="urn:microsoft.com/office/officeart/2005/8/layout/hierarchy4"/>
    <dgm:cxn modelId="{78731EA5-FA44-450E-90DD-A444150821CD}" srcId="{6E4B6E59-60DF-44E2-BAAE-EB8E8A1948AC}" destId="{CEB413AF-E8C4-48F5-9ED6-FFBF750B67AC}" srcOrd="1" destOrd="0" parTransId="{66DCFC6B-AEC0-46B5-A658-54E4F77FD71A}" sibTransId="{0AF72BE3-B746-409C-BEB8-03240BEA0DCE}"/>
    <dgm:cxn modelId="{6763E96F-7805-4A52-BEE2-C04172A9C6E0}" srcId="{31AF8EE5-1700-4640-837F-0B2B9041C9A0}" destId="{0EF48B4A-46A2-4472-8AF5-136CF4BE2BBF}" srcOrd="0" destOrd="0" parTransId="{B1CF6ACA-EC02-47AD-8E89-044A82849D2D}" sibTransId="{E1E0B1D5-DC73-4F75-BE83-3CA4A58012D9}"/>
    <dgm:cxn modelId="{8970BEBE-7B70-45DE-B424-5C9066981D38}" type="presOf" srcId="{F74CDC5F-01C0-4007-AB8B-7CEA2D9B25BB}" destId="{B8587ACD-EE9A-4BE8-A03B-DB06D54C74ED}" srcOrd="0" destOrd="0" presId="urn:microsoft.com/office/officeart/2005/8/layout/hierarchy4"/>
    <dgm:cxn modelId="{2F4AC7E9-1765-45B4-B306-D0CB086F1C69}" type="presOf" srcId="{827EBE85-7271-49B3-9794-1B32D9B74DDC}" destId="{E11912E8-C1BA-4538-BD2A-D029E7CD20B9}" srcOrd="0" destOrd="0" presId="urn:microsoft.com/office/officeart/2005/8/layout/hierarchy4"/>
    <dgm:cxn modelId="{54B62F2D-E96F-4AE2-B43D-9C2305CC680A}" srcId="{31AF8EE5-1700-4640-837F-0B2B9041C9A0}" destId="{FE68A92B-74D2-422D-AC9A-E1777129AE4F}" srcOrd="1" destOrd="0" parTransId="{E164C18D-884A-45F7-9CAB-4A5653A3D1D5}" sibTransId="{2C43BBFE-A0AB-4C28-9795-2B4FF35616BF}"/>
    <dgm:cxn modelId="{5FF2BF89-DC3E-4CBC-BAA7-C43A0CF638C2}" srcId="{0EF48B4A-46A2-4472-8AF5-136CF4BE2BBF}" destId="{3C0029DD-607A-4792-B13B-4799CB8CE4D9}" srcOrd="0" destOrd="0" parTransId="{876A9E80-0F5B-4673-9ACC-7F23052308C7}" sibTransId="{E5DFF71D-3091-4DCB-B832-D366C6BE15A9}"/>
    <dgm:cxn modelId="{16FD89C8-C519-4372-9D8D-2ECCFD11FDD1}" srcId="{7F0F7517-08A7-4C74-9338-E6A4BA413433}" destId="{827EBE85-7271-49B3-9794-1B32D9B74DDC}" srcOrd="0" destOrd="0" parTransId="{CDB9ACFC-F678-46FC-B346-F74070F082C4}" sibTransId="{DDF2DA7E-9655-4674-BE55-6E5662E8CDA5}"/>
    <dgm:cxn modelId="{2F970BBC-C3D1-4CED-9769-71C9639CC89D}" srcId="{DD3DF852-8F7A-41C8-A1D5-0988D90D1251}" destId="{31AF8EE5-1700-4640-837F-0B2B9041C9A0}" srcOrd="0" destOrd="0" parTransId="{4DFE720C-9F25-484A-965C-1DC5B0CF1C4D}" sibTransId="{5A44CD16-872F-4DDB-9757-16986BBD2E63}"/>
    <dgm:cxn modelId="{783F5F17-21EB-49E6-AA15-4F1C462AEB35}" type="presOf" srcId="{0EF48B4A-46A2-4472-8AF5-136CF4BE2BBF}" destId="{4FC751BE-DF53-4CB9-ABE0-DA53176DE06A}" srcOrd="0" destOrd="0" presId="urn:microsoft.com/office/officeart/2005/8/layout/hierarchy4"/>
    <dgm:cxn modelId="{4A56E22C-779B-4D70-81DA-B0C63345E5C2}" type="presOf" srcId="{7BB67B89-86D0-4E69-ADA3-90A668BB7C2B}" destId="{1CD684E7-8EB4-488B-8B9C-A26173C7A852}" srcOrd="0" destOrd="0" presId="urn:microsoft.com/office/officeart/2005/8/layout/hierarchy4"/>
    <dgm:cxn modelId="{9A8B7FBB-32E8-4D0E-BC20-00DE1A0F1FEA}" srcId="{FE68A92B-74D2-422D-AC9A-E1777129AE4F}" destId="{6E4B6E59-60DF-44E2-BAAE-EB8E8A1948AC}" srcOrd="0" destOrd="0" parTransId="{E3CC1833-6360-49DD-9CE5-DBEC50ED0838}" sibTransId="{7BD3DAA7-9FFD-43B0-8E6F-06A6FB04DA0A}"/>
    <dgm:cxn modelId="{30EF2C81-0DE4-41BD-B6F9-26DB28D58443}" type="presOf" srcId="{DD3DF852-8F7A-41C8-A1D5-0988D90D1251}" destId="{79D2C2BC-F927-4342-A3CE-B181104BE81A}" srcOrd="0" destOrd="0" presId="urn:microsoft.com/office/officeart/2005/8/layout/hierarchy4"/>
    <dgm:cxn modelId="{D57AABEC-3453-4FAC-8697-5433DC55C2F7}" srcId="{FEEB423C-F69D-4665-ACC5-80A6CD6F6CDD}" destId="{F74CDC5F-01C0-4007-AB8B-7CEA2D9B25BB}" srcOrd="0" destOrd="0" parTransId="{4EF626F1-15FF-4626-856D-4A9E813A8A54}" sibTransId="{26831A5C-F582-4BDE-B5C2-526B3BD6AB68}"/>
    <dgm:cxn modelId="{19398997-F255-4656-8250-AE233E9FAA28}" srcId="{FE68A92B-74D2-422D-AC9A-E1777129AE4F}" destId="{7F0F7517-08A7-4C74-9338-E6A4BA413433}" srcOrd="1" destOrd="0" parTransId="{8D5EB2C9-4DF4-4ABA-B6BB-E13EA50EDD3D}" sibTransId="{E4E553DF-971A-41E0-8D68-5652BBBB5FD3}"/>
    <dgm:cxn modelId="{376B401C-47B4-40BA-9FF8-B34891588A63}" type="presOf" srcId="{3C0029DD-607A-4792-B13B-4799CB8CE4D9}" destId="{80C8DBE1-3BAB-4185-81D1-BDD782EC78DE}" srcOrd="0" destOrd="0" presId="urn:microsoft.com/office/officeart/2005/8/layout/hierarchy4"/>
    <dgm:cxn modelId="{1C612CFD-7F85-47C1-A958-2C6057322814}" type="presParOf" srcId="{79D2C2BC-F927-4342-A3CE-B181104BE81A}" destId="{7FE1FA04-3461-4022-9A1A-087205EFDA6A}" srcOrd="0" destOrd="0" presId="urn:microsoft.com/office/officeart/2005/8/layout/hierarchy4"/>
    <dgm:cxn modelId="{76C63744-0719-4A31-B47B-A2F6FB277323}" type="presParOf" srcId="{7FE1FA04-3461-4022-9A1A-087205EFDA6A}" destId="{EFBE98FD-A57E-4782-BA33-ECC7D44EA2D6}" srcOrd="0" destOrd="0" presId="urn:microsoft.com/office/officeart/2005/8/layout/hierarchy4"/>
    <dgm:cxn modelId="{7418658D-0E0E-4E79-9019-3DCBE179C745}" type="presParOf" srcId="{7FE1FA04-3461-4022-9A1A-087205EFDA6A}" destId="{ABFE8178-1461-4CEB-84E5-A35D29962E9A}" srcOrd="1" destOrd="0" presId="urn:microsoft.com/office/officeart/2005/8/layout/hierarchy4"/>
    <dgm:cxn modelId="{56685175-DDB5-42E4-9E2F-DF1C861EA814}" type="presParOf" srcId="{7FE1FA04-3461-4022-9A1A-087205EFDA6A}" destId="{C1173894-7F38-4D97-8E08-B7F9698317E6}" srcOrd="2" destOrd="0" presId="urn:microsoft.com/office/officeart/2005/8/layout/hierarchy4"/>
    <dgm:cxn modelId="{3B08FB49-FB80-43D5-A88F-5412FED7750C}" type="presParOf" srcId="{C1173894-7F38-4D97-8E08-B7F9698317E6}" destId="{DE455C2F-7020-4106-8BE5-B19DABB95A2A}" srcOrd="0" destOrd="0" presId="urn:microsoft.com/office/officeart/2005/8/layout/hierarchy4"/>
    <dgm:cxn modelId="{8D03FC0A-3042-4487-831F-C9FE72004226}" type="presParOf" srcId="{DE455C2F-7020-4106-8BE5-B19DABB95A2A}" destId="{4FC751BE-DF53-4CB9-ABE0-DA53176DE06A}" srcOrd="0" destOrd="0" presId="urn:microsoft.com/office/officeart/2005/8/layout/hierarchy4"/>
    <dgm:cxn modelId="{7751C28C-40B0-4762-93A1-560DEAF5B80F}" type="presParOf" srcId="{DE455C2F-7020-4106-8BE5-B19DABB95A2A}" destId="{67CA8F07-B3F9-4A5E-A632-757098E760EF}" srcOrd="1" destOrd="0" presId="urn:microsoft.com/office/officeart/2005/8/layout/hierarchy4"/>
    <dgm:cxn modelId="{B716BAF9-C26A-43D8-8C74-B38AA98AB7BA}" type="presParOf" srcId="{DE455C2F-7020-4106-8BE5-B19DABB95A2A}" destId="{C5F92EBF-F92F-4ADE-A2D9-4EC9FE0C49E1}" srcOrd="2" destOrd="0" presId="urn:microsoft.com/office/officeart/2005/8/layout/hierarchy4"/>
    <dgm:cxn modelId="{4E767A30-C7AE-4ACC-B1DF-A02EA42A045B}" type="presParOf" srcId="{C5F92EBF-F92F-4ADE-A2D9-4EC9FE0C49E1}" destId="{C15375AE-D9CF-413F-BDDE-52F983F0ED98}" srcOrd="0" destOrd="0" presId="urn:microsoft.com/office/officeart/2005/8/layout/hierarchy4"/>
    <dgm:cxn modelId="{3051BD5C-89C0-4CA6-8005-BC3C9E0F7286}" type="presParOf" srcId="{C15375AE-D9CF-413F-BDDE-52F983F0ED98}" destId="{80C8DBE1-3BAB-4185-81D1-BDD782EC78DE}" srcOrd="0" destOrd="0" presId="urn:microsoft.com/office/officeart/2005/8/layout/hierarchy4"/>
    <dgm:cxn modelId="{5B744E46-70BF-4CD3-BF5E-8A9A1A2639AF}" type="presParOf" srcId="{C15375AE-D9CF-413F-BDDE-52F983F0ED98}" destId="{7DC93B9A-DE2F-47F6-9F7F-CA6660328440}" srcOrd="1" destOrd="0" presId="urn:microsoft.com/office/officeart/2005/8/layout/hierarchy4"/>
    <dgm:cxn modelId="{ACE4002B-67CB-4897-98C4-B1249884ADED}" type="presParOf" srcId="{C5F92EBF-F92F-4ADE-A2D9-4EC9FE0C49E1}" destId="{E7F6F63C-1463-4561-8C6F-D6A911CE14E7}" srcOrd="1" destOrd="0" presId="urn:microsoft.com/office/officeart/2005/8/layout/hierarchy4"/>
    <dgm:cxn modelId="{A5C0376E-37A2-4063-A794-77E1E05A588E}" type="presParOf" srcId="{C5F92EBF-F92F-4ADE-A2D9-4EC9FE0C49E1}" destId="{A83E2C51-C1CB-4406-9CFD-E2B80D934CA5}" srcOrd="2" destOrd="0" presId="urn:microsoft.com/office/officeart/2005/8/layout/hierarchy4"/>
    <dgm:cxn modelId="{A36D9679-1BCD-4526-A4D5-297B9040C20E}" type="presParOf" srcId="{A83E2C51-C1CB-4406-9CFD-E2B80D934CA5}" destId="{E4E96DF6-1C58-472E-8FC2-58F49D444832}" srcOrd="0" destOrd="0" presId="urn:microsoft.com/office/officeart/2005/8/layout/hierarchy4"/>
    <dgm:cxn modelId="{06567D58-640F-455A-AEF8-079BFB6FAB27}" type="presParOf" srcId="{A83E2C51-C1CB-4406-9CFD-E2B80D934CA5}" destId="{7FD69601-A005-4EED-82E8-57F08B51FF47}" srcOrd="1" destOrd="0" presId="urn:microsoft.com/office/officeart/2005/8/layout/hierarchy4"/>
    <dgm:cxn modelId="{D4A641B0-7F78-4062-BF9F-58B2ED15A037}" type="presParOf" srcId="{A83E2C51-C1CB-4406-9CFD-E2B80D934CA5}" destId="{1945595C-80CF-40A7-AAE5-15BDE8BC070C}" srcOrd="2" destOrd="0" presId="urn:microsoft.com/office/officeart/2005/8/layout/hierarchy4"/>
    <dgm:cxn modelId="{4768B843-F480-4ED2-ABDF-86A70F01A2E8}" type="presParOf" srcId="{1945595C-80CF-40A7-AAE5-15BDE8BC070C}" destId="{DFD3CA7B-FEC7-455A-AD65-71264C271A1E}" srcOrd="0" destOrd="0" presId="urn:microsoft.com/office/officeart/2005/8/layout/hierarchy4"/>
    <dgm:cxn modelId="{0B3BE6D0-A0A7-43F2-87C5-4E42180F220E}" type="presParOf" srcId="{DFD3CA7B-FEC7-455A-AD65-71264C271A1E}" destId="{B8587ACD-EE9A-4BE8-A03B-DB06D54C74ED}" srcOrd="0" destOrd="0" presId="urn:microsoft.com/office/officeart/2005/8/layout/hierarchy4"/>
    <dgm:cxn modelId="{CBDAE773-4E3B-450C-8566-77CE5F5817B9}" type="presParOf" srcId="{DFD3CA7B-FEC7-455A-AD65-71264C271A1E}" destId="{E17ECFA0-8F49-405B-9360-2253BF350300}" srcOrd="1" destOrd="0" presId="urn:microsoft.com/office/officeart/2005/8/layout/hierarchy4"/>
    <dgm:cxn modelId="{5BB19CC7-6FFB-49E9-8F00-0E58947877FA}" type="presParOf" srcId="{1945595C-80CF-40A7-AAE5-15BDE8BC070C}" destId="{101F15AE-FFDD-4737-908F-728D84D0DAA5}" srcOrd="1" destOrd="0" presId="urn:microsoft.com/office/officeart/2005/8/layout/hierarchy4"/>
    <dgm:cxn modelId="{EFBF96B9-8B40-4F7E-8376-440AC8AA0AB5}" type="presParOf" srcId="{1945595C-80CF-40A7-AAE5-15BDE8BC070C}" destId="{34DA5DD2-918B-4B70-AB72-F74427337343}" srcOrd="2" destOrd="0" presId="urn:microsoft.com/office/officeart/2005/8/layout/hierarchy4"/>
    <dgm:cxn modelId="{4355B5BF-B3D8-4C06-9E22-4156C1FB7D0D}" type="presParOf" srcId="{34DA5DD2-918B-4B70-AB72-F74427337343}" destId="{879949F9-6ACE-4916-B8DE-071A04C893B4}" srcOrd="0" destOrd="0" presId="urn:microsoft.com/office/officeart/2005/8/layout/hierarchy4"/>
    <dgm:cxn modelId="{8018FA35-8FF1-4321-BB76-5CE996FA37FE}" type="presParOf" srcId="{34DA5DD2-918B-4B70-AB72-F74427337343}" destId="{A72CC466-75FC-4A69-8A57-642E0A5641B6}" srcOrd="1" destOrd="0" presId="urn:microsoft.com/office/officeart/2005/8/layout/hierarchy4"/>
    <dgm:cxn modelId="{53054ACA-F94C-4B67-BB6E-F57EFFB46CCB}" type="presParOf" srcId="{C1173894-7F38-4D97-8E08-B7F9698317E6}" destId="{3E1AFEC4-78FE-4D98-BB4D-3F39C9F8783B}" srcOrd="1" destOrd="0" presId="urn:microsoft.com/office/officeart/2005/8/layout/hierarchy4"/>
    <dgm:cxn modelId="{0DBB0607-7A34-4D84-B771-6CE85825B4B6}" type="presParOf" srcId="{C1173894-7F38-4D97-8E08-B7F9698317E6}" destId="{ED0966DC-139E-4D35-969B-DBAC56647CF9}" srcOrd="2" destOrd="0" presId="urn:microsoft.com/office/officeart/2005/8/layout/hierarchy4"/>
    <dgm:cxn modelId="{EE6F8567-E7AC-4D5E-94E9-D09F80D739C4}" type="presParOf" srcId="{ED0966DC-139E-4D35-969B-DBAC56647CF9}" destId="{E07A6031-E38D-4767-AB3E-8D1565E7AB17}" srcOrd="0" destOrd="0" presId="urn:microsoft.com/office/officeart/2005/8/layout/hierarchy4"/>
    <dgm:cxn modelId="{90F52ED0-3548-4B5D-BA6F-4DC3325ACC78}" type="presParOf" srcId="{ED0966DC-139E-4D35-969B-DBAC56647CF9}" destId="{CE1A2810-2B09-4545-9922-30E17EA95638}" srcOrd="1" destOrd="0" presId="urn:microsoft.com/office/officeart/2005/8/layout/hierarchy4"/>
    <dgm:cxn modelId="{61A6FE31-122A-4D1D-A660-E5EF6A07966B}" type="presParOf" srcId="{ED0966DC-139E-4D35-969B-DBAC56647CF9}" destId="{54C3B82F-97AC-443E-97F2-92438C2EE1BC}" srcOrd="2" destOrd="0" presId="urn:microsoft.com/office/officeart/2005/8/layout/hierarchy4"/>
    <dgm:cxn modelId="{EF4A0509-6DEE-4F0F-B0BA-3106A37A4174}" type="presParOf" srcId="{54C3B82F-97AC-443E-97F2-92438C2EE1BC}" destId="{5524480F-4472-44F4-803E-65023B3DE902}" srcOrd="0" destOrd="0" presId="urn:microsoft.com/office/officeart/2005/8/layout/hierarchy4"/>
    <dgm:cxn modelId="{27C28ED6-B8F7-4C17-BC90-9A79034AB1A9}" type="presParOf" srcId="{5524480F-4472-44F4-803E-65023B3DE902}" destId="{49990FCF-FB64-4B4B-990C-B48A851D610D}" srcOrd="0" destOrd="0" presId="urn:microsoft.com/office/officeart/2005/8/layout/hierarchy4"/>
    <dgm:cxn modelId="{5668B887-956B-4993-AEA4-35DE4A05A55C}" type="presParOf" srcId="{5524480F-4472-44F4-803E-65023B3DE902}" destId="{438570FF-9169-436F-9E1B-37055F35DEBF}" srcOrd="1" destOrd="0" presId="urn:microsoft.com/office/officeart/2005/8/layout/hierarchy4"/>
    <dgm:cxn modelId="{E3B013E3-16B2-4695-AE1C-730F4DE8A8F6}" type="presParOf" srcId="{5524480F-4472-44F4-803E-65023B3DE902}" destId="{8ACF3A50-CF1C-4C8B-9530-180DC54F1862}" srcOrd="2" destOrd="0" presId="urn:microsoft.com/office/officeart/2005/8/layout/hierarchy4"/>
    <dgm:cxn modelId="{BE1E1A7C-6700-446A-9F5E-EE4F56484BBA}" type="presParOf" srcId="{8ACF3A50-CF1C-4C8B-9530-180DC54F1862}" destId="{289FABAC-4B86-46C5-AF8C-94C27C27CB6C}" srcOrd="0" destOrd="0" presId="urn:microsoft.com/office/officeart/2005/8/layout/hierarchy4"/>
    <dgm:cxn modelId="{CB778244-927D-4F30-8036-4981A327EF32}" type="presParOf" srcId="{289FABAC-4B86-46C5-AF8C-94C27C27CB6C}" destId="{1CD684E7-8EB4-488B-8B9C-A26173C7A852}" srcOrd="0" destOrd="0" presId="urn:microsoft.com/office/officeart/2005/8/layout/hierarchy4"/>
    <dgm:cxn modelId="{3F726BAA-1F71-4555-9090-5DF0F8894C91}" type="presParOf" srcId="{289FABAC-4B86-46C5-AF8C-94C27C27CB6C}" destId="{18F63CC9-3EC1-4CD6-BBDE-F67FE705C4E4}" srcOrd="1" destOrd="0" presId="urn:microsoft.com/office/officeart/2005/8/layout/hierarchy4"/>
    <dgm:cxn modelId="{5886D312-57D5-4722-8682-BA0CC1E9CA2E}" type="presParOf" srcId="{8ACF3A50-CF1C-4C8B-9530-180DC54F1862}" destId="{B589C40C-05B3-45F8-B07F-A03D3779EA87}" srcOrd="1" destOrd="0" presId="urn:microsoft.com/office/officeart/2005/8/layout/hierarchy4"/>
    <dgm:cxn modelId="{44A70049-D892-400F-9A7B-7D942ECE0953}" type="presParOf" srcId="{8ACF3A50-CF1C-4C8B-9530-180DC54F1862}" destId="{58F38CD4-CF94-4B63-A51F-195FA966059E}" srcOrd="2" destOrd="0" presId="urn:microsoft.com/office/officeart/2005/8/layout/hierarchy4"/>
    <dgm:cxn modelId="{94F98100-DC40-4DCF-9489-EC28E30C7819}" type="presParOf" srcId="{58F38CD4-CF94-4B63-A51F-195FA966059E}" destId="{72659909-2425-4F00-B438-5576F4566DD7}" srcOrd="0" destOrd="0" presId="urn:microsoft.com/office/officeart/2005/8/layout/hierarchy4"/>
    <dgm:cxn modelId="{EA947E14-F98C-48A8-8E52-B04BB2C182E7}" type="presParOf" srcId="{58F38CD4-CF94-4B63-A51F-195FA966059E}" destId="{CA275C45-4778-4274-895E-1945994B52E7}" srcOrd="1" destOrd="0" presId="urn:microsoft.com/office/officeart/2005/8/layout/hierarchy4"/>
    <dgm:cxn modelId="{A3522938-7C93-4E62-AF63-F0FC78E42333}" type="presParOf" srcId="{54C3B82F-97AC-443E-97F2-92438C2EE1BC}" destId="{FEEF1B27-D6C3-43F3-989D-37326BE6D17B}" srcOrd="1" destOrd="0" presId="urn:microsoft.com/office/officeart/2005/8/layout/hierarchy4"/>
    <dgm:cxn modelId="{CE76F068-E3BA-4C02-B9ED-D587760AC629}" type="presParOf" srcId="{54C3B82F-97AC-443E-97F2-92438C2EE1BC}" destId="{9E6B8941-C442-4B82-8E41-98CE5D292D68}" srcOrd="2" destOrd="0" presId="urn:microsoft.com/office/officeart/2005/8/layout/hierarchy4"/>
    <dgm:cxn modelId="{25CD0FB4-FBEA-4F9D-ABE6-AB7518A8C3D3}" type="presParOf" srcId="{9E6B8941-C442-4B82-8E41-98CE5D292D68}" destId="{23704EFE-75B1-4283-918C-90EF1DC7B26D}" srcOrd="0" destOrd="0" presId="urn:microsoft.com/office/officeart/2005/8/layout/hierarchy4"/>
    <dgm:cxn modelId="{3E6090B9-DBA0-4183-B407-E53EBA3C4F94}" type="presParOf" srcId="{9E6B8941-C442-4B82-8E41-98CE5D292D68}" destId="{AC4FA8A7-BB18-4441-BD4E-3CF04061CAF8}" srcOrd="1" destOrd="0" presId="urn:microsoft.com/office/officeart/2005/8/layout/hierarchy4"/>
    <dgm:cxn modelId="{05A1627D-15C9-4873-AAE1-DDAA4EF9E8F3}" type="presParOf" srcId="{9E6B8941-C442-4B82-8E41-98CE5D292D68}" destId="{8AC4318D-F421-4FA6-9B2D-4EA6772831DD}" srcOrd="2" destOrd="0" presId="urn:microsoft.com/office/officeart/2005/8/layout/hierarchy4"/>
    <dgm:cxn modelId="{B1EBEB65-E17E-4881-83BF-E1A744F45A8A}" type="presParOf" srcId="{8AC4318D-F421-4FA6-9B2D-4EA6772831DD}" destId="{D009CF0C-F615-42C4-869C-BAE25F0FF836}" srcOrd="0" destOrd="0" presId="urn:microsoft.com/office/officeart/2005/8/layout/hierarchy4"/>
    <dgm:cxn modelId="{EFAD37F4-FD85-4332-B7B6-01A5B9062665}" type="presParOf" srcId="{D009CF0C-F615-42C4-869C-BAE25F0FF836}" destId="{E11912E8-C1BA-4538-BD2A-D029E7CD20B9}" srcOrd="0" destOrd="0" presId="urn:microsoft.com/office/officeart/2005/8/layout/hierarchy4"/>
    <dgm:cxn modelId="{D1254004-AA23-4F39-8247-2B06AF99F5E2}" type="presParOf" srcId="{D009CF0C-F615-42C4-869C-BAE25F0FF836}" destId="{8F2A1B66-4750-43D0-9465-6FE21929D0CA}" srcOrd="1" destOrd="0" presId="urn:microsoft.com/office/officeart/2005/8/layout/hierarchy4"/>
    <dgm:cxn modelId="{19E86657-5287-4536-949C-A02ACB8B787D}" type="presParOf" srcId="{8AC4318D-F421-4FA6-9B2D-4EA6772831DD}" destId="{CC282B24-596C-486F-9211-B562E4A026F4}" srcOrd="1" destOrd="0" presId="urn:microsoft.com/office/officeart/2005/8/layout/hierarchy4"/>
    <dgm:cxn modelId="{D34CF6D5-90AB-4914-ACE0-E81DFA95C8C3}" type="presParOf" srcId="{8AC4318D-F421-4FA6-9B2D-4EA6772831DD}" destId="{21800B02-79FB-4A35-8946-529BD2BD646A}" srcOrd="2" destOrd="0" presId="urn:microsoft.com/office/officeart/2005/8/layout/hierarchy4"/>
    <dgm:cxn modelId="{58CE11FE-0D33-48AB-980F-2892EA3F32BB}" type="presParOf" srcId="{21800B02-79FB-4A35-8946-529BD2BD646A}" destId="{3348B235-6916-4059-8A8B-70630DF6839D}" srcOrd="0" destOrd="0" presId="urn:microsoft.com/office/officeart/2005/8/layout/hierarchy4"/>
    <dgm:cxn modelId="{CCF63524-95F0-43FA-B14E-ACDB24B7CB64}" type="presParOf" srcId="{21800B02-79FB-4A35-8946-529BD2BD646A}" destId="{03847B90-60E2-47E8-95C3-CFB59EBB3505}" srcOrd="1" destOrd="0" presId="urn:microsoft.com/office/officeart/2005/8/layout/hierarchy4"/>
  </dgm:cxnLst>
  <dgm:bg/>
  <dgm:whole/>
</dgm:dataModel>
</file>

<file path=ppt/diagrams/data73.xml><?xml version="1.0" encoding="utf-8"?>
<dgm:dataModel xmlns:dgm="http://schemas.openxmlformats.org/drawingml/2006/diagram" xmlns:a="http://schemas.openxmlformats.org/drawingml/2006/main">
  <dgm:ptLst>
    <dgm:pt modelId="{10ED40AF-DFB1-4943-B6DB-2A904FAA918A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8FB66204-E51C-4CD8-865F-B82776D0537F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800" i="1" dirty="0" smtClean="0"/>
            <a:t>Ana María De Toro Zapata</a:t>
          </a:r>
          <a:endParaRPr lang="es-CO" sz="2800" i="1" dirty="0"/>
        </a:p>
      </dgm:t>
    </dgm:pt>
    <dgm:pt modelId="{D7A20F7F-57F9-4CFE-BC52-A442A7941841}" type="sibTrans" cxnId="{1122B9DE-5A98-48B2-B61B-50AFE92A5B06}">
      <dgm:prSet/>
      <dgm:spPr/>
      <dgm:t>
        <a:bodyPr/>
        <a:lstStyle/>
        <a:p>
          <a:endParaRPr lang="es-CO"/>
        </a:p>
      </dgm:t>
    </dgm:pt>
    <dgm:pt modelId="{8FC3EB04-99BB-4930-B477-69A962573B39}" type="parTrans" cxnId="{1122B9DE-5A98-48B2-B61B-50AFE92A5B06}">
      <dgm:prSet/>
      <dgm:spPr/>
      <dgm:t>
        <a:bodyPr/>
        <a:lstStyle/>
        <a:p>
          <a:endParaRPr lang="es-CO"/>
        </a:p>
      </dgm:t>
    </dgm:pt>
    <dgm:pt modelId="{40BB8068-5CC5-4157-B275-9DB0EB29FA1F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500" baseline="0" dirty="0" smtClean="0"/>
            <a:t>María                                                                          García De Ordaz                                    Y Figueroa</a:t>
          </a:r>
          <a:endParaRPr lang="es-CO" sz="1500" baseline="0" dirty="0"/>
        </a:p>
      </dgm:t>
    </dgm:pt>
    <dgm:pt modelId="{BB13D963-D6FA-40DE-9A37-EAC42E5870F5}" type="parTrans" cxnId="{480B3F4A-20FF-42F7-A6A7-77976C212A0B}">
      <dgm:prSet/>
      <dgm:spPr/>
      <dgm:t>
        <a:bodyPr/>
        <a:lstStyle/>
        <a:p>
          <a:endParaRPr lang="es-CO"/>
        </a:p>
      </dgm:t>
    </dgm:pt>
    <dgm:pt modelId="{3B344B05-F81A-4C5D-B1D9-065E88C045DF}" type="sibTrans" cxnId="{480B3F4A-20FF-42F7-A6A7-77976C212A0B}">
      <dgm:prSet/>
      <dgm:spPr/>
      <dgm:t>
        <a:bodyPr/>
        <a:lstStyle/>
        <a:p>
          <a:endParaRPr lang="es-CO"/>
        </a:p>
      </dgm:t>
    </dgm:pt>
    <dgm:pt modelId="{F882B1C1-AB9A-45FF-A9AD-1D61A19ADD05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600" dirty="0" smtClean="0"/>
            <a:t>Juan                      De Toro</a:t>
          </a:r>
          <a:endParaRPr lang="es-CO" sz="1600" dirty="0"/>
        </a:p>
      </dgm:t>
    </dgm:pt>
    <dgm:pt modelId="{C832FA78-17A8-48AF-9708-8348659B8779}" type="parTrans" cxnId="{F3B369D0-C5D5-403F-B128-92DB7CB3FA8E}">
      <dgm:prSet/>
      <dgm:spPr/>
      <dgm:t>
        <a:bodyPr/>
        <a:lstStyle/>
        <a:p>
          <a:endParaRPr lang="es-CO"/>
        </a:p>
      </dgm:t>
    </dgm:pt>
    <dgm:pt modelId="{983C33E3-D669-4680-8A27-190C269F3514}" type="sibTrans" cxnId="{F3B369D0-C5D5-403F-B128-92DB7CB3FA8E}">
      <dgm:prSet/>
      <dgm:spPr/>
      <dgm:t>
        <a:bodyPr/>
        <a:lstStyle/>
        <a:p>
          <a:endParaRPr lang="es-CO"/>
        </a:p>
      </dgm:t>
    </dgm:pt>
    <dgm:pt modelId="{CDD37B65-CBC6-4ED4-A42F-36EE359483FE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800" dirty="0" smtClean="0"/>
            <a:t>Catalina                                                                                                                          Zapata De Cárdenas Valero</a:t>
          </a:r>
          <a:endParaRPr lang="es-CO" sz="1800" dirty="0"/>
        </a:p>
      </dgm:t>
    </dgm:pt>
    <dgm:pt modelId="{418E2613-DEAC-48E8-B5D3-2A15EF9EBEFF}" type="parTrans" cxnId="{44CDE4AE-28CE-4FFC-8B95-CDDA63E33AD3}">
      <dgm:prSet/>
      <dgm:spPr/>
      <dgm:t>
        <a:bodyPr/>
        <a:lstStyle/>
        <a:p>
          <a:endParaRPr lang="es-CO"/>
        </a:p>
      </dgm:t>
    </dgm:pt>
    <dgm:pt modelId="{BB508E4A-049C-4CBC-A56D-15E326B9712D}" type="sibTrans" cxnId="{44CDE4AE-28CE-4FFC-8B95-CDDA63E33AD3}">
      <dgm:prSet/>
      <dgm:spPr/>
      <dgm:t>
        <a:bodyPr/>
        <a:lstStyle/>
        <a:p>
          <a:endParaRPr lang="es-CO"/>
        </a:p>
      </dgm:t>
    </dgm:pt>
    <dgm:pt modelId="{542EE92F-BF6C-4FFF-B341-CF1CB8AD0303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400" baseline="0" dirty="0" smtClean="0"/>
            <a:t>Juan             García De Ordaz  Y Mancill</a:t>
          </a:r>
          <a:r>
            <a:rPr lang="es-CO" sz="1400" dirty="0" smtClean="0"/>
            <a:t>a</a:t>
          </a:r>
          <a:endParaRPr lang="es-CO" sz="1400" dirty="0"/>
        </a:p>
      </dgm:t>
    </dgm:pt>
    <dgm:pt modelId="{2A314943-7FFB-48FC-97FB-4DBBC7F91450}" type="parTrans" cxnId="{BC5458CC-D712-4FC0-BA72-ED1A942984A9}">
      <dgm:prSet/>
      <dgm:spPr/>
      <dgm:t>
        <a:bodyPr/>
        <a:lstStyle/>
        <a:p>
          <a:endParaRPr lang="es-CO"/>
        </a:p>
      </dgm:t>
    </dgm:pt>
    <dgm:pt modelId="{5AB1FD4E-62F7-4081-933A-DA5882FF51BC}" type="sibTrans" cxnId="{BC5458CC-D712-4FC0-BA72-ED1A942984A9}">
      <dgm:prSet/>
      <dgm:spPr/>
      <dgm:t>
        <a:bodyPr/>
        <a:lstStyle/>
        <a:p>
          <a:endParaRPr lang="es-CO"/>
        </a:p>
      </dgm:t>
    </dgm:pt>
    <dgm:pt modelId="{6AF38028-6D51-435E-85A8-018D5826EFE9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400" baseline="0" dirty="0" smtClean="0"/>
            <a:t>Marina                  Cortés De Figueroa</a:t>
          </a:r>
          <a:endParaRPr lang="es-CO" sz="1400" baseline="0" dirty="0"/>
        </a:p>
      </dgm:t>
    </dgm:pt>
    <dgm:pt modelId="{05F7B562-8AF8-4F3F-BA6F-011DD0AD8E64}" type="parTrans" cxnId="{1E3DFBB5-1C4E-4B2F-BEE1-97B14BA6B567}">
      <dgm:prSet/>
      <dgm:spPr/>
      <dgm:t>
        <a:bodyPr/>
        <a:lstStyle/>
        <a:p>
          <a:endParaRPr lang="es-CO"/>
        </a:p>
      </dgm:t>
    </dgm:pt>
    <dgm:pt modelId="{47C9BBCD-178A-42B2-92E3-3611CA3C4DEA}" type="sibTrans" cxnId="{1E3DFBB5-1C4E-4B2F-BEE1-97B14BA6B567}">
      <dgm:prSet/>
      <dgm:spPr/>
      <dgm:t>
        <a:bodyPr/>
        <a:lstStyle/>
        <a:p>
          <a:endParaRPr lang="es-CO"/>
        </a:p>
      </dgm:t>
    </dgm:pt>
    <dgm:pt modelId="{6238EA40-D677-428E-BBEE-201E107EA90D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400" baseline="0" dirty="0" smtClean="0"/>
            <a:t>Luis                       Zapata                    De Cárdenas</a:t>
          </a:r>
          <a:endParaRPr lang="es-CO" sz="1400" baseline="0" dirty="0"/>
        </a:p>
      </dgm:t>
    </dgm:pt>
    <dgm:pt modelId="{2F4A6745-DFC9-4E15-9682-A3A81DA81B1D}" type="parTrans" cxnId="{D2F0EE00-7A0D-4146-BCF1-DFB0B4C3B0D1}">
      <dgm:prSet/>
      <dgm:spPr/>
      <dgm:t>
        <a:bodyPr/>
        <a:lstStyle/>
        <a:p>
          <a:endParaRPr lang="es-CO"/>
        </a:p>
      </dgm:t>
    </dgm:pt>
    <dgm:pt modelId="{1851D26B-5110-49A1-A208-3EC9745BE062}" type="sibTrans" cxnId="{D2F0EE00-7A0D-4146-BCF1-DFB0B4C3B0D1}">
      <dgm:prSet/>
      <dgm:spPr/>
      <dgm:t>
        <a:bodyPr/>
        <a:lstStyle/>
        <a:p>
          <a:endParaRPr lang="es-CO"/>
        </a:p>
      </dgm:t>
    </dgm:pt>
    <dgm:pt modelId="{00EB7281-7DE8-42AB-9AD2-2796E6AFE0A3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700" baseline="0" dirty="0" smtClean="0"/>
            <a:t>Mariana Valero De Velasco</a:t>
          </a:r>
          <a:endParaRPr lang="es-CO" sz="1700" baseline="0" dirty="0"/>
        </a:p>
      </dgm:t>
    </dgm:pt>
    <dgm:pt modelId="{63D0F975-CBD5-4736-AD9E-7E0A7A5E1197}" type="parTrans" cxnId="{0F609744-E1EC-4B81-BD6F-977C9EB06A04}">
      <dgm:prSet/>
      <dgm:spPr/>
      <dgm:t>
        <a:bodyPr/>
        <a:lstStyle/>
        <a:p>
          <a:endParaRPr lang="es-CO"/>
        </a:p>
      </dgm:t>
    </dgm:pt>
    <dgm:pt modelId="{D1FA62AE-5258-481C-B3E3-2C58CD871FF1}" type="sibTrans" cxnId="{0F609744-E1EC-4B81-BD6F-977C9EB06A04}">
      <dgm:prSet/>
      <dgm:spPr/>
      <dgm:t>
        <a:bodyPr/>
        <a:lstStyle/>
        <a:p>
          <a:endParaRPr lang="es-CO"/>
        </a:p>
      </dgm:t>
    </dgm:pt>
    <dgm:pt modelId="{9310F502-0E1E-473F-A900-6A7C0BD5A205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400" baseline="0" dirty="0" smtClean="0"/>
            <a:t>Martín                 García Valero</a:t>
          </a:r>
          <a:endParaRPr lang="es-CO" sz="1400" baseline="0" dirty="0"/>
        </a:p>
      </dgm:t>
    </dgm:pt>
    <dgm:pt modelId="{563BFA96-D303-4591-8615-FB96B9B5B9F7}" type="parTrans" cxnId="{2FA659B0-6B1A-48B9-B7D0-178BA0549C02}">
      <dgm:prSet/>
      <dgm:spPr/>
      <dgm:t>
        <a:bodyPr/>
        <a:lstStyle/>
        <a:p>
          <a:endParaRPr lang="es-CO"/>
        </a:p>
      </dgm:t>
    </dgm:pt>
    <dgm:pt modelId="{6228CEB6-4A5D-4784-B25E-82D0840B9EC0}" type="sibTrans" cxnId="{2FA659B0-6B1A-48B9-B7D0-178BA0549C02}">
      <dgm:prSet/>
      <dgm:spPr/>
      <dgm:t>
        <a:bodyPr/>
        <a:lstStyle/>
        <a:p>
          <a:endParaRPr lang="es-CO"/>
        </a:p>
      </dgm:t>
    </dgm:pt>
    <dgm:pt modelId="{D336FA6C-A685-4403-BD5A-CFFBA9779E99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400" baseline="0" dirty="0" smtClean="0"/>
            <a:t>Isabel                  Blasco                     De Velasco</a:t>
          </a:r>
          <a:endParaRPr lang="es-CO" sz="1400" baseline="0" dirty="0"/>
        </a:p>
      </dgm:t>
    </dgm:pt>
    <dgm:pt modelId="{5521699D-9799-4D41-B45B-24E5C1D66E8E}" type="parTrans" cxnId="{8B5DDE5F-1D67-4184-BBDF-D4FB0F05B3C8}">
      <dgm:prSet/>
      <dgm:spPr/>
      <dgm:t>
        <a:bodyPr/>
        <a:lstStyle/>
        <a:p>
          <a:endParaRPr lang="es-CO"/>
        </a:p>
      </dgm:t>
    </dgm:pt>
    <dgm:pt modelId="{A11AF72B-5D06-4A79-8E70-C70933BE4FCE}" type="sibTrans" cxnId="{8B5DDE5F-1D67-4184-BBDF-D4FB0F05B3C8}">
      <dgm:prSet/>
      <dgm:spPr/>
      <dgm:t>
        <a:bodyPr/>
        <a:lstStyle/>
        <a:p>
          <a:endParaRPr lang="es-CO"/>
        </a:p>
      </dgm:t>
    </dgm:pt>
    <dgm:pt modelId="{D649D228-B7AC-43D6-847F-8008FF009D0F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2000" dirty="0" smtClean="0"/>
            <a:t>Fernando De Toro Zapata</a:t>
          </a:r>
          <a:endParaRPr lang="es-CO" sz="2000" dirty="0"/>
        </a:p>
      </dgm:t>
    </dgm:pt>
    <dgm:pt modelId="{2A1EAAE0-3F4C-43D2-9DE6-16ADC4234962}" type="sibTrans" cxnId="{5D166BC9-0CBB-48D3-8D4C-1610B0309961}">
      <dgm:prSet/>
      <dgm:spPr/>
      <dgm:t>
        <a:bodyPr/>
        <a:lstStyle/>
        <a:p>
          <a:endParaRPr lang="es-CO"/>
        </a:p>
      </dgm:t>
    </dgm:pt>
    <dgm:pt modelId="{0C863C46-34E7-44F0-8B36-45905FB77508}" type="parTrans" cxnId="{5D166BC9-0CBB-48D3-8D4C-1610B0309961}">
      <dgm:prSet/>
      <dgm:spPr/>
      <dgm:t>
        <a:bodyPr/>
        <a:lstStyle/>
        <a:p>
          <a:endParaRPr lang="es-CO"/>
        </a:p>
      </dgm:t>
    </dgm:pt>
    <dgm:pt modelId="{E75BF49A-0BBD-418B-A465-D5C73CDDC862}" type="pres">
      <dgm:prSet presAssocID="{10ED40AF-DFB1-4943-B6DB-2A904FAA918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35342F1E-25CD-4F90-AEA5-AA0C23F10941}" type="pres">
      <dgm:prSet presAssocID="{8FB66204-E51C-4CD8-865F-B82776D0537F}" presName="vertOne" presStyleCnt="0"/>
      <dgm:spPr/>
    </dgm:pt>
    <dgm:pt modelId="{FD81502D-4E5C-4528-87DE-5D0750FD661F}" type="pres">
      <dgm:prSet presAssocID="{8FB66204-E51C-4CD8-865F-B82776D0537F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C770FDE7-99AF-4293-B10A-02C172C85CDC}" type="pres">
      <dgm:prSet presAssocID="{8FB66204-E51C-4CD8-865F-B82776D0537F}" presName="parTransOne" presStyleCnt="0"/>
      <dgm:spPr/>
    </dgm:pt>
    <dgm:pt modelId="{636DA21E-274A-4E38-95B3-E7DDFEDBF188}" type="pres">
      <dgm:prSet presAssocID="{8FB66204-E51C-4CD8-865F-B82776D0537F}" presName="horzOne" presStyleCnt="0"/>
      <dgm:spPr/>
    </dgm:pt>
    <dgm:pt modelId="{4AB50A93-2CB4-4E4C-9729-0F00ED97F9FE}" type="pres">
      <dgm:prSet presAssocID="{D649D228-B7AC-43D6-847F-8008FF009D0F}" presName="vertTwo" presStyleCnt="0"/>
      <dgm:spPr/>
    </dgm:pt>
    <dgm:pt modelId="{1E9A10F2-FDDA-42CD-A807-80BC85B4A0E0}" type="pres">
      <dgm:prSet presAssocID="{D649D228-B7AC-43D6-847F-8008FF009D0F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9F977D72-9C31-4880-A39B-820DE89C38E5}" type="pres">
      <dgm:prSet presAssocID="{D649D228-B7AC-43D6-847F-8008FF009D0F}" presName="parTransTwo" presStyleCnt="0"/>
      <dgm:spPr/>
    </dgm:pt>
    <dgm:pt modelId="{96494423-E516-465A-80BB-00DB61C455AD}" type="pres">
      <dgm:prSet presAssocID="{D649D228-B7AC-43D6-847F-8008FF009D0F}" presName="horzTwo" presStyleCnt="0"/>
      <dgm:spPr/>
    </dgm:pt>
    <dgm:pt modelId="{0D2ECF88-7D97-4795-B0EF-4EAF1D467E2E}" type="pres">
      <dgm:prSet presAssocID="{F882B1C1-AB9A-45FF-A9AD-1D61A19ADD05}" presName="vertThree" presStyleCnt="0"/>
      <dgm:spPr/>
    </dgm:pt>
    <dgm:pt modelId="{5F5A379B-3EE4-490B-B571-438E99F13868}" type="pres">
      <dgm:prSet presAssocID="{F882B1C1-AB9A-45FF-A9AD-1D61A19ADD05}" presName="txThre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30148A8C-7CC8-4503-B2C0-22A44A2A61C9}" type="pres">
      <dgm:prSet presAssocID="{F882B1C1-AB9A-45FF-A9AD-1D61A19ADD05}" presName="horzThree" presStyleCnt="0"/>
      <dgm:spPr/>
    </dgm:pt>
    <dgm:pt modelId="{C884BDDB-2139-4B63-AC3B-52144E5CCD82}" type="pres">
      <dgm:prSet presAssocID="{983C33E3-D669-4680-8A27-190C269F3514}" presName="sibSpaceThree" presStyleCnt="0"/>
      <dgm:spPr/>
    </dgm:pt>
    <dgm:pt modelId="{ABC81BFB-1F5B-45F6-8BB6-D3608EB270B9}" type="pres">
      <dgm:prSet presAssocID="{CDD37B65-CBC6-4ED4-A42F-36EE359483FE}" presName="vertThree" presStyleCnt="0"/>
      <dgm:spPr/>
    </dgm:pt>
    <dgm:pt modelId="{98ABBBE0-325A-4B2A-AE4F-B040D8E3AED5}" type="pres">
      <dgm:prSet presAssocID="{CDD37B65-CBC6-4ED4-A42F-36EE359483FE}" presName="txThre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F440F0EE-7485-42F1-ABFF-7BD90F2916E7}" type="pres">
      <dgm:prSet presAssocID="{CDD37B65-CBC6-4ED4-A42F-36EE359483FE}" presName="parTransThree" presStyleCnt="0"/>
      <dgm:spPr/>
    </dgm:pt>
    <dgm:pt modelId="{FB18C34F-E7BF-432C-8FFE-AFA7BAE941A2}" type="pres">
      <dgm:prSet presAssocID="{CDD37B65-CBC6-4ED4-A42F-36EE359483FE}" presName="horzThree" presStyleCnt="0"/>
      <dgm:spPr/>
    </dgm:pt>
    <dgm:pt modelId="{6160FFE4-C08D-4A2B-9F8B-F4E5CA823BAE}" type="pres">
      <dgm:prSet presAssocID="{6238EA40-D677-428E-BBEE-201E107EA90D}" presName="vertFour" presStyleCnt="0">
        <dgm:presLayoutVars>
          <dgm:chPref val="3"/>
        </dgm:presLayoutVars>
      </dgm:prSet>
      <dgm:spPr/>
    </dgm:pt>
    <dgm:pt modelId="{D1210ED7-E1C8-43B9-9F9F-451B706940BC}" type="pres">
      <dgm:prSet presAssocID="{6238EA40-D677-428E-BBEE-201E107EA90D}" presName="txFour" presStyleLbl="node4" presStyleIdx="0" presStyleCnt="4" custLinFactNeighborX="833" custLinFactNeighborY="-268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332F1713-F64D-4125-99E0-0920A65A310E}" type="pres">
      <dgm:prSet presAssocID="{6238EA40-D677-428E-BBEE-201E107EA90D}" presName="horzFour" presStyleCnt="0"/>
      <dgm:spPr/>
    </dgm:pt>
    <dgm:pt modelId="{4A61B2D8-8691-444B-B0BF-892A95FDF208}" type="pres">
      <dgm:prSet presAssocID="{1851D26B-5110-49A1-A208-3EC9745BE062}" presName="sibSpaceFour" presStyleCnt="0"/>
      <dgm:spPr/>
    </dgm:pt>
    <dgm:pt modelId="{B583F55F-D0AE-44A3-AB7C-4F1B72F5CA36}" type="pres">
      <dgm:prSet presAssocID="{00EB7281-7DE8-42AB-9AD2-2796E6AFE0A3}" presName="vertFour" presStyleCnt="0">
        <dgm:presLayoutVars>
          <dgm:chPref val="3"/>
        </dgm:presLayoutVars>
      </dgm:prSet>
      <dgm:spPr/>
    </dgm:pt>
    <dgm:pt modelId="{626BEFF8-DB04-4972-B898-152D2AE2D2FA}" type="pres">
      <dgm:prSet presAssocID="{00EB7281-7DE8-42AB-9AD2-2796E6AFE0A3}" presName="txFour" presStyleLbl="node4" presStyleIdx="1" presStyleCnt="4" custLinFactNeighborX="835" custLinFactNeighborY="-10440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1380B2E6-46BE-405A-A2DB-B402390BC786}" type="pres">
      <dgm:prSet presAssocID="{00EB7281-7DE8-42AB-9AD2-2796E6AFE0A3}" presName="parTransFour" presStyleCnt="0"/>
      <dgm:spPr/>
    </dgm:pt>
    <dgm:pt modelId="{0B093579-3B82-4A4E-8633-92A7B1FAB1D3}" type="pres">
      <dgm:prSet presAssocID="{00EB7281-7DE8-42AB-9AD2-2796E6AFE0A3}" presName="horzFour" presStyleCnt="0"/>
      <dgm:spPr/>
    </dgm:pt>
    <dgm:pt modelId="{43A17F04-BC79-4B9F-9E3E-C96B2205F70C}" type="pres">
      <dgm:prSet presAssocID="{9310F502-0E1E-473F-A900-6A7C0BD5A205}" presName="vertFour" presStyleCnt="0">
        <dgm:presLayoutVars>
          <dgm:chPref val="3"/>
        </dgm:presLayoutVars>
      </dgm:prSet>
      <dgm:spPr/>
    </dgm:pt>
    <dgm:pt modelId="{943025D6-31A4-486D-9EA9-4F23FDD9AA54}" type="pres">
      <dgm:prSet presAssocID="{9310F502-0E1E-473F-A900-6A7C0BD5A205}" presName="txFour" presStyleLbl="node4" presStyleIdx="2" presStyleCnt="4" custLinFactNeighborX="1687" custLinFactNeighborY="-219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1DC47634-60F1-4A9E-A72B-1508619DE43B}" type="pres">
      <dgm:prSet presAssocID="{9310F502-0E1E-473F-A900-6A7C0BD5A205}" presName="horzFour" presStyleCnt="0"/>
      <dgm:spPr/>
    </dgm:pt>
    <dgm:pt modelId="{BDB3B745-B530-48A7-9C91-AF1EA8CE8C1F}" type="pres">
      <dgm:prSet presAssocID="{6228CEB6-4A5D-4784-B25E-82D0840B9EC0}" presName="sibSpaceFour" presStyleCnt="0"/>
      <dgm:spPr/>
    </dgm:pt>
    <dgm:pt modelId="{796170F5-B9A1-412D-8AA3-823130293C62}" type="pres">
      <dgm:prSet presAssocID="{D336FA6C-A685-4403-BD5A-CFFBA9779E99}" presName="vertFour" presStyleCnt="0">
        <dgm:presLayoutVars>
          <dgm:chPref val="3"/>
        </dgm:presLayoutVars>
      </dgm:prSet>
      <dgm:spPr/>
    </dgm:pt>
    <dgm:pt modelId="{F8E33A48-EFB8-43DE-B8E6-9D3B6AB15A0D}" type="pres">
      <dgm:prSet presAssocID="{D336FA6C-A685-4403-BD5A-CFFBA9779E99}" presName="txFour" presStyleLbl="node4" presStyleIdx="3" presStyleCnt="4" custLinFactNeighborX="2100" custLinFactNeighborY="-219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33C453F5-DF7A-4B6C-8920-7CE02F931955}" type="pres">
      <dgm:prSet presAssocID="{D336FA6C-A685-4403-BD5A-CFFBA9779E99}" presName="horzFour" presStyleCnt="0"/>
      <dgm:spPr/>
    </dgm:pt>
    <dgm:pt modelId="{27BADF0D-ACDD-411A-8759-F05EADC7D2E9}" type="pres">
      <dgm:prSet presAssocID="{2A1EAAE0-3F4C-43D2-9DE6-16ADC4234962}" presName="sibSpaceTwo" presStyleCnt="0"/>
      <dgm:spPr/>
    </dgm:pt>
    <dgm:pt modelId="{397537D3-A37E-402D-BA99-7D6CD91C7061}" type="pres">
      <dgm:prSet presAssocID="{40BB8068-5CC5-4157-B275-9DB0EB29FA1F}" presName="vertTwo" presStyleCnt="0"/>
      <dgm:spPr/>
    </dgm:pt>
    <dgm:pt modelId="{30B80548-017F-4CDB-A479-389B737BEAB2}" type="pres">
      <dgm:prSet presAssocID="{40BB8068-5CC5-4157-B275-9DB0EB29FA1F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3674AB59-068E-416A-ABA1-FB810FF8F5C0}" type="pres">
      <dgm:prSet presAssocID="{40BB8068-5CC5-4157-B275-9DB0EB29FA1F}" presName="parTransTwo" presStyleCnt="0"/>
      <dgm:spPr/>
    </dgm:pt>
    <dgm:pt modelId="{7DA91341-BD39-4988-B8B9-64594BDA6DBC}" type="pres">
      <dgm:prSet presAssocID="{40BB8068-5CC5-4157-B275-9DB0EB29FA1F}" presName="horzTwo" presStyleCnt="0"/>
      <dgm:spPr/>
    </dgm:pt>
    <dgm:pt modelId="{07751C48-EC95-43E8-A86A-4163BD29838A}" type="pres">
      <dgm:prSet presAssocID="{542EE92F-BF6C-4FFF-B341-CF1CB8AD0303}" presName="vertThree" presStyleCnt="0"/>
      <dgm:spPr/>
    </dgm:pt>
    <dgm:pt modelId="{52E72261-919C-4525-8CDD-03FF55CB8EC1}" type="pres">
      <dgm:prSet presAssocID="{542EE92F-BF6C-4FFF-B341-CF1CB8AD0303}" presName="txThre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E335615E-4AB2-4A8D-8480-EBB4EFEF2DFD}" type="pres">
      <dgm:prSet presAssocID="{542EE92F-BF6C-4FFF-B341-CF1CB8AD0303}" presName="horzThree" presStyleCnt="0"/>
      <dgm:spPr/>
    </dgm:pt>
    <dgm:pt modelId="{46B106A6-A909-4032-8CFF-92DD5C1E7B92}" type="pres">
      <dgm:prSet presAssocID="{5AB1FD4E-62F7-4081-933A-DA5882FF51BC}" presName="sibSpaceThree" presStyleCnt="0"/>
      <dgm:spPr/>
    </dgm:pt>
    <dgm:pt modelId="{202198C1-F507-4964-803B-05798A94AB96}" type="pres">
      <dgm:prSet presAssocID="{6AF38028-6D51-435E-85A8-018D5826EFE9}" presName="vertThree" presStyleCnt="0"/>
      <dgm:spPr/>
    </dgm:pt>
    <dgm:pt modelId="{6D85BAEF-394F-472A-941B-DC6778AEF8A7}" type="pres">
      <dgm:prSet presAssocID="{6AF38028-6D51-435E-85A8-018D5826EFE9}" presName="txThre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231E0172-6752-4E0F-828E-DADCF41238DD}" type="pres">
      <dgm:prSet presAssocID="{6AF38028-6D51-435E-85A8-018D5826EFE9}" presName="horzThree" presStyleCnt="0"/>
      <dgm:spPr/>
    </dgm:pt>
  </dgm:ptLst>
  <dgm:cxnLst>
    <dgm:cxn modelId="{1E3DFBB5-1C4E-4B2F-BEE1-97B14BA6B567}" srcId="{40BB8068-5CC5-4157-B275-9DB0EB29FA1F}" destId="{6AF38028-6D51-435E-85A8-018D5826EFE9}" srcOrd="1" destOrd="0" parTransId="{05F7B562-8AF8-4F3F-BA6F-011DD0AD8E64}" sibTransId="{47C9BBCD-178A-42B2-92E3-3611CA3C4DEA}"/>
    <dgm:cxn modelId="{8C011AA8-7F9A-4FBE-A3DE-9497A43E679B}" type="presOf" srcId="{00EB7281-7DE8-42AB-9AD2-2796E6AFE0A3}" destId="{626BEFF8-DB04-4972-B898-152D2AE2D2FA}" srcOrd="0" destOrd="0" presId="urn:microsoft.com/office/officeart/2005/8/layout/hierarchy4"/>
    <dgm:cxn modelId="{0F609744-E1EC-4B81-BD6F-977C9EB06A04}" srcId="{CDD37B65-CBC6-4ED4-A42F-36EE359483FE}" destId="{00EB7281-7DE8-42AB-9AD2-2796E6AFE0A3}" srcOrd="1" destOrd="0" parTransId="{63D0F975-CBD5-4736-AD9E-7E0A7A5E1197}" sibTransId="{D1FA62AE-5258-481C-B3E3-2C58CD871FF1}"/>
    <dgm:cxn modelId="{C50BD30D-144A-426A-AD4D-C34561FFCABE}" type="presOf" srcId="{10ED40AF-DFB1-4943-B6DB-2A904FAA918A}" destId="{E75BF49A-0BBD-418B-A465-D5C73CDDC862}" srcOrd="0" destOrd="0" presId="urn:microsoft.com/office/officeart/2005/8/layout/hierarchy4"/>
    <dgm:cxn modelId="{5355BFCF-A666-4C03-8662-D233F4A2080E}" type="presOf" srcId="{D649D228-B7AC-43D6-847F-8008FF009D0F}" destId="{1E9A10F2-FDDA-42CD-A807-80BC85B4A0E0}" srcOrd="0" destOrd="0" presId="urn:microsoft.com/office/officeart/2005/8/layout/hierarchy4"/>
    <dgm:cxn modelId="{AD1977A3-1522-442E-BC0A-EEA986010A60}" type="presOf" srcId="{6238EA40-D677-428E-BBEE-201E107EA90D}" destId="{D1210ED7-E1C8-43B9-9F9F-451B706940BC}" srcOrd="0" destOrd="0" presId="urn:microsoft.com/office/officeart/2005/8/layout/hierarchy4"/>
    <dgm:cxn modelId="{BC5458CC-D712-4FC0-BA72-ED1A942984A9}" srcId="{40BB8068-5CC5-4157-B275-9DB0EB29FA1F}" destId="{542EE92F-BF6C-4FFF-B341-CF1CB8AD0303}" srcOrd="0" destOrd="0" parTransId="{2A314943-7FFB-48FC-97FB-4DBBC7F91450}" sibTransId="{5AB1FD4E-62F7-4081-933A-DA5882FF51BC}"/>
    <dgm:cxn modelId="{742716BB-A4CD-469E-83C8-C62EC4E2A660}" type="presOf" srcId="{F882B1C1-AB9A-45FF-A9AD-1D61A19ADD05}" destId="{5F5A379B-3EE4-490B-B571-438E99F13868}" srcOrd="0" destOrd="0" presId="urn:microsoft.com/office/officeart/2005/8/layout/hierarchy4"/>
    <dgm:cxn modelId="{5D166BC9-0CBB-48D3-8D4C-1610B0309961}" srcId="{8FB66204-E51C-4CD8-865F-B82776D0537F}" destId="{D649D228-B7AC-43D6-847F-8008FF009D0F}" srcOrd="0" destOrd="0" parTransId="{0C863C46-34E7-44F0-8B36-45905FB77508}" sibTransId="{2A1EAAE0-3F4C-43D2-9DE6-16ADC4234962}"/>
    <dgm:cxn modelId="{63EE632B-2841-4634-BE71-7CF057B75B11}" type="presOf" srcId="{8FB66204-E51C-4CD8-865F-B82776D0537F}" destId="{FD81502D-4E5C-4528-87DE-5D0750FD661F}" srcOrd="0" destOrd="0" presId="urn:microsoft.com/office/officeart/2005/8/layout/hierarchy4"/>
    <dgm:cxn modelId="{EA3A3DFF-AD83-480C-A3AE-20161DCC560F}" type="presOf" srcId="{542EE92F-BF6C-4FFF-B341-CF1CB8AD0303}" destId="{52E72261-919C-4525-8CDD-03FF55CB8EC1}" srcOrd="0" destOrd="0" presId="urn:microsoft.com/office/officeart/2005/8/layout/hierarchy4"/>
    <dgm:cxn modelId="{370C9BF5-3790-4592-A1FD-BDEDC15A8BA4}" type="presOf" srcId="{CDD37B65-CBC6-4ED4-A42F-36EE359483FE}" destId="{98ABBBE0-325A-4B2A-AE4F-B040D8E3AED5}" srcOrd="0" destOrd="0" presId="urn:microsoft.com/office/officeart/2005/8/layout/hierarchy4"/>
    <dgm:cxn modelId="{2A4BCEDA-C3F1-4A14-A814-CA027296C256}" type="presOf" srcId="{D336FA6C-A685-4403-BD5A-CFFBA9779E99}" destId="{F8E33A48-EFB8-43DE-B8E6-9D3B6AB15A0D}" srcOrd="0" destOrd="0" presId="urn:microsoft.com/office/officeart/2005/8/layout/hierarchy4"/>
    <dgm:cxn modelId="{480B3F4A-20FF-42F7-A6A7-77976C212A0B}" srcId="{8FB66204-E51C-4CD8-865F-B82776D0537F}" destId="{40BB8068-5CC5-4157-B275-9DB0EB29FA1F}" srcOrd="1" destOrd="0" parTransId="{BB13D963-D6FA-40DE-9A37-EAC42E5870F5}" sibTransId="{3B344B05-F81A-4C5D-B1D9-065E88C045DF}"/>
    <dgm:cxn modelId="{E2C26B24-95D8-40E5-88EB-11FC556AB395}" type="presOf" srcId="{9310F502-0E1E-473F-A900-6A7C0BD5A205}" destId="{943025D6-31A4-486D-9EA9-4F23FDD9AA54}" srcOrd="0" destOrd="0" presId="urn:microsoft.com/office/officeart/2005/8/layout/hierarchy4"/>
    <dgm:cxn modelId="{1122B9DE-5A98-48B2-B61B-50AFE92A5B06}" srcId="{10ED40AF-DFB1-4943-B6DB-2A904FAA918A}" destId="{8FB66204-E51C-4CD8-865F-B82776D0537F}" srcOrd="0" destOrd="0" parTransId="{8FC3EB04-99BB-4930-B477-69A962573B39}" sibTransId="{D7A20F7F-57F9-4CFE-BC52-A442A7941841}"/>
    <dgm:cxn modelId="{22182A99-30D8-4B83-B63E-590A38D2B618}" type="presOf" srcId="{40BB8068-5CC5-4157-B275-9DB0EB29FA1F}" destId="{30B80548-017F-4CDB-A479-389B737BEAB2}" srcOrd="0" destOrd="0" presId="urn:microsoft.com/office/officeart/2005/8/layout/hierarchy4"/>
    <dgm:cxn modelId="{D2F0EE00-7A0D-4146-BCF1-DFB0B4C3B0D1}" srcId="{CDD37B65-CBC6-4ED4-A42F-36EE359483FE}" destId="{6238EA40-D677-428E-BBEE-201E107EA90D}" srcOrd="0" destOrd="0" parTransId="{2F4A6745-DFC9-4E15-9682-A3A81DA81B1D}" sibTransId="{1851D26B-5110-49A1-A208-3EC9745BE062}"/>
    <dgm:cxn modelId="{44CDE4AE-28CE-4FFC-8B95-CDDA63E33AD3}" srcId="{D649D228-B7AC-43D6-847F-8008FF009D0F}" destId="{CDD37B65-CBC6-4ED4-A42F-36EE359483FE}" srcOrd="1" destOrd="0" parTransId="{418E2613-DEAC-48E8-B5D3-2A15EF9EBEFF}" sibTransId="{BB508E4A-049C-4CBC-A56D-15E326B9712D}"/>
    <dgm:cxn modelId="{F3B369D0-C5D5-403F-B128-92DB7CB3FA8E}" srcId="{D649D228-B7AC-43D6-847F-8008FF009D0F}" destId="{F882B1C1-AB9A-45FF-A9AD-1D61A19ADD05}" srcOrd="0" destOrd="0" parTransId="{C832FA78-17A8-48AF-9708-8348659B8779}" sibTransId="{983C33E3-D669-4680-8A27-190C269F3514}"/>
    <dgm:cxn modelId="{2FA659B0-6B1A-48B9-B7D0-178BA0549C02}" srcId="{00EB7281-7DE8-42AB-9AD2-2796E6AFE0A3}" destId="{9310F502-0E1E-473F-A900-6A7C0BD5A205}" srcOrd="0" destOrd="0" parTransId="{563BFA96-D303-4591-8615-FB96B9B5B9F7}" sibTransId="{6228CEB6-4A5D-4784-B25E-82D0840B9EC0}"/>
    <dgm:cxn modelId="{8B5DDE5F-1D67-4184-BBDF-D4FB0F05B3C8}" srcId="{00EB7281-7DE8-42AB-9AD2-2796E6AFE0A3}" destId="{D336FA6C-A685-4403-BD5A-CFFBA9779E99}" srcOrd="1" destOrd="0" parTransId="{5521699D-9799-4D41-B45B-24E5C1D66E8E}" sibTransId="{A11AF72B-5D06-4A79-8E70-C70933BE4FCE}"/>
    <dgm:cxn modelId="{4A0A18CE-5B97-4314-A9E7-85E9285C0009}" type="presOf" srcId="{6AF38028-6D51-435E-85A8-018D5826EFE9}" destId="{6D85BAEF-394F-472A-941B-DC6778AEF8A7}" srcOrd="0" destOrd="0" presId="urn:microsoft.com/office/officeart/2005/8/layout/hierarchy4"/>
    <dgm:cxn modelId="{716F22C3-4743-4E60-8055-A8D83BD0634C}" type="presParOf" srcId="{E75BF49A-0BBD-418B-A465-D5C73CDDC862}" destId="{35342F1E-25CD-4F90-AEA5-AA0C23F10941}" srcOrd="0" destOrd="0" presId="urn:microsoft.com/office/officeart/2005/8/layout/hierarchy4"/>
    <dgm:cxn modelId="{36AB24E4-6D5B-449D-91EE-4C860D14A021}" type="presParOf" srcId="{35342F1E-25CD-4F90-AEA5-AA0C23F10941}" destId="{FD81502D-4E5C-4528-87DE-5D0750FD661F}" srcOrd="0" destOrd="0" presId="urn:microsoft.com/office/officeart/2005/8/layout/hierarchy4"/>
    <dgm:cxn modelId="{D70326C5-8FFA-46CD-974B-BBB6106320BD}" type="presParOf" srcId="{35342F1E-25CD-4F90-AEA5-AA0C23F10941}" destId="{C770FDE7-99AF-4293-B10A-02C172C85CDC}" srcOrd="1" destOrd="0" presId="urn:microsoft.com/office/officeart/2005/8/layout/hierarchy4"/>
    <dgm:cxn modelId="{1027413D-5C30-41AC-8087-F1B8801A0E99}" type="presParOf" srcId="{35342F1E-25CD-4F90-AEA5-AA0C23F10941}" destId="{636DA21E-274A-4E38-95B3-E7DDFEDBF188}" srcOrd="2" destOrd="0" presId="urn:microsoft.com/office/officeart/2005/8/layout/hierarchy4"/>
    <dgm:cxn modelId="{2308D5E8-0735-4F8A-BD30-D388CB4DFDBA}" type="presParOf" srcId="{636DA21E-274A-4E38-95B3-E7DDFEDBF188}" destId="{4AB50A93-2CB4-4E4C-9729-0F00ED97F9FE}" srcOrd="0" destOrd="0" presId="urn:microsoft.com/office/officeart/2005/8/layout/hierarchy4"/>
    <dgm:cxn modelId="{40F43F9E-DB64-4FEC-BE82-298754A9B7B9}" type="presParOf" srcId="{4AB50A93-2CB4-4E4C-9729-0F00ED97F9FE}" destId="{1E9A10F2-FDDA-42CD-A807-80BC85B4A0E0}" srcOrd="0" destOrd="0" presId="urn:microsoft.com/office/officeart/2005/8/layout/hierarchy4"/>
    <dgm:cxn modelId="{BB41FFBE-6B18-47E3-8DC1-0A3CA21D2104}" type="presParOf" srcId="{4AB50A93-2CB4-4E4C-9729-0F00ED97F9FE}" destId="{9F977D72-9C31-4880-A39B-820DE89C38E5}" srcOrd="1" destOrd="0" presId="urn:microsoft.com/office/officeart/2005/8/layout/hierarchy4"/>
    <dgm:cxn modelId="{15A62EBD-B2D0-4E8E-B00A-CD662652A354}" type="presParOf" srcId="{4AB50A93-2CB4-4E4C-9729-0F00ED97F9FE}" destId="{96494423-E516-465A-80BB-00DB61C455AD}" srcOrd="2" destOrd="0" presId="urn:microsoft.com/office/officeart/2005/8/layout/hierarchy4"/>
    <dgm:cxn modelId="{B21530D7-B9D1-4FBA-9896-C6CE997848EF}" type="presParOf" srcId="{96494423-E516-465A-80BB-00DB61C455AD}" destId="{0D2ECF88-7D97-4795-B0EF-4EAF1D467E2E}" srcOrd="0" destOrd="0" presId="urn:microsoft.com/office/officeart/2005/8/layout/hierarchy4"/>
    <dgm:cxn modelId="{ED96C4B3-90DC-41AC-BDED-FF243D114985}" type="presParOf" srcId="{0D2ECF88-7D97-4795-B0EF-4EAF1D467E2E}" destId="{5F5A379B-3EE4-490B-B571-438E99F13868}" srcOrd="0" destOrd="0" presId="urn:microsoft.com/office/officeart/2005/8/layout/hierarchy4"/>
    <dgm:cxn modelId="{7A1A9F63-D64B-47C6-AF51-BB0F05BE4854}" type="presParOf" srcId="{0D2ECF88-7D97-4795-B0EF-4EAF1D467E2E}" destId="{30148A8C-7CC8-4503-B2C0-22A44A2A61C9}" srcOrd="1" destOrd="0" presId="urn:microsoft.com/office/officeart/2005/8/layout/hierarchy4"/>
    <dgm:cxn modelId="{6329B337-C4E4-4353-8478-6D46615D196A}" type="presParOf" srcId="{96494423-E516-465A-80BB-00DB61C455AD}" destId="{C884BDDB-2139-4B63-AC3B-52144E5CCD82}" srcOrd="1" destOrd="0" presId="urn:microsoft.com/office/officeart/2005/8/layout/hierarchy4"/>
    <dgm:cxn modelId="{51A6A4C7-CE8E-4821-AD57-55C2AE88058A}" type="presParOf" srcId="{96494423-E516-465A-80BB-00DB61C455AD}" destId="{ABC81BFB-1F5B-45F6-8BB6-D3608EB270B9}" srcOrd="2" destOrd="0" presId="urn:microsoft.com/office/officeart/2005/8/layout/hierarchy4"/>
    <dgm:cxn modelId="{F0B8733A-FCF1-41BA-AFF0-5E1D6A477AE9}" type="presParOf" srcId="{ABC81BFB-1F5B-45F6-8BB6-D3608EB270B9}" destId="{98ABBBE0-325A-4B2A-AE4F-B040D8E3AED5}" srcOrd="0" destOrd="0" presId="urn:microsoft.com/office/officeart/2005/8/layout/hierarchy4"/>
    <dgm:cxn modelId="{1ADF25C6-BD5C-46D6-BCF4-4059B07823EB}" type="presParOf" srcId="{ABC81BFB-1F5B-45F6-8BB6-D3608EB270B9}" destId="{F440F0EE-7485-42F1-ABFF-7BD90F2916E7}" srcOrd="1" destOrd="0" presId="urn:microsoft.com/office/officeart/2005/8/layout/hierarchy4"/>
    <dgm:cxn modelId="{09920EBB-35A6-44F4-B538-2A4F395398FD}" type="presParOf" srcId="{ABC81BFB-1F5B-45F6-8BB6-D3608EB270B9}" destId="{FB18C34F-E7BF-432C-8FFE-AFA7BAE941A2}" srcOrd="2" destOrd="0" presId="urn:microsoft.com/office/officeart/2005/8/layout/hierarchy4"/>
    <dgm:cxn modelId="{8800255F-36E2-413D-9E07-B8BDBFBBB732}" type="presParOf" srcId="{FB18C34F-E7BF-432C-8FFE-AFA7BAE941A2}" destId="{6160FFE4-C08D-4A2B-9F8B-F4E5CA823BAE}" srcOrd="0" destOrd="0" presId="urn:microsoft.com/office/officeart/2005/8/layout/hierarchy4"/>
    <dgm:cxn modelId="{B2672F4D-4808-4D4F-B8D1-F06A08721667}" type="presParOf" srcId="{6160FFE4-C08D-4A2B-9F8B-F4E5CA823BAE}" destId="{D1210ED7-E1C8-43B9-9F9F-451B706940BC}" srcOrd="0" destOrd="0" presId="urn:microsoft.com/office/officeart/2005/8/layout/hierarchy4"/>
    <dgm:cxn modelId="{22ECC62D-0349-44ED-8346-C556B366F209}" type="presParOf" srcId="{6160FFE4-C08D-4A2B-9F8B-F4E5CA823BAE}" destId="{332F1713-F64D-4125-99E0-0920A65A310E}" srcOrd="1" destOrd="0" presId="urn:microsoft.com/office/officeart/2005/8/layout/hierarchy4"/>
    <dgm:cxn modelId="{8532C5E3-F224-4915-A6DB-068A4334AC66}" type="presParOf" srcId="{FB18C34F-E7BF-432C-8FFE-AFA7BAE941A2}" destId="{4A61B2D8-8691-444B-B0BF-892A95FDF208}" srcOrd="1" destOrd="0" presId="urn:microsoft.com/office/officeart/2005/8/layout/hierarchy4"/>
    <dgm:cxn modelId="{4C6CB849-F75C-49A5-867F-9BC3203AA138}" type="presParOf" srcId="{FB18C34F-E7BF-432C-8FFE-AFA7BAE941A2}" destId="{B583F55F-D0AE-44A3-AB7C-4F1B72F5CA36}" srcOrd="2" destOrd="0" presId="urn:microsoft.com/office/officeart/2005/8/layout/hierarchy4"/>
    <dgm:cxn modelId="{70684AA7-C449-400B-ACEB-D3C651F541AA}" type="presParOf" srcId="{B583F55F-D0AE-44A3-AB7C-4F1B72F5CA36}" destId="{626BEFF8-DB04-4972-B898-152D2AE2D2FA}" srcOrd="0" destOrd="0" presId="urn:microsoft.com/office/officeart/2005/8/layout/hierarchy4"/>
    <dgm:cxn modelId="{573DA43D-2EC2-49D8-8F95-B3A9F4439608}" type="presParOf" srcId="{B583F55F-D0AE-44A3-AB7C-4F1B72F5CA36}" destId="{1380B2E6-46BE-405A-A2DB-B402390BC786}" srcOrd="1" destOrd="0" presId="urn:microsoft.com/office/officeart/2005/8/layout/hierarchy4"/>
    <dgm:cxn modelId="{E3BB97E7-8983-4134-A8AD-C81F14BE9960}" type="presParOf" srcId="{B583F55F-D0AE-44A3-AB7C-4F1B72F5CA36}" destId="{0B093579-3B82-4A4E-8633-92A7B1FAB1D3}" srcOrd="2" destOrd="0" presId="urn:microsoft.com/office/officeart/2005/8/layout/hierarchy4"/>
    <dgm:cxn modelId="{CB39B5EC-0502-4AF9-AD08-81AEE8C20507}" type="presParOf" srcId="{0B093579-3B82-4A4E-8633-92A7B1FAB1D3}" destId="{43A17F04-BC79-4B9F-9E3E-C96B2205F70C}" srcOrd="0" destOrd="0" presId="urn:microsoft.com/office/officeart/2005/8/layout/hierarchy4"/>
    <dgm:cxn modelId="{0B5820DA-5975-4934-8C51-A04076215C36}" type="presParOf" srcId="{43A17F04-BC79-4B9F-9E3E-C96B2205F70C}" destId="{943025D6-31A4-486D-9EA9-4F23FDD9AA54}" srcOrd="0" destOrd="0" presId="urn:microsoft.com/office/officeart/2005/8/layout/hierarchy4"/>
    <dgm:cxn modelId="{0F2579EE-7D0B-42AC-B6A5-C93C2DE877FF}" type="presParOf" srcId="{43A17F04-BC79-4B9F-9E3E-C96B2205F70C}" destId="{1DC47634-60F1-4A9E-A72B-1508619DE43B}" srcOrd="1" destOrd="0" presId="urn:microsoft.com/office/officeart/2005/8/layout/hierarchy4"/>
    <dgm:cxn modelId="{93225C75-5257-4D18-89E7-B67B4B56F36D}" type="presParOf" srcId="{0B093579-3B82-4A4E-8633-92A7B1FAB1D3}" destId="{BDB3B745-B530-48A7-9C91-AF1EA8CE8C1F}" srcOrd="1" destOrd="0" presId="urn:microsoft.com/office/officeart/2005/8/layout/hierarchy4"/>
    <dgm:cxn modelId="{2F6362A9-350E-4841-A2EF-B15574B475D2}" type="presParOf" srcId="{0B093579-3B82-4A4E-8633-92A7B1FAB1D3}" destId="{796170F5-B9A1-412D-8AA3-823130293C62}" srcOrd="2" destOrd="0" presId="urn:microsoft.com/office/officeart/2005/8/layout/hierarchy4"/>
    <dgm:cxn modelId="{A71AF1EE-F21C-4836-AD92-4FC3B105932B}" type="presParOf" srcId="{796170F5-B9A1-412D-8AA3-823130293C62}" destId="{F8E33A48-EFB8-43DE-B8E6-9D3B6AB15A0D}" srcOrd="0" destOrd="0" presId="urn:microsoft.com/office/officeart/2005/8/layout/hierarchy4"/>
    <dgm:cxn modelId="{73A09630-B9CD-46EB-84DD-5F5DB7BE27AB}" type="presParOf" srcId="{796170F5-B9A1-412D-8AA3-823130293C62}" destId="{33C453F5-DF7A-4B6C-8920-7CE02F931955}" srcOrd="1" destOrd="0" presId="urn:microsoft.com/office/officeart/2005/8/layout/hierarchy4"/>
    <dgm:cxn modelId="{523DFFE2-9CA0-40ED-AA28-52EFB82D408C}" type="presParOf" srcId="{636DA21E-274A-4E38-95B3-E7DDFEDBF188}" destId="{27BADF0D-ACDD-411A-8759-F05EADC7D2E9}" srcOrd="1" destOrd="0" presId="urn:microsoft.com/office/officeart/2005/8/layout/hierarchy4"/>
    <dgm:cxn modelId="{6DB5449F-689B-40BB-BAED-06EDEF8F150B}" type="presParOf" srcId="{636DA21E-274A-4E38-95B3-E7DDFEDBF188}" destId="{397537D3-A37E-402D-BA99-7D6CD91C7061}" srcOrd="2" destOrd="0" presId="urn:microsoft.com/office/officeart/2005/8/layout/hierarchy4"/>
    <dgm:cxn modelId="{AA9B9CD1-E626-4EEC-B548-2A591335ECEB}" type="presParOf" srcId="{397537D3-A37E-402D-BA99-7D6CD91C7061}" destId="{30B80548-017F-4CDB-A479-389B737BEAB2}" srcOrd="0" destOrd="0" presId="urn:microsoft.com/office/officeart/2005/8/layout/hierarchy4"/>
    <dgm:cxn modelId="{EC5F1598-1C89-445A-8FB9-9AC99DFB417D}" type="presParOf" srcId="{397537D3-A37E-402D-BA99-7D6CD91C7061}" destId="{3674AB59-068E-416A-ABA1-FB810FF8F5C0}" srcOrd="1" destOrd="0" presId="urn:microsoft.com/office/officeart/2005/8/layout/hierarchy4"/>
    <dgm:cxn modelId="{75513CE4-2582-4B45-8755-3BB70E910D67}" type="presParOf" srcId="{397537D3-A37E-402D-BA99-7D6CD91C7061}" destId="{7DA91341-BD39-4988-B8B9-64594BDA6DBC}" srcOrd="2" destOrd="0" presId="urn:microsoft.com/office/officeart/2005/8/layout/hierarchy4"/>
    <dgm:cxn modelId="{3912929A-2B1E-4574-8FA5-4A6E1BA78817}" type="presParOf" srcId="{7DA91341-BD39-4988-B8B9-64594BDA6DBC}" destId="{07751C48-EC95-43E8-A86A-4163BD29838A}" srcOrd="0" destOrd="0" presId="urn:microsoft.com/office/officeart/2005/8/layout/hierarchy4"/>
    <dgm:cxn modelId="{758BCE65-9225-4D58-A9A4-9BFADC658493}" type="presParOf" srcId="{07751C48-EC95-43E8-A86A-4163BD29838A}" destId="{52E72261-919C-4525-8CDD-03FF55CB8EC1}" srcOrd="0" destOrd="0" presId="urn:microsoft.com/office/officeart/2005/8/layout/hierarchy4"/>
    <dgm:cxn modelId="{0CA5D7DA-D59B-4704-9250-AAA330ED85DE}" type="presParOf" srcId="{07751C48-EC95-43E8-A86A-4163BD29838A}" destId="{E335615E-4AB2-4A8D-8480-EBB4EFEF2DFD}" srcOrd="1" destOrd="0" presId="urn:microsoft.com/office/officeart/2005/8/layout/hierarchy4"/>
    <dgm:cxn modelId="{8D504AE6-4810-46E7-A75E-4D9BEC16B739}" type="presParOf" srcId="{7DA91341-BD39-4988-B8B9-64594BDA6DBC}" destId="{46B106A6-A909-4032-8CFF-92DD5C1E7B92}" srcOrd="1" destOrd="0" presId="urn:microsoft.com/office/officeart/2005/8/layout/hierarchy4"/>
    <dgm:cxn modelId="{4BE6B3BE-A8B3-4610-B155-A2B7330693BE}" type="presParOf" srcId="{7DA91341-BD39-4988-B8B9-64594BDA6DBC}" destId="{202198C1-F507-4964-803B-05798A94AB96}" srcOrd="2" destOrd="0" presId="urn:microsoft.com/office/officeart/2005/8/layout/hierarchy4"/>
    <dgm:cxn modelId="{569F8828-5CA8-4DFA-8B9C-864D45A5CB86}" type="presParOf" srcId="{202198C1-F507-4964-803B-05798A94AB96}" destId="{6D85BAEF-394F-472A-941B-DC6778AEF8A7}" srcOrd="0" destOrd="0" presId="urn:microsoft.com/office/officeart/2005/8/layout/hierarchy4"/>
    <dgm:cxn modelId="{3A974AFE-AE68-4B51-B025-F74480881F90}" type="presParOf" srcId="{202198C1-F507-4964-803B-05798A94AB96}" destId="{231E0172-6752-4E0F-828E-DADCF41238DD}" srcOrd="1" destOrd="0" presId="urn:microsoft.com/office/officeart/2005/8/layout/hierarchy4"/>
  </dgm:cxnLst>
  <dgm:bg/>
  <dgm:whole>
    <a:ln w="12700"/>
  </dgm:whole>
</dgm:dataModel>
</file>

<file path=ppt/diagrams/data74.xml><?xml version="1.0" encoding="utf-8"?>
<dgm:dataModel xmlns:dgm="http://schemas.openxmlformats.org/drawingml/2006/diagram" xmlns:a="http://schemas.openxmlformats.org/drawingml/2006/main">
  <dgm:ptLst>
    <dgm:pt modelId="{4424C7C0-8FFE-4E69-9ACA-098F5417DF7F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38105A59-12A3-40E3-8622-C9F20A8B0678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800" i="1" dirty="0" smtClean="0"/>
            <a:t>María Libreros Mejía</a:t>
          </a:r>
          <a:endParaRPr lang="es-CO" sz="2800" i="1" dirty="0"/>
        </a:p>
      </dgm:t>
    </dgm:pt>
    <dgm:pt modelId="{88286E7E-724D-4043-B397-BEBAF07A1111}" type="parTrans" cxnId="{16D3AEF4-B59C-45EA-916D-670024AFD207}">
      <dgm:prSet/>
      <dgm:spPr/>
      <dgm:t>
        <a:bodyPr/>
        <a:lstStyle/>
        <a:p>
          <a:endParaRPr lang="es-CO"/>
        </a:p>
      </dgm:t>
    </dgm:pt>
    <dgm:pt modelId="{23063535-D646-4882-B9BE-10872EC67F7D}" type="sibTrans" cxnId="{16D3AEF4-B59C-45EA-916D-670024AFD207}">
      <dgm:prSet/>
      <dgm:spPr/>
      <dgm:t>
        <a:bodyPr/>
        <a:lstStyle/>
        <a:p>
          <a:endParaRPr lang="es-CO"/>
        </a:p>
      </dgm:t>
    </dgm:pt>
    <dgm:pt modelId="{0BACB28F-285D-4530-A2F9-6F2B8C65426E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Martín Libreros Montenegro</a:t>
          </a:r>
          <a:endParaRPr lang="es-CO" sz="2000" dirty="0"/>
        </a:p>
      </dgm:t>
    </dgm:pt>
    <dgm:pt modelId="{FDC67743-D172-4602-8661-BB60B5CE592F}" type="parTrans" cxnId="{BF393948-56FE-46A1-9875-D3D5998A9A59}">
      <dgm:prSet/>
      <dgm:spPr/>
      <dgm:t>
        <a:bodyPr/>
        <a:lstStyle/>
        <a:p>
          <a:endParaRPr lang="es-CO"/>
        </a:p>
      </dgm:t>
    </dgm:pt>
    <dgm:pt modelId="{6F2BD623-A179-423F-BE81-EE19381929E7}" type="sibTrans" cxnId="{BF393948-56FE-46A1-9875-D3D5998A9A59}">
      <dgm:prSet/>
      <dgm:spPr/>
      <dgm:t>
        <a:bodyPr/>
        <a:lstStyle/>
        <a:p>
          <a:endParaRPr lang="es-CO"/>
        </a:p>
      </dgm:t>
    </dgm:pt>
    <dgm:pt modelId="{F597EC91-0491-40D1-A46B-217CB1CD1D73}">
      <dgm:prSet phldrT="[Texto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dirty="0" smtClean="0"/>
            <a:t>Juan de Libreros Montenegro</a:t>
          </a:r>
          <a:endParaRPr lang="es-CO" sz="1800" dirty="0"/>
        </a:p>
      </dgm:t>
    </dgm:pt>
    <dgm:pt modelId="{6CBBF130-095A-432E-A090-1C761AB7C0EB}" type="parTrans" cxnId="{DD25267A-5020-470F-AF95-284B17FB612B}">
      <dgm:prSet/>
      <dgm:spPr/>
      <dgm:t>
        <a:bodyPr/>
        <a:lstStyle/>
        <a:p>
          <a:endParaRPr lang="es-CO"/>
        </a:p>
      </dgm:t>
    </dgm:pt>
    <dgm:pt modelId="{BCB0F046-8B40-4F03-BCAE-69A9E43B44D0}" type="sibTrans" cxnId="{DD25267A-5020-470F-AF95-284B17FB612B}">
      <dgm:prSet/>
      <dgm:spPr/>
      <dgm:t>
        <a:bodyPr/>
        <a:lstStyle/>
        <a:p>
          <a:endParaRPr lang="es-CO"/>
        </a:p>
      </dgm:t>
    </dgm:pt>
    <dgm:pt modelId="{459CC36D-1572-4F26-BD7C-725B3ED40C46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700" baseline="0" dirty="0" smtClean="0"/>
            <a:t>Ana                            de Cartagena Patiño y Haro</a:t>
          </a:r>
          <a:r>
            <a:rPr lang="es-CO" sz="1800" dirty="0" smtClean="0"/>
            <a:t>                </a:t>
          </a:r>
          <a:r>
            <a:rPr lang="es-CO" sz="1200" dirty="0" smtClean="0">
              <a:sym typeface="Wingdings" pitchFamily="2" charset="2"/>
            </a:rPr>
            <a:t> 76</a:t>
          </a:r>
          <a:endParaRPr lang="es-CO" sz="1200" dirty="0"/>
        </a:p>
      </dgm:t>
    </dgm:pt>
    <dgm:pt modelId="{2030E199-6C1A-4099-8394-BC8CD2889D1B}" type="parTrans" cxnId="{392D6D94-1547-44DE-85AA-C0371671D173}">
      <dgm:prSet/>
      <dgm:spPr/>
      <dgm:t>
        <a:bodyPr/>
        <a:lstStyle/>
        <a:p>
          <a:endParaRPr lang="es-CO"/>
        </a:p>
      </dgm:t>
    </dgm:pt>
    <dgm:pt modelId="{B283885A-30F5-4AE1-AFB8-376B344ECB62}" type="sibTrans" cxnId="{392D6D94-1547-44DE-85AA-C0371671D173}">
      <dgm:prSet/>
      <dgm:spPr/>
      <dgm:t>
        <a:bodyPr/>
        <a:lstStyle/>
        <a:p>
          <a:endParaRPr lang="es-CO"/>
        </a:p>
      </dgm:t>
    </dgm:pt>
    <dgm:pt modelId="{43C1FA0D-ADD0-44D8-B6AD-07CCA86281C5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Mariana Mejía Ramírez</a:t>
          </a:r>
          <a:endParaRPr lang="es-CO" sz="2000" dirty="0"/>
        </a:p>
      </dgm:t>
    </dgm:pt>
    <dgm:pt modelId="{0BF99505-FAB6-438B-9564-7416AAA41FBE}" type="parTrans" cxnId="{7A1F455F-0773-4959-94B4-E5D971DFC01D}">
      <dgm:prSet/>
      <dgm:spPr/>
      <dgm:t>
        <a:bodyPr/>
        <a:lstStyle/>
        <a:p>
          <a:endParaRPr lang="es-CO"/>
        </a:p>
      </dgm:t>
    </dgm:pt>
    <dgm:pt modelId="{308D75D2-4F61-43A8-AFB9-879A92C083C6}" type="sibTrans" cxnId="{7A1F455F-0773-4959-94B4-E5D971DFC01D}">
      <dgm:prSet/>
      <dgm:spPr/>
      <dgm:t>
        <a:bodyPr/>
        <a:lstStyle/>
        <a:p>
          <a:endParaRPr lang="es-CO"/>
        </a:p>
      </dgm:t>
    </dgm:pt>
    <dgm:pt modelId="{310F0BB5-71C2-4180-8FD2-41FB689247C6}">
      <dgm:prSet phldrT="[Texto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700" baseline="0" dirty="0" smtClean="0"/>
            <a:t>Juan                         Mejía de Tovar Montoya</a:t>
          </a:r>
          <a:endParaRPr lang="es-CO" sz="1700" baseline="0" dirty="0"/>
        </a:p>
      </dgm:t>
    </dgm:pt>
    <dgm:pt modelId="{BEBA2CFB-0393-4CCB-8926-DB4D7A88474A}" type="parTrans" cxnId="{4ED27554-63EC-4EA7-98DC-2246EE95080A}">
      <dgm:prSet/>
      <dgm:spPr/>
      <dgm:t>
        <a:bodyPr/>
        <a:lstStyle/>
        <a:p>
          <a:endParaRPr lang="es-CO"/>
        </a:p>
      </dgm:t>
    </dgm:pt>
    <dgm:pt modelId="{C9300B7F-D742-49B2-B3BE-141927F1DA25}" type="sibTrans" cxnId="{4ED27554-63EC-4EA7-98DC-2246EE95080A}">
      <dgm:prSet/>
      <dgm:spPr/>
      <dgm:t>
        <a:bodyPr/>
        <a:lstStyle/>
        <a:p>
          <a:endParaRPr lang="es-CO"/>
        </a:p>
      </dgm:t>
    </dgm:pt>
    <dgm:pt modelId="{4AB22AD0-09DF-4546-A035-02B8632C18DA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700" baseline="0" dirty="0" smtClean="0"/>
            <a:t>Elvira                    Ramírez de Coy Sánchez                       </a:t>
          </a:r>
          <a:r>
            <a:rPr lang="es-CO" sz="1200" dirty="0" smtClean="0">
              <a:sym typeface="Wingdings" pitchFamily="2" charset="2"/>
            </a:rPr>
            <a:t> 77</a:t>
          </a:r>
          <a:endParaRPr lang="es-CO" sz="1200" dirty="0"/>
        </a:p>
      </dgm:t>
    </dgm:pt>
    <dgm:pt modelId="{77C6DAAA-36BF-4082-9343-725E04E337C9}" type="parTrans" cxnId="{571BC5E0-C47C-4F04-B2E4-51A38940EBF2}">
      <dgm:prSet/>
      <dgm:spPr/>
      <dgm:t>
        <a:bodyPr/>
        <a:lstStyle/>
        <a:p>
          <a:endParaRPr lang="es-CO"/>
        </a:p>
      </dgm:t>
    </dgm:pt>
    <dgm:pt modelId="{8F053AAB-5D7F-4205-BA95-A3C6AF21D71B}" type="sibTrans" cxnId="{571BC5E0-C47C-4F04-B2E4-51A38940EBF2}">
      <dgm:prSet/>
      <dgm:spPr/>
      <dgm:t>
        <a:bodyPr/>
        <a:lstStyle/>
        <a:p>
          <a:endParaRPr lang="es-CO"/>
        </a:p>
      </dgm:t>
    </dgm:pt>
    <dgm:pt modelId="{61AA38B2-9E9C-4891-9B55-6E3E0AA2E0BD}" type="pres">
      <dgm:prSet presAssocID="{4424C7C0-8FFE-4E69-9ACA-098F5417DF7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52944A9A-E9B4-4101-929D-93604045CED5}" type="pres">
      <dgm:prSet presAssocID="{38105A59-12A3-40E3-8622-C9F20A8B0678}" presName="vertOne" presStyleCnt="0"/>
      <dgm:spPr/>
    </dgm:pt>
    <dgm:pt modelId="{DD03ECB2-D779-40C5-A7CA-2CCA4F20998E}" type="pres">
      <dgm:prSet presAssocID="{38105A59-12A3-40E3-8622-C9F20A8B0678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70435204-7657-4E4C-845B-19A90677992D}" type="pres">
      <dgm:prSet presAssocID="{38105A59-12A3-40E3-8622-C9F20A8B0678}" presName="parTransOne" presStyleCnt="0"/>
      <dgm:spPr/>
    </dgm:pt>
    <dgm:pt modelId="{FA07E117-4FFA-4FDA-897C-E179D9BB0161}" type="pres">
      <dgm:prSet presAssocID="{38105A59-12A3-40E3-8622-C9F20A8B0678}" presName="horzOne" presStyleCnt="0"/>
      <dgm:spPr/>
    </dgm:pt>
    <dgm:pt modelId="{CD2A18EA-4DE4-4091-9362-B58D7989C380}" type="pres">
      <dgm:prSet presAssocID="{0BACB28F-285D-4530-A2F9-6F2B8C65426E}" presName="vertTwo" presStyleCnt="0"/>
      <dgm:spPr/>
    </dgm:pt>
    <dgm:pt modelId="{52B0CACF-E36A-4852-81D5-D8F0112FCBDC}" type="pres">
      <dgm:prSet presAssocID="{0BACB28F-285D-4530-A2F9-6F2B8C65426E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5482A3C3-43D6-4412-A535-D2CB47BF6FF6}" type="pres">
      <dgm:prSet presAssocID="{0BACB28F-285D-4530-A2F9-6F2B8C65426E}" presName="parTransTwo" presStyleCnt="0"/>
      <dgm:spPr/>
    </dgm:pt>
    <dgm:pt modelId="{B137E6E3-9B30-434F-923C-C50DC28B1536}" type="pres">
      <dgm:prSet presAssocID="{0BACB28F-285D-4530-A2F9-6F2B8C65426E}" presName="horzTwo" presStyleCnt="0"/>
      <dgm:spPr/>
    </dgm:pt>
    <dgm:pt modelId="{C333A23E-1B2C-4646-AFAE-8A9F1BB394A7}" type="pres">
      <dgm:prSet presAssocID="{F597EC91-0491-40D1-A46B-217CB1CD1D73}" presName="vertThree" presStyleCnt="0"/>
      <dgm:spPr/>
    </dgm:pt>
    <dgm:pt modelId="{710E8ED8-0669-4005-962F-CA566C697A45}" type="pres">
      <dgm:prSet presAssocID="{F597EC91-0491-40D1-A46B-217CB1CD1D73}" presName="txThre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F4FD4893-7136-4CED-BB21-8F3774D348DB}" type="pres">
      <dgm:prSet presAssocID="{F597EC91-0491-40D1-A46B-217CB1CD1D73}" presName="horzThree" presStyleCnt="0"/>
      <dgm:spPr/>
    </dgm:pt>
    <dgm:pt modelId="{00CE5167-A46D-4FF5-AF35-E84F6C33D2DD}" type="pres">
      <dgm:prSet presAssocID="{BCB0F046-8B40-4F03-BCAE-69A9E43B44D0}" presName="sibSpaceThree" presStyleCnt="0"/>
      <dgm:spPr/>
    </dgm:pt>
    <dgm:pt modelId="{AA80F2FD-E9E8-4222-B1CD-C6EF549B2A73}" type="pres">
      <dgm:prSet presAssocID="{459CC36D-1572-4F26-BD7C-725B3ED40C46}" presName="vertThree" presStyleCnt="0"/>
      <dgm:spPr/>
    </dgm:pt>
    <dgm:pt modelId="{0A9A6402-373F-453A-A19E-CFAB04AE3FD3}" type="pres">
      <dgm:prSet presAssocID="{459CC36D-1572-4F26-BD7C-725B3ED40C46}" presName="txThre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E9F2D4F1-2483-42B3-879E-22AF6B5DC764}" type="pres">
      <dgm:prSet presAssocID="{459CC36D-1572-4F26-BD7C-725B3ED40C46}" presName="horzThree" presStyleCnt="0"/>
      <dgm:spPr/>
    </dgm:pt>
    <dgm:pt modelId="{E894F868-6017-4153-87AA-ECC25E44D186}" type="pres">
      <dgm:prSet presAssocID="{6F2BD623-A179-423F-BE81-EE19381929E7}" presName="sibSpaceTwo" presStyleCnt="0"/>
      <dgm:spPr/>
    </dgm:pt>
    <dgm:pt modelId="{1DD19754-21AC-4CF9-A055-E5448257164B}" type="pres">
      <dgm:prSet presAssocID="{43C1FA0D-ADD0-44D8-B6AD-07CCA86281C5}" presName="vertTwo" presStyleCnt="0"/>
      <dgm:spPr/>
    </dgm:pt>
    <dgm:pt modelId="{44D205B9-F531-41BE-B94B-E8C9B46F4BAA}" type="pres">
      <dgm:prSet presAssocID="{43C1FA0D-ADD0-44D8-B6AD-07CCA86281C5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8C247D4D-075A-410D-9F0B-E1943013251C}" type="pres">
      <dgm:prSet presAssocID="{43C1FA0D-ADD0-44D8-B6AD-07CCA86281C5}" presName="parTransTwo" presStyleCnt="0"/>
      <dgm:spPr/>
    </dgm:pt>
    <dgm:pt modelId="{818E86B9-DEA0-4808-A0E5-F02CA4892BAD}" type="pres">
      <dgm:prSet presAssocID="{43C1FA0D-ADD0-44D8-B6AD-07CCA86281C5}" presName="horzTwo" presStyleCnt="0"/>
      <dgm:spPr/>
    </dgm:pt>
    <dgm:pt modelId="{6FD5E123-DAE6-4C03-96AA-B84F259D0FED}" type="pres">
      <dgm:prSet presAssocID="{310F0BB5-71C2-4180-8FD2-41FB689247C6}" presName="vertThree" presStyleCnt="0"/>
      <dgm:spPr/>
    </dgm:pt>
    <dgm:pt modelId="{AAA2D0A6-9D25-4640-80D4-E6002C69A0B0}" type="pres">
      <dgm:prSet presAssocID="{310F0BB5-71C2-4180-8FD2-41FB689247C6}" presName="txThre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8713FDB0-0269-4714-9F86-93F61B22E30A}" type="pres">
      <dgm:prSet presAssocID="{310F0BB5-71C2-4180-8FD2-41FB689247C6}" presName="horzThree" presStyleCnt="0"/>
      <dgm:spPr/>
    </dgm:pt>
    <dgm:pt modelId="{DA6BE8ED-888B-4372-9FD8-C2F94C166152}" type="pres">
      <dgm:prSet presAssocID="{C9300B7F-D742-49B2-B3BE-141927F1DA25}" presName="sibSpaceThree" presStyleCnt="0"/>
      <dgm:spPr/>
    </dgm:pt>
    <dgm:pt modelId="{EFADD0DB-1871-484E-8FB0-0716CA360162}" type="pres">
      <dgm:prSet presAssocID="{4AB22AD0-09DF-4546-A035-02B8632C18DA}" presName="vertThree" presStyleCnt="0"/>
      <dgm:spPr/>
    </dgm:pt>
    <dgm:pt modelId="{06A4222C-33FA-4E01-AB3A-76AFB5ABCAE0}" type="pres">
      <dgm:prSet presAssocID="{4AB22AD0-09DF-4546-A035-02B8632C18DA}" presName="txThre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FFB98765-5AF0-4FB4-946F-BF2C8BE3F68C}" type="pres">
      <dgm:prSet presAssocID="{4AB22AD0-09DF-4546-A035-02B8632C18DA}" presName="horzThree" presStyleCnt="0"/>
      <dgm:spPr/>
    </dgm:pt>
  </dgm:ptLst>
  <dgm:cxnLst>
    <dgm:cxn modelId="{ECA22F0E-E1F4-4C6B-B5E4-23452AC19960}" type="presOf" srcId="{F597EC91-0491-40D1-A46B-217CB1CD1D73}" destId="{710E8ED8-0669-4005-962F-CA566C697A45}" srcOrd="0" destOrd="0" presId="urn:microsoft.com/office/officeart/2005/8/layout/hierarchy4"/>
    <dgm:cxn modelId="{9208AF9F-FF98-4496-9208-8B255172DCEC}" type="presOf" srcId="{4AB22AD0-09DF-4546-A035-02B8632C18DA}" destId="{06A4222C-33FA-4E01-AB3A-76AFB5ABCAE0}" srcOrd="0" destOrd="0" presId="urn:microsoft.com/office/officeart/2005/8/layout/hierarchy4"/>
    <dgm:cxn modelId="{3972C8F7-7A8B-41DC-8409-D96C3553A6A3}" type="presOf" srcId="{38105A59-12A3-40E3-8622-C9F20A8B0678}" destId="{DD03ECB2-D779-40C5-A7CA-2CCA4F20998E}" srcOrd="0" destOrd="0" presId="urn:microsoft.com/office/officeart/2005/8/layout/hierarchy4"/>
    <dgm:cxn modelId="{392D6D94-1547-44DE-85AA-C0371671D173}" srcId="{0BACB28F-285D-4530-A2F9-6F2B8C65426E}" destId="{459CC36D-1572-4F26-BD7C-725B3ED40C46}" srcOrd="1" destOrd="0" parTransId="{2030E199-6C1A-4099-8394-BC8CD2889D1B}" sibTransId="{B283885A-30F5-4AE1-AFB8-376B344ECB62}"/>
    <dgm:cxn modelId="{BF393948-56FE-46A1-9875-D3D5998A9A59}" srcId="{38105A59-12A3-40E3-8622-C9F20A8B0678}" destId="{0BACB28F-285D-4530-A2F9-6F2B8C65426E}" srcOrd="0" destOrd="0" parTransId="{FDC67743-D172-4602-8661-BB60B5CE592F}" sibTransId="{6F2BD623-A179-423F-BE81-EE19381929E7}"/>
    <dgm:cxn modelId="{4ED27554-63EC-4EA7-98DC-2246EE95080A}" srcId="{43C1FA0D-ADD0-44D8-B6AD-07CCA86281C5}" destId="{310F0BB5-71C2-4180-8FD2-41FB689247C6}" srcOrd="0" destOrd="0" parTransId="{BEBA2CFB-0393-4CCB-8926-DB4D7A88474A}" sibTransId="{C9300B7F-D742-49B2-B3BE-141927F1DA25}"/>
    <dgm:cxn modelId="{DABABA81-453C-4282-AE38-1FC5E22C9573}" type="presOf" srcId="{4424C7C0-8FFE-4E69-9ACA-098F5417DF7F}" destId="{61AA38B2-9E9C-4891-9B55-6E3E0AA2E0BD}" srcOrd="0" destOrd="0" presId="urn:microsoft.com/office/officeart/2005/8/layout/hierarchy4"/>
    <dgm:cxn modelId="{571BC5E0-C47C-4F04-B2E4-51A38940EBF2}" srcId="{43C1FA0D-ADD0-44D8-B6AD-07CCA86281C5}" destId="{4AB22AD0-09DF-4546-A035-02B8632C18DA}" srcOrd="1" destOrd="0" parTransId="{77C6DAAA-36BF-4082-9343-725E04E337C9}" sibTransId="{8F053AAB-5D7F-4205-BA95-A3C6AF21D71B}"/>
    <dgm:cxn modelId="{C176959F-8BB8-4A15-BE3D-86B1C2D21DB9}" type="presOf" srcId="{43C1FA0D-ADD0-44D8-B6AD-07CCA86281C5}" destId="{44D205B9-F531-41BE-B94B-E8C9B46F4BAA}" srcOrd="0" destOrd="0" presId="urn:microsoft.com/office/officeart/2005/8/layout/hierarchy4"/>
    <dgm:cxn modelId="{7A1F455F-0773-4959-94B4-E5D971DFC01D}" srcId="{38105A59-12A3-40E3-8622-C9F20A8B0678}" destId="{43C1FA0D-ADD0-44D8-B6AD-07CCA86281C5}" srcOrd="1" destOrd="0" parTransId="{0BF99505-FAB6-438B-9564-7416AAA41FBE}" sibTransId="{308D75D2-4F61-43A8-AFB9-879A92C083C6}"/>
    <dgm:cxn modelId="{5FAAC0F5-6E1D-4C59-BA96-A7625F4A9B94}" type="presOf" srcId="{459CC36D-1572-4F26-BD7C-725B3ED40C46}" destId="{0A9A6402-373F-453A-A19E-CFAB04AE3FD3}" srcOrd="0" destOrd="0" presId="urn:microsoft.com/office/officeart/2005/8/layout/hierarchy4"/>
    <dgm:cxn modelId="{16D3AEF4-B59C-45EA-916D-670024AFD207}" srcId="{4424C7C0-8FFE-4E69-9ACA-098F5417DF7F}" destId="{38105A59-12A3-40E3-8622-C9F20A8B0678}" srcOrd="0" destOrd="0" parTransId="{88286E7E-724D-4043-B397-BEBAF07A1111}" sibTransId="{23063535-D646-4882-B9BE-10872EC67F7D}"/>
    <dgm:cxn modelId="{DD25267A-5020-470F-AF95-284B17FB612B}" srcId="{0BACB28F-285D-4530-A2F9-6F2B8C65426E}" destId="{F597EC91-0491-40D1-A46B-217CB1CD1D73}" srcOrd="0" destOrd="0" parTransId="{6CBBF130-095A-432E-A090-1C761AB7C0EB}" sibTransId="{BCB0F046-8B40-4F03-BCAE-69A9E43B44D0}"/>
    <dgm:cxn modelId="{B582F563-9A0F-4AFA-ADE8-461FB44C5FCF}" type="presOf" srcId="{0BACB28F-285D-4530-A2F9-6F2B8C65426E}" destId="{52B0CACF-E36A-4852-81D5-D8F0112FCBDC}" srcOrd="0" destOrd="0" presId="urn:microsoft.com/office/officeart/2005/8/layout/hierarchy4"/>
    <dgm:cxn modelId="{DAFB8909-40C6-4B70-8FE7-E68778DB5ADB}" type="presOf" srcId="{310F0BB5-71C2-4180-8FD2-41FB689247C6}" destId="{AAA2D0A6-9D25-4640-80D4-E6002C69A0B0}" srcOrd="0" destOrd="0" presId="urn:microsoft.com/office/officeart/2005/8/layout/hierarchy4"/>
    <dgm:cxn modelId="{94416651-3268-43BF-9AA5-714B02BA1569}" type="presParOf" srcId="{61AA38B2-9E9C-4891-9B55-6E3E0AA2E0BD}" destId="{52944A9A-E9B4-4101-929D-93604045CED5}" srcOrd="0" destOrd="0" presId="urn:microsoft.com/office/officeart/2005/8/layout/hierarchy4"/>
    <dgm:cxn modelId="{38379446-9FC1-473D-8757-2E00257BC1D6}" type="presParOf" srcId="{52944A9A-E9B4-4101-929D-93604045CED5}" destId="{DD03ECB2-D779-40C5-A7CA-2CCA4F20998E}" srcOrd="0" destOrd="0" presId="urn:microsoft.com/office/officeart/2005/8/layout/hierarchy4"/>
    <dgm:cxn modelId="{B3D3AF69-C55C-4B30-955F-9A65835BCBFA}" type="presParOf" srcId="{52944A9A-E9B4-4101-929D-93604045CED5}" destId="{70435204-7657-4E4C-845B-19A90677992D}" srcOrd="1" destOrd="0" presId="urn:microsoft.com/office/officeart/2005/8/layout/hierarchy4"/>
    <dgm:cxn modelId="{37AF37E5-387D-40A3-A367-ABB741C6062B}" type="presParOf" srcId="{52944A9A-E9B4-4101-929D-93604045CED5}" destId="{FA07E117-4FFA-4FDA-897C-E179D9BB0161}" srcOrd="2" destOrd="0" presId="urn:microsoft.com/office/officeart/2005/8/layout/hierarchy4"/>
    <dgm:cxn modelId="{D7186601-E6B7-4923-B315-F80CED08A528}" type="presParOf" srcId="{FA07E117-4FFA-4FDA-897C-E179D9BB0161}" destId="{CD2A18EA-4DE4-4091-9362-B58D7989C380}" srcOrd="0" destOrd="0" presId="urn:microsoft.com/office/officeart/2005/8/layout/hierarchy4"/>
    <dgm:cxn modelId="{2BC8EE26-51B7-4258-82F5-0483D2700024}" type="presParOf" srcId="{CD2A18EA-4DE4-4091-9362-B58D7989C380}" destId="{52B0CACF-E36A-4852-81D5-D8F0112FCBDC}" srcOrd="0" destOrd="0" presId="urn:microsoft.com/office/officeart/2005/8/layout/hierarchy4"/>
    <dgm:cxn modelId="{A14A0A1D-1B69-413F-A72F-AD979C4BEA45}" type="presParOf" srcId="{CD2A18EA-4DE4-4091-9362-B58D7989C380}" destId="{5482A3C3-43D6-4412-A535-D2CB47BF6FF6}" srcOrd="1" destOrd="0" presId="urn:microsoft.com/office/officeart/2005/8/layout/hierarchy4"/>
    <dgm:cxn modelId="{2F70FD66-68CD-466D-A97B-8CC28FFFD2B6}" type="presParOf" srcId="{CD2A18EA-4DE4-4091-9362-B58D7989C380}" destId="{B137E6E3-9B30-434F-923C-C50DC28B1536}" srcOrd="2" destOrd="0" presId="urn:microsoft.com/office/officeart/2005/8/layout/hierarchy4"/>
    <dgm:cxn modelId="{E75263DF-27AB-4A0A-9A53-F4585516BB30}" type="presParOf" srcId="{B137E6E3-9B30-434F-923C-C50DC28B1536}" destId="{C333A23E-1B2C-4646-AFAE-8A9F1BB394A7}" srcOrd="0" destOrd="0" presId="urn:microsoft.com/office/officeart/2005/8/layout/hierarchy4"/>
    <dgm:cxn modelId="{3292DFCD-5B78-4F8D-A34F-B7B20827F875}" type="presParOf" srcId="{C333A23E-1B2C-4646-AFAE-8A9F1BB394A7}" destId="{710E8ED8-0669-4005-962F-CA566C697A45}" srcOrd="0" destOrd="0" presId="urn:microsoft.com/office/officeart/2005/8/layout/hierarchy4"/>
    <dgm:cxn modelId="{9F90D8B1-9A7B-466D-95F5-7DB94BA0321A}" type="presParOf" srcId="{C333A23E-1B2C-4646-AFAE-8A9F1BB394A7}" destId="{F4FD4893-7136-4CED-BB21-8F3774D348DB}" srcOrd="1" destOrd="0" presId="urn:microsoft.com/office/officeart/2005/8/layout/hierarchy4"/>
    <dgm:cxn modelId="{969E57BA-3DCA-4AFE-8A58-D63ED67A3E78}" type="presParOf" srcId="{B137E6E3-9B30-434F-923C-C50DC28B1536}" destId="{00CE5167-A46D-4FF5-AF35-E84F6C33D2DD}" srcOrd="1" destOrd="0" presId="urn:microsoft.com/office/officeart/2005/8/layout/hierarchy4"/>
    <dgm:cxn modelId="{3B1DBD4A-A965-4AE5-9415-3C364F51AEDD}" type="presParOf" srcId="{B137E6E3-9B30-434F-923C-C50DC28B1536}" destId="{AA80F2FD-E9E8-4222-B1CD-C6EF549B2A73}" srcOrd="2" destOrd="0" presId="urn:microsoft.com/office/officeart/2005/8/layout/hierarchy4"/>
    <dgm:cxn modelId="{C595C6BF-4518-4544-9B78-8CE398BF102A}" type="presParOf" srcId="{AA80F2FD-E9E8-4222-B1CD-C6EF549B2A73}" destId="{0A9A6402-373F-453A-A19E-CFAB04AE3FD3}" srcOrd="0" destOrd="0" presId="urn:microsoft.com/office/officeart/2005/8/layout/hierarchy4"/>
    <dgm:cxn modelId="{F057F21E-C763-4DD1-AFF1-9C82173E06D2}" type="presParOf" srcId="{AA80F2FD-E9E8-4222-B1CD-C6EF549B2A73}" destId="{E9F2D4F1-2483-42B3-879E-22AF6B5DC764}" srcOrd="1" destOrd="0" presId="urn:microsoft.com/office/officeart/2005/8/layout/hierarchy4"/>
    <dgm:cxn modelId="{4DE09460-25FC-428A-BB20-9AF7E9FB0FCF}" type="presParOf" srcId="{FA07E117-4FFA-4FDA-897C-E179D9BB0161}" destId="{E894F868-6017-4153-87AA-ECC25E44D186}" srcOrd="1" destOrd="0" presId="urn:microsoft.com/office/officeart/2005/8/layout/hierarchy4"/>
    <dgm:cxn modelId="{02C49F7F-E8DC-4C8E-8719-8002CA8707DF}" type="presParOf" srcId="{FA07E117-4FFA-4FDA-897C-E179D9BB0161}" destId="{1DD19754-21AC-4CF9-A055-E5448257164B}" srcOrd="2" destOrd="0" presId="urn:microsoft.com/office/officeart/2005/8/layout/hierarchy4"/>
    <dgm:cxn modelId="{A6007238-4E88-4272-823C-46C97EEAF47A}" type="presParOf" srcId="{1DD19754-21AC-4CF9-A055-E5448257164B}" destId="{44D205B9-F531-41BE-B94B-E8C9B46F4BAA}" srcOrd="0" destOrd="0" presId="urn:microsoft.com/office/officeart/2005/8/layout/hierarchy4"/>
    <dgm:cxn modelId="{1DACBBF5-DD34-468F-8384-AD5463B5CA82}" type="presParOf" srcId="{1DD19754-21AC-4CF9-A055-E5448257164B}" destId="{8C247D4D-075A-410D-9F0B-E1943013251C}" srcOrd="1" destOrd="0" presId="urn:microsoft.com/office/officeart/2005/8/layout/hierarchy4"/>
    <dgm:cxn modelId="{0BC5FCE9-CCBD-4FB1-B7DB-5EEB44FE47C7}" type="presParOf" srcId="{1DD19754-21AC-4CF9-A055-E5448257164B}" destId="{818E86B9-DEA0-4808-A0E5-F02CA4892BAD}" srcOrd="2" destOrd="0" presId="urn:microsoft.com/office/officeart/2005/8/layout/hierarchy4"/>
    <dgm:cxn modelId="{9F3FD605-31E2-4F55-91CC-F74BC1879A26}" type="presParOf" srcId="{818E86B9-DEA0-4808-A0E5-F02CA4892BAD}" destId="{6FD5E123-DAE6-4C03-96AA-B84F259D0FED}" srcOrd="0" destOrd="0" presId="urn:microsoft.com/office/officeart/2005/8/layout/hierarchy4"/>
    <dgm:cxn modelId="{021190BB-19B5-49C9-9AE0-713BCBCCDFAB}" type="presParOf" srcId="{6FD5E123-DAE6-4C03-96AA-B84F259D0FED}" destId="{AAA2D0A6-9D25-4640-80D4-E6002C69A0B0}" srcOrd="0" destOrd="0" presId="urn:microsoft.com/office/officeart/2005/8/layout/hierarchy4"/>
    <dgm:cxn modelId="{807EFA5B-574E-4049-9B78-7A264B15EF56}" type="presParOf" srcId="{6FD5E123-DAE6-4C03-96AA-B84F259D0FED}" destId="{8713FDB0-0269-4714-9F86-93F61B22E30A}" srcOrd="1" destOrd="0" presId="urn:microsoft.com/office/officeart/2005/8/layout/hierarchy4"/>
    <dgm:cxn modelId="{B8C2F532-6E26-4A72-9C40-3631900AF464}" type="presParOf" srcId="{818E86B9-DEA0-4808-A0E5-F02CA4892BAD}" destId="{DA6BE8ED-888B-4372-9FD8-C2F94C166152}" srcOrd="1" destOrd="0" presId="urn:microsoft.com/office/officeart/2005/8/layout/hierarchy4"/>
    <dgm:cxn modelId="{A4C3FDC5-1056-4845-B75D-542E7536FBB5}" type="presParOf" srcId="{818E86B9-DEA0-4808-A0E5-F02CA4892BAD}" destId="{EFADD0DB-1871-484E-8FB0-0716CA360162}" srcOrd="2" destOrd="0" presId="urn:microsoft.com/office/officeart/2005/8/layout/hierarchy4"/>
    <dgm:cxn modelId="{68AC19A4-20F6-47C3-A8BA-E276D4560BF0}" type="presParOf" srcId="{EFADD0DB-1871-484E-8FB0-0716CA360162}" destId="{06A4222C-33FA-4E01-AB3A-76AFB5ABCAE0}" srcOrd="0" destOrd="0" presId="urn:microsoft.com/office/officeart/2005/8/layout/hierarchy4"/>
    <dgm:cxn modelId="{9E8CFB8B-A6A4-4646-BC18-B0BB7B944E2D}" type="presParOf" srcId="{EFADD0DB-1871-484E-8FB0-0716CA360162}" destId="{FFB98765-5AF0-4FB4-946F-BF2C8BE3F68C}" srcOrd="1" destOrd="0" presId="urn:microsoft.com/office/officeart/2005/8/layout/hierarchy4"/>
  </dgm:cxnLst>
  <dgm:bg/>
  <dgm:whole/>
</dgm:dataModel>
</file>

<file path=ppt/diagrams/data75.xml><?xml version="1.0" encoding="utf-8"?>
<dgm:dataModel xmlns:dgm="http://schemas.openxmlformats.org/drawingml/2006/diagram" xmlns:a="http://schemas.openxmlformats.org/drawingml/2006/main">
  <dgm:ptLst>
    <dgm:pt modelId="{308F255D-3A46-40E3-9248-237069482AF9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8F485F17-E6C6-4FC5-AD68-9045A1E46E8D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noFill/>
        <a:ln>
          <a:noFill/>
        </a:ln>
      </dgm:spPr>
      <dgm:t>
        <a:bodyPr/>
        <a:lstStyle/>
        <a:p>
          <a:r>
            <a:rPr lang="es-CO" sz="2800" i="1" dirty="0" smtClean="0"/>
            <a:t>Ana de Cartagena Patiño y Haro</a:t>
          </a:r>
          <a:endParaRPr lang="es-CO" sz="2800" i="1" dirty="0"/>
        </a:p>
      </dgm:t>
    </dgm:pt>
    <dgm:pt modelId="{011A6D55-6227-41A5-A90F-2FAA0A9ECE77}" type="parTrans" cxnId="{97465C3B-37B8-4BD6-B961-E5E8068CA12C}">
      <dgm:prSet/>
      <dgm:spPr/>
      <dgm:t>
        <a:bodyPr/>
        <a:lstStyle/>
        <a:p>
          <a:endParaRPr lang="es-CO"/>
        </a:p>
      </dgm:t>
    </dgm:pt>
    <dgm:pt modelId="{906C5D81-EC91-43F2-B27F-7D43408B14D3}" type="sibTrans" cxnId="{97465C3B-37B8-4BD6-B961-E5E8068CA12C}">
      <dgm:prSet/>
      <dgm:spPr/>
      <dgm:t>
        <a:bodyPr/>
        <a:lstStyle/>
        <a:p>
          <a:endParaRPr lang="es-CO"/>
        </a:p>
      </dgm:t>
    </dgm:pt>
    <dgm:pt modelId="{0C5F40DB-D7B1-457D-AA4B-A60D6FFC0E58}">
      <dgm:prSet phldrT="[Texto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Juan (?) Patiño y Haro</a:t>
          </a:r>
          <a:endParaRPr lang="es-CO" sz="2000" dirty="0"/>
        </a:p>
      </dgm:t>
    </dgm:pt>
    <dgm:pt modelId="{C90C3FC7-6BD2-4A08-9B3C-5885183D0BFA}" type="parTrans" cxnId="{B631A458-DF32-4351-967E-F19B6E29600F}">
      <dgm:prSet/>
      <dgm:spPr/>
      <dgm:t>
        <a:bodyPr/>
        <a:lstStyle/>
        <a:p>
          <a:endParaRPr lang="es-CO"/>
        </a:p>
      </dgm:t>
    </dgm:pt>
    <dgm:pt modelId="{28BB657D-D5FD-4821-862E-690C4C7E4E7C}" type="sibTrans" cxnId="{B631A458-DF32-4351-967E-F19B6E29600F}">
      <dgm:prSet/>
      <dgm:spPr/>
      <dgm:t>
        <a:bodyPr/>
        <a:lstStyle/>
        <a:p>
          <a:endParaRPr lang="es-CO"/>
        </a:p>
      </dgm:t>
    </dgm:pt>
    <dgm:pt modelId="{2D8CC6C8-62C3-4A6B-A1EE-67E913A288A3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CO" sz="2000" dirty="0" smtClean="0"/>
            <a:t>Ana de Aguilar</a:t>
          </a:r>
          <a:endParaRPr lang="es-CO" sz="2000" dirty="0"/>
        </a:p>
      </dgm:t>
    </dgm:pt>
    <dgm:pt modelId="{D6326010-D730-4939-8541-4F49512EBEED}" type="parTrans" cxnId="{AD0CD7CE-B395-4A7F-BA50-C78E4686056B}">
      <dgm:prSet/>
      <dgm:spPr/>
      <dgm:t>
        <a:bodyPr/>
        <a:lstStyle/>
        <a:p>
          <a:endParaRPr lang="es-CO"/>
        </a:p>
      </dgm:t>
    </dgm:pt>
    <dgm:pt modelId="{270E39C2-B98F-4604-A5C0-21960F6CFA98}" type="sibTrans" cxnId="{AD0CD7CE-B395-4A7F-BA50-C78E4686056B}">
      <dgm:prSet/>
      <dgm:spPr/>
      <dgm:t>
        <a:bodyPr/>
        <a:lstStyle/>
        <a:p>
          <a:endParaRPr lang="es-CO"/>
        </a:p>
      </dgm:t>
    </dgm:pt>
    <dgm:pt modelId="{3F6D3D7C-B266-4052-85F9-B45831C6F6A0}" type="pres">
      <dgm:prSet presAssocID="{308F255D-3A46-40E3-9248-237069482AF9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64685352-2B51-481B-89E9-624220F0D1A4}" type="pres">
      <dgm:prSet presAssocID="{8F485F17-E6C6-4FC5-AD68-9045A1E46E8D}" presName="vertOne" presStyleCnt="0"/>
      <dgm:spPr/>
    </dgm:pt>
    <dgm:pt modelId="{008B639E-1B9A-4021-A211-F3908E9DC142}" type="pres">
      <dgm:prSet presAssocID="{8F485F17-E6C6-4FC5-AD68-9045A1E46E8D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EFF3BD8C-4008-4EA1-93A0-318EBF33BE5E}" type="pres">
      <dgm:prSet presAssocID="{8F485F17-E6C6-4FC5-AD68-9045A1E46E8D}" presName="parTransOne" presStyleCnt="0"/>
      <dgm:spPr/>
    </dgm:pt>
    <dgm:pt modelId="{7EE9FF9D-5453-47A4-9DC6-8E8204683AF1}" type="pres">
      <dgm:prSet presAssocID="{8F485F17-E6C6-4FC5-AD68-9045A1E46E8D}" presName="horzOne" presStyleCnt="0"/>
      <dgm:spPr/>
    </dgm:pt>
    <dgm:pt modelId="{2EEB1E4A-9162-4E2A-B2A5-67C154026F8E}" type="pres">
      <dgm:prSet presAssocID="{0C5F40DB-D7B1-457D-AA4B-A60D6FFC0E58}" presName="vertTwo" presStyleCnt="0"/>
      <dgm:spPr/>
    </dgm:pt>
    <dgm:pt modelId="{C96ABECD-2067-40D8-8537-51B5E8C9CAE3}" type="pres">
      <dgm:prSet presAssocID="{0C5F40DB-D7B1-457D-AA4B-A60D6FFC0E58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585BB3CF-1342-4DCA-9BCD-7856A04F602E}" type="pres">
      <dgm:prSet presAssocID="{0C5F40DB-D7B1-457D-AA4B-A60D6FFC0E58}" presName="horzTwo" presStyleCnt="0"/>
      <dgm:spPr/>
    </dgm:pt>
    <dgm:pt modelId="{A932A16E-38AC-462D-B71A-F1A90B59135A}" type="pres">
      <dgm:prSet presAssocID="{28BB657D-D5FD-4821-862E-690C4C7E4E7C}" presName="sibSpaceTwo" presStyleCnt="0"/>
      <dgm:spPr/>
    </dgm:pt>
    <dgm:pt modelId="{1C1832FB-1434-4509-A87F-7F4E24D79430}" type="pres">
      <dgm:prSet presAssocID="{2D8CC6C8-62C3-4A6B-A1EE-67E913A288A3}" presName="vertTwo" presStyleCnt="0"/>
      <dgm:spPr/>
    </dgm:pt>
    <dgm:pt modelId="{D990DF98-7F02-49BA-9AFB-89B6EDECA862}" type="pres">
      <dgm:prSet presAssocID="{2D8CC6C8-62C3-4A6B-A1EE-67E913A288A3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D78149D8-0154-423E-B0F0-BCB5AE3083C5}" type="pres">
      <dgm:prSet presAssocID="{2D8CC6C8-62C3-4A6B-A1EE-67E913A288A3}" presName="horzTwo" presStyleCnt="0"/>
      <dgm:spPr/>
    </dgm:pt>
  </dgm:ptLst>
  <dgm:cxnLst>
    <dgm:cxn modelId="{B631A458-DF32-4351-967E-F19B6E29600F}" srcId="{8F485F17-E6C6-4FC5-AD68-9045A1E46E8D}" destId="{0C5F40DB-D7B1-457D-AA4B-A60D6FFC0E58}" srcOrd="0" destOrd="0" parTransId="{C90C3FC7-6BD2-4A08-9B3C-5885183D0BFA}" sibTransId="{28BB657D-D5FD-4821-862E-690C4C7E4E7C}"/>
    <dgm:cxn modelId="{DF44A1F6-610D-473A-B56E-B06476F60979}" type="presOf" srcId="{0C5F40DB-D7B1-457D-AA4B-A60D6FFC0E58}" destId="{C96ABECD-2067-40D8-8537-51B5E8C9CAE3}" srcOrd="0" destOrd="0" presId="urn:microsoft.com/office/officeart/2005/8/layout/hierarchy4"/>
    <dgm:cxn modelId="{97465C3B-37B8-4BD6-B961-E5E8068CA12C}" srcId="{308F255D-3A46-40E3-9248-237069482AF9}" destId="{8F485F17-E6C6-4FC5-AD68-9045A1E46E8D}" srcOrd="0" destOrd="0" parTransId="{011A6D55-6227-41A5-A90F-2FAA0A9ECE77}" sibTransId="{906C5D81-EC91-43F2-B27F-7D43408B14D3}"/>
    <dgm:cxn modelId="{A378F3AB-F65A-4B3D-9A97-AE14495F003B}" type="presOf" srcId="{2D8CC6C8-62C3-4A6B-A1EE-67E913A288A3}" destId="{D990DF98-7F02-49BA-9AFB-89B6EDECA862}" srcOrd="0" destOrd="0" presId="urn:microsoft.com/office/officeart/2005/8/layout/hierarchy4"/>
    <dgm:cxn modelId="{AD0CD7CE-B395-4A7F-BA50-C78E4686056B}" srcId="{8F485F17-E6C6-4FC5-AD68-9045A1E46E8D}" destId="{2D8CC6C8-62C3-4A6B-A1EE-67E913A288A3}" srcOrd="1" destOrd="0" parTransId="{D6326010-D730-4939-8541-4F49512EBEED}" sibTransId="{270E39C2-B98F-4604-A5C0-21960F6CFA98}"/>
    <dgm:cxn modelId="{80769DCD-BE93-4D1D-9CC7-9D0CF91E0865}" type="presOf" srcId="{308F255D-3A46-40E3-9248-237069482AF9}" destId="{3F6D3D7C-B266-4052-85F9-B45831C6F6A0}" srcOrd="0" destOrd="0" presId="urn:microsoft.com/office/officeart/2005/8/layout/hierarchy4"/>
    <dgm:cxn modelId="{73D59FB5-053D-43CF-B8F4-CE8925702DF9}" type="presOf" srcId="{8F485F17-E6C6-4FC5-AD68-9045A1E46E8D}" destId="{008B639E-1B9A-4021-A211-F3908E9DC142}" srcOrd="0" destOrd="0" presId="urn:microsoft.com/office/officeart/2005/8/layout/hierarchy4"/>
    <dgm:cxn modelId="{794DF869-D7C1-47B2-9332-3476E2D78C57}" type="presParOf" srcId="{3F6D3D7C-B266-4052-85F9-B45831C6F6A0}" destId="{64685352-2B51-481B-89E9-624220F0D1A4}" srcOrd="0" destOrd="0" presId="urn:microsoft.com/office/officeart/2005/8/layout/hierarchy4"/>
    <dgm:cxn modelId="{5EE46074-25A9-424B-A8B5-04E0679138AF}" type="presParOf" srcId="{64685352-2B51-481B-89E9-624220F0D1A4}" destId="{008B639E-1B9A-4021-A211-F3908E9DC142}" srcOrd="0" destOrd="0" presId="urn:microsoft.com/office/officeart/2005/8/layout/hierarchy4"/>
    <dgm:cxn modelId="{FC1193FC-685A-48F1-BF66-DB049E3F570A}" type="presParOf" srcId="{64685352-2B51-481B-89E9-624220F0D1A4}" destId="{EFF3BD8C-4008-4EA1-93A0-318EBF33BE5E}" srcOrd="1" destOrd="0" presId="urn:microsoft.com/office/officeart/2005/8/layout/hierarchy4"/>
    <dgm:cxn modelId="{D3F4935A-9D3E-459A-8763-0D790AAA81A4}" type="presParOf" srcId="{64685352-2B51-481B-89E9-624220F0D1A4}" destId="{7EE9FF9D-5453-47A4-9DC6-8E8204683AF1}" srcOrd="2" destOrd="0" presId="urn:microsoft.com/office/officeart/2005/8/layout/hierarchy4"/>
    <dgm:cxn modelId="{1B1BC3EC-CA78-4F34-AE94-B713FCC63855}" type="presParOf" srcId="{7EE9FF9D-5453-47A4-9DC6-8E8204683AF1}" destId="{2EEB1E4A-9162-4E2A-B2A5-67C154026F8E}" srcOrd="0" destOrd="0" presId="urn:microsoft.com/office/officeart/2005/8/layout/hierarchy4"/>
    <dgm:cxn modelId="{701AB0F6-2AD3-4D9D-A870-0DA7969CFDCC}" type="presParOf" srcId="{2EEB1E4A-9162-4E2A-B2A5-67C154026F8E}" destId="{C96ABECD-2067-40D8-8537-51B5E8C9CAE3}" srcOrd="0" destOrd="0" presId="urn:microsoft.com/office/officeart/2005/8/layout/hierarchy4"/>
    <dgm:cxn modelId="{0743F518-A773-435C-82FE-E8FBB756E281}" type="presParOf" srcId="{2EEB1E4A-9162-4E2A-B2A5-67C154026F8E}" destId="{585BB3CF-1342-4DCA-9BCD-7856A04F602E}" srcOrd="1" destOrd="0" presId="urn:microsoft.com/office/officeart/2005/8/layout/hierarchy4"/>
    <dgm:cxn modelId="{DD63C47C-8C8C-4CCB-8475-2C2C434EA103}" type="presParOf" srcId="{7EE9FF9D-5453-47A4-9DC6-8E8204683AF1}" destId="{A932A16E-38AC-462D-B71A-F1A90B59135A}" srcOrd="1" destOrd="0" presId="urn:microsoft.com/office/officeart/2005/8/layout/hierarchy4"/>
    <dgm:cxn modelId="{A9212321-E0D0-414A-8E77-7EBC49D6CEF7}" type="presParOf" srcId="{7EE9FF9D-5453-47A4-9DC6-8E8204683AF1}" destId="{1C1832FB-1434-4509-A87F-7F4E24D79430}" srcOrd="2" destOrd="0" presId="urn:microsoft.com/office/officeart/2005/8/layout/hierarchy4"/>
    <dgm:cxn modelId="{13FD64A3-9240-4F27-A17D-94A6190B3E53}" type="presParOf" srcId="{1C1832FB-1434-4509-A87F-7F4E24D79430}" destId="{D990DF98-7F02-49BA-9AFB-89B6EDECA862}" srcOrd="0" destOrd="0" presId="urn:microsoft.com/office/officeart/2005/8/layout/hierarchy4"/>
    <dgm:cxn modelId="{4573DA81-9B8E-485E-8761-6091BDABC3C7}" type="presParOf" srcId="{1C1832FB-1434-4509-A87F-7F4E24D79430}" destId="{D78149D8-0154-423E-B0F0-BCB5AE3083C5}" srcOrd="1" destOrd="0" presId="urn:microsoft.com/office/officeart/2005/8/layout/hierarchy4"/>
  </dgm:cxnLst>
  <dgm:bg/>
  <dgm:whole/>
</dgm:dataModel>
</file>

<file path=ppt/diagrams/data76.xml><?xml version="1.0" encoding="utf-8"?>
<dgm:dataModel xmlns:dgm="http://schemas.openxmlformats.org/drawingml/2006/diagram" xmlns:a="http://schemas.openxmlformats.org/drawingml/2006/main">
  <dgm:ptLst>
    <dgm:pt modelId="{E3592906-0A57-4AE4-AF90-C959665C40B4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E5DFD72E-A7D2-4814-8996-05247A9C988C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800" i="1" dirty="0" smtClean="0"/>
            <a:t>Elvira Ramírez Sánchez</a:t>
          </a:r>
          <a:endParaRPr lang="es-CO" sz="2800" i="1" dirty="0"/>
        </a:p>
      </dgm:t>
    </dgm:pt>
    <dgm:pt modelId="{F1D39D51-6760-4482-A4DF-34FBFE916D54}" type="parTrans" cxnId="{CF60D01D-C276-4FF7-ACF1-36886DD8A080}">
      <dgm:prSet/>
      <dgm:spPr/>
      <dgm:t>
        <a:bodyPr/>
        <a:lstStyle/>
        <a:p>
          <a:endParaRPr lang="es-CO"/>
        </a:p>
      </dgm:t>
    </dgm:pt>
    <dgm:pt modelId="{0CCE49B9-D4D6-40F8-8898-F25590D2B278}" type="sibTrans" cxnId="{CF60D01D-C276-4FF7-ACF1-36886DD8A080}">
      <dgm:prSet/>
      <dgm:spPr/>
      <dgm:t>
        <a:bodyPr/>
        <a:lstStyle/>
        <a:p>
          <a:endParaRPr lang="es-CO"/>
        </a:p>
      </dgm:t>
    </dgm:pt>
    <dgm:pt modelId="{513D34B8-094A-4D3D-932A-E8164782E395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dirty="0" smtClean="0"/>
            <a:t>Juan                                             Ramírez De Coy </a:t>
          </a:r>
          <a:r>
            <a:rPr lang="es-CO" sz="1800" dirty="0" err="1" smtClean="0"/>
            <a:t>Cerrudo</a:t>
          </a:r>
          <a:endParaRPr lang="es-CO" sz="1800" dirty="0"/>
        </a:p>
      </dgm:t>
    </dgm:pt>
    <dgm:pt modelId="{3EFBF889-280F-4DFA-A9D5-E3F29B4CE18A}" type="parTrans" cxnId="{8CBA2188-4E88-4E14-914A-E9BBA593560F}">
      <dgm:prSet/>
      <dgm:spPr/>
      <dgm:t>
        <a:bodyPr/>
        <a:lstStyle/>
        <a:p>
          <a:endParaRPr lang="es-CO"/>
        </a:p>
      </dgm:t>
    </dgm:pt>
    <dgm:pt modelId="{7CAF875C-CAD2-43C6-83DC-A9104DC9E6DC}" type="sibTrans" cxnId="{8CBA2188-4E88-4E14-914A-E9BBA593560F}">
      <dgm:prSet/>
      <dgm:spPr/>
      <dgm:t>
        <a:bodyPr/>
        <a:lstStyle/>
        <a:p>
          <a:endParaRPr lang="es-CO"/>
        </a:p>
      </dgm:t>
    </dgm:pt>
    <dgm:pt modelId="{C785BE88-5314-4471-BB88-D2B5C9768A9B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Juana Sánchez </a:t>
          </a:r>
          <a:r>
            <a:rPr lang="es-CO" sz="2000" dirty="0" err="1" smtClean="0"/>
            <a:t>Torreblanca</a:t>
          </a:r>
          <a:endParaRPr lang="es-CO" sz="2000" dirty="0"/>
        </a:p>
      </dgm:t>
    </dgm:pt>
    <dgm:pt modelId="{3042D803-7EC1-44D7-909B-F9FEB1E3508B}" type="parTrans" cxnId="{9A5C7889-1204-44E4-B080-8D20385DAEA0}">
      <dgm:prSet/>
      <dgm:spPr/>
      <dgm:t>
        <a:bodyPr/>
        <a:lstStyle/>
        <a:p>
          <a:endParaRPr lang="es-CO"/>
        </a:p>
      </dgm:t>
    </dgm:pt>
    <dgm:pt modelId="{127336E3-5095-4297-BD43-A04BBD2BB06D}" type="sibTrans" cxnId="{9A5C7889-1204-44E4-B080-8D20385DAEA0}">
      <dgm:prSet/>
      <dgm:spPr/>
      <dgm:t>
        <a:bodyPr/>
        <a:lstStyle/>
        <a:p>
          <a:endParaRPr lang="es-CO"/>
        </a:p>
      </dgm:t>
    </dgm:pt>
    <dgm:pt modelId="{CDC0075D-8167-4182-9931-D19AFF2FF5B0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dirty="0" smtClean="0"/>
            <a:t>Bartolomé                            Sánchez </a:t>
          </a:r>
          <a:r>
            <a:rPr lang="es-CO" sz="1800" dirty="0" err="1" smtClean="0"/>
            <a:t>Torreblanca</a:t>
          </a:r>
          <a:endParaRPr lang="es-CO" sz="1800" dirty="0"/>
        </a:p>
      </dgm:t>
    </dgm:pt>
    <dgm:pt modelId="{EAD588EC-507C-4498-96FB-A49B34DC8668}" type="parTrans" cxnId="{195C5BE4-1F13-4211-B2AF-DF66279AD5F1}">
      <dgm:prSet/>
      <dgm:spPr/>
      <dgm:t>
        <a:bodyPr/>
        <a:lstStyle/>
        <a:p>
          <a:endParaRPr lang="es-CO"/>
        </a:p>
      </dgm:t>
    </dgm:pt>
    <dgm:pt modelId="{3FB05ED5-8E9C-46FF-B71B-E0F8884B05EA}" type="sibTrans" cxnId="{195C5BE4-1F13-4211-B2AF-DF66279AD5F1}">
      <dgm:prSet/>
      <dgm:spPr/>
      <dgm:t>
        <a:bodyPr/>
        <a:lstStyle/>
        <a:p>
          <a:endParaRPr lang="es-CO"/>
        </a:p>
      </dgm:t>
    </dgm:pt>
    <dgm:pt modelId="{765FF8D3-D695-4EAA-8DE4-2D56DAB9B3FD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s-CO" sz="1800" b="0" dirty="0" smtClean="0"/>
            <a:t>Luisa N. N. </a:t>
          </a:r>
          <a:endParaRPr lang="es-CO" sz="1800" b="0" dirty="0"/>
        </a:p>
      </dgm:t>
    </dgm:pt>
    <dgm:pt modelId="{3F281953-6392-4CA4-9E4F-9CE45B7F3410}" type="parTrans" cxnId="{29A3C3FC-C993-46FA-8E5D-3F50F5C734B1}">
      <dgm:prSet/>
      <dgm:spPr/>
      <dgm:t>
        <a:bodyPr/>
        <a:lstStyle/>
        <a:p>
          <a:endParaRPr lang="es-CO"/>
        </a:p>
      </dgm:t>
    </dgm:pt>
    <dgm:pt modelId="{C83DF2FE-5ED3-4822-AD7B-7ED5D1C13BB8}" type="sibTrans" cxnId="{29A3C3FC-C993-46FA-8E5D-3F50F5C734B1}">
      <dgm:prSet/>
      <dgm:spPr/>
      <dgm:t>
        <a:bodyPr/>
        <a:lstStyle/>
        <a:p>
          <a:endParaRPr lang="es-CO"/>
        </a:p>
      </dgm:t>
    </dgm:pt>
    <dgm:pt modelId="{F09CF7AD-0122-4212-AEFF-301118B91E8B}" type="pres">
      <dgm:prSet presAssocID="{E3592906-0A57-4AE4-AF90-C959665C40B4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AE910EE8-E665-4293-9CDE-40950F6301E0}" type="pres">
      <dgm:prSet presAssocID="{E5DFD72E-A7D2-4814-8996-05247A9C988C}" presName="vertOne" presStyleCnt="0"/>
      <dgm:spPr/>
    </dgm:pt>
    <dgm:pt modelId="{60AF1A3C-4290-4D1F-8E23-23DCAAF4AD2B}" type="pres">
      <dgm:prSet presAssocID="{E5DFD72E-A7D2-4814-8996-05247A9C988C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0CA479A7-60E1-4BE5-923D-63470595A1F3}" type="pres">
      <dgm:prSet presAssocID="{E5DFD72E-A7D2-4814-8996-05247A9C988C}" presName="parTransOne" presStyleCnt="0"/>
      <dgm:spPr/>
    </dgm:pt>
    <dgm:pt modelId="{4D463E01-7025-40E0-9DDE-03B66C371D2C}" type="pres">
      <dgm:prSet presAssocID="{E5DFD72E-A7D2-4814-8996-05247A9C988C}" presName="horzOne" presStyleCnt="0"/>
      <dgm:spPr/>
    </dgm:pt>
    <dgm:pt modelId="{D6793628-A8B7-4055-B188-A0034B1980CC}" type="pres">
      <dgm:prSet presAssocID="{513D34B8-094A-4D3D-932A-E8164782E395}" presName="vertTwo" presStyleCnt="0"/>
      <dgm:spPr/>
    </dgm:pt>
    <dgm:pt modelId="{9AE5326A-BDA7-4B9D-87E5-88304AAEC64E}" type="pres">
      <dgm:prSet presAssocID="{513D34B8-094A-4D3D-932A-E8164782E395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BEA00074-A62E-4B00-A3C0-71A65322638B}" type="pres">
      <dgm:prSet presAssocID="{513D34B8-094A-4D3D-932A-E8164782E395}" presName="horzTwo" presStyleCnt="0"/>
      <dgm:spPr/>
    </dgm:pt>
    <dgm:pt modelId="{E011D6DD-D020-49C1-8185-E1C743266692}" type="pres">
      <dgm:prSet presAssocID="{7CAF875C-CAD2-43C6-83DC-A9104DC9E6DC}" presName="sibSpaceTwo" presStyleCnt="0"/>
      <dgm:spPr/>
    </dgm:pt>
    <dgm:pt modelId="{F74E7610-CE4C-42EA-BC7F-60452B613B50}" type="pres">
      <dgm:prSet presAssocID="{C785BE88-5314-4471-BB88-D2B5C9768A9B}" presName="vertTwo" presStyleCnt="0"/>
      <dgm:spPr/>
    </dgm:pt>
    <dgm:pt modelId="{742C1CF8-74EA-4028-ADC2-6E8534CE77C5}" type="pres">
      <dgm:prSet presAssocID="{C785BE88-5314-4471-BB88-D2B5C9768A9B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6A0C91FE-84D4-4BF0-A5E0-BB8F03D30323}" type="pres">
      <dgm:prSet presAssocID="{C785BE88-5314-4471-BB88-D2B5C9768A9B}" presName="parTransTwo" presStyleCnt="0"/>
      <dgm:spPr/>
    </dgm:pt>
    <dgm:pt modelId="{56F3D05A-FF80-4F63-A088-B01C593ED41C}" type="pres">
      <dgm:prSet presAssocID="{C785BE88-5314-4471-BB88-D2B5C9768A9B}" presName="horzTwo" presStyleCnt="0"/>
      <dgm:spPr/>
    </dgm:pt>
    <dgm:pt modelId="{C2D2DFDF-2FAE-4B3B-881F-1E35AB2BAE25}" type="pres">
      <dgm:prSet presAssocID="{CDC0075D-8167-4182-9931-D19AFF2FF5B0}" presName="vertThree" presStyleCnt="0"/>
      <dgm:spPr/>
    </dgm:pt>
    <dgm:pt modelId="{CC1FE57F-68E4-4135-A5CC-D42C90EF7A43}" type="pres">
      <dgm:prSet presAssocID="{CDC0075D-8167-4182-9931-D19AFF2FF5B0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2BACAF77-E1D2-47D8-A701-11F4EE4E1D9E}" type="pres">
      <dgm:prSet presAssocID="{CDC0075D-8167-4182-9931-D19AFF2FF5B0}" presName="horzThree" presStyleCnt="0"/>
      <dgm:spPr/>
    </dgm:pt>
    <dgm:pt modelId="{A4B5C111-B136-451B-A31A-6DF60E682EEB}" type="pres">
      <dgm:prSet presAssocID="{3FB05ED5-8E9C-46FF-B71B-E0F8884B05EA}" presName="sibSpaceThree" presStyleCnt="0"/>
      <dgm:spPr/>
    </dgm:pt>
    <dgm:pt modelId="{7A3A3BAD-EFC0-4DDC-B800-AF6D491DA631}" type="pres">
      <dgm:prSet presAssocID="{765FF8D3-D695-4EAA-8DE4-2D56DAB9B3FD}" presName="vertThree" presStyleCnt="0"/>
      <dgm:spPr/>
    </dgm:pt>
    <dgm:pt modelId="{E7278D44-1511-4FB2-8DED-C7833ACBCF55}" type="pres">
      <dgm:prSet presAssocID="{765FF8D3-D695-4EAA-8DE4-2D56DAB9B3FD}" presName="txThre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26541FD6-4A74-4772-9A64-F24DACB8A42F}" type="pres">
      <dgm:prSet presAssocID="{765FF8D3-D695-4EAA-8DE4-2D56DAB9B3FD}" presName="horzThree" presStyleCnt="0"/>
      <dgm:spPr/>
    </dgm:pt>
  </dgm:ptLst>
  <dgm:cxnLst>
    <dgm:cxn modelId="{809BB3B3-0B55-4303-9F3C-79C9652FAB87}" type="presOf" srcId="{C785BE88-5314-4471-BB88-D2B5C9768A9B}" destId="{742C1CF8-74EA-4028-ADC2-6E8534CE77C5}" srcOrd="0" destOrd="0" presId="urn:microsoft.com/office/officeart/2005/8/layout/hierarchy4"/>
    <dgm:cxn modelId="{8768BBDB-4832-4557-8BD0-6E1B4019DCF0}" type="presOf" srcId="{E3592906-0A57-4AE4-AF90-C959665C40B4}" destId="{F09CF7AD-0122-4212-AEFF-301118B91E8B}" srcOrd="0" destOrd="0" presId="urn:microsoft.com/office/officeart/2005/8/layout/hierarchy4"/>
    <dgm:cxn modelId="{195C5BE4-1F13-4211-B2AF-DF66279AD5F1}" srcId="{C785BE88-5314-4471-BB88-D2B5C9768A9B}" destId="{CDC0075D-8167-4182-9931-D19AFF2FF5B0}" srcOrd="0" destOrd="0" parTransId="{EAD588EC-507C-4498-96FB-A49B34DC8668}" sibTransId="{3FB05ED5-8E9C-46FF-B71B-E0F8884B05EA}"/>
    <dgm:cxn modelId="{A0C63AC0-6162-4BDC-8191-A27BD4F9FC77}" type="presOf" srcId="{513D34B8-094A-4D3D-932A-E8164782E395}" destId="{9AE5326A-BDA7-4B9D-87E5-88304AAEC64E}" srcOrd="0" destOrd="0" presId="urn:microsoft.com/office/officeart/2005/8/layout/hierarchy4"/>
    <dgm:cxn modelId="{E0C0F82B-5FF5-4DAC-86CB-88485A8B1D53}" type="presOf" srcId="{CDC0075D-8167-4182-9931-D19AFF2FF5B0}" destId="{CC1FE57F-68E4-4135-A5CC-D42C90EF7A43}" srcOrd="0" destOrd="0" presId="urn:microsoft.com/office/officeart/2005/8/layout/hierarchy4"/>
    <dgm:cxn modelId="{29A3C3FC-C993-46FA-8E5D-3F50F5C734B1}" srcId="{C785BE88-5314-4471-BB88-D2B5C9768A9B}" destId="{765FF8D3-D695-4EAA-8DE4-2D56DAB9B3FD}" srcOrd="1" destOrd="0" parTransId="{3F281953-6392-4CA4-9E4F-9CE45B7F3410}" sibTransId="{C83DF2FE-5ED3-4822-AD7B-7ED5D1C13BB8}"/>
    <dgm:cxn modelId="{8CBA2188-4E88-4E14-914A-E9BBA593560F}" srcId="{E5DFD72E-A7D2-4814-8996-05247A9C988C}" destId="{513D34B8-094A-4D3D-932A-E8164782E395}" srcOrd="0" destOrd="0" parTransId="{3EFBF889-280F-4DFA-A9D5-E3F29B4CE18A}" sibTransId="{7CAF875C-CAD2-43C6-83DC-A9104DC9E6DC}"/>
    <dgm:cxn modelId="{9A5C7889-1204-44E4-B080-8D20385DAEA0}" srcId="{E5DFD72E-A7D2-4814-8996-05247A9C988C}" destId="{C785BE88-5314-4471-BB88-D2B5C9768A9B}" srcOrd="1" destOrd="0" parTransId="{3042D803-7EC1-44D7-909B-F9FEB1E3508B}" sibTransId="{127336E3-5095-4297-BD43-A04BBD2BB06D}"/>
    <dgm:cxn modelId="{4E4C1596-D31B-48E6-B5D8-1DF409B29E36}" type="presOf" srcId="{E5DFD72E-A7D2-4814-8996-05247A9C988C}" destId="{60AF1A3C-4290-4D1F-8E23-23DCAAF4AD2B}" srcOrd="0" destOrd="0" presId="urn:microsoft.com/office/officeart/2005/8/layout/hierarchy4"/>
    <dgm:cxn modelId="{1EEC0A6F-D90E-4CF6-A7D5-8DE42B5BC41C}" type="presOf" srcId="{765FF8D3-D695-4EAA-8DE4-2D56DAB9B3FD}" destId="{E7278D44-1511-4FB2-8DED-C7833ACBCF55}" srcOrd="0" destOrd="0" presId="urn:microsoft.com/office/officeart/2005/8/layout/hierarchy4"/>
    <dgm:cxn modelId="{CF60D01D-C276-4FF7-ACF1-36886DD8A080}" srcId="{E3592906-0A57-4AE4-AF90-C959665C40B4}" destId="{E5DFD72E-A7D2-4814-8996-05247A9C988C}" srcOrd="0" destOrd="0" parTransId="{F1D39D51-6760-4482-A4DF-34FBFE916D54}" sibTransId="{0CCE49B9-D4D6-40F8-8898-F25590D2B278}"/>
    <dgm:cxn modelId="{1D2F3CF2-0D45-4B87-9526-382D5577EEDB}" type="presParOf" srcId="{F09CF7AD-0122-4212-AEFF-301118B91E8B}" destId="{AE910EE8-E665-4293-9CDE-40950F6301E0}" srcOrd="0" destOrd="0" presId="urn:microsoft.com/office/officeart/2005/8/layout/hierarchy4"/>
    <dgm:cxn modelId="{FFD8FEA8-5BA8-4E6C-B00B-A6171CE810A4}" type="presParOf" srcId="{AE910EE8-E665-4293-9CDE-40950F6301E0}" destId="{60AF1A3C-4290-4D1F-8E23-23DCAAF4AD2B}" srcOrd="0" destOrd="0" presId="urn:microsoft.com/office/officeart/2005/8/layout/hierarchy4"/>
    <dgm:cxn modelId="{8C2CDE05-AFCA-4E86-A8EF-EEF34EA93C78}" type="presParOf" srcId="{AE910EE8-E665-4293-9CDE-40950F6301E0}" destId="{0CA479A7-60E1-4BE5-923D-63470595A1F3}" srcOrd="1" destOrd="0" presId="urn:microsoft.com/office/officeart/2005/8/layout/hierarchy4"/>
    <dgm:cxn modelId="{F74E88B1-45E1-4ABE-B2C0-F18C3CC3FA64}" type="presParOf" srcId="{AE910EE8-E665-4293-9CDE-40950F6301E0}" destId="{4D463E01-7025-40E0-9DDE-03B66C371D2C}" srcOrd="2" destOrd="0" presId="urn:microsoft.com/office/officeart/2005/8/layout/hierarchy4"/>
    <dgm:cxn modelId="{D00CE32B-79B7-4B00-AB46-408B37297B56}" type="presParOf" srcId="{4D463E01-7025-40E0-9DDE-03B66C371D2C}" destId="{D6793628-A8B7-4055-B188-A0034B1980CC}" srcOrd="0" destOrd="0" presId="urn:microsoft.com/office/officeart/2005/8/layout/hierarchy4"/>
    <dgm:cxn modelId="{606C7C8D-4891-4E52-9B54-3AD5A7B40767}" type="presParOf" srcId="{D6793628-A8B7-4055-B188-A0034B1980CC}" destId="{9AE5326A-BDA7-4B9D-87E5-88304AAEC64E}" srcOrd="0" destOrd="0" presId="urn:microsoft.com/office/officeart/2005/8/layout/hierarchy4"/>
    <dgm:cxn modelId="{CA8A14DD-B390-47CC-B09D-793A7275295F}" type="presParOf" srcId="{D6793628-A8B7-4055-B188-A0034B1980CC}" destId="{BEA00074-A62E-4B00-A3C0-71A65322638B}" srcOrd="1" destOrd="0" presId="urn:microsoft.com/office/officeart/2005/8/layout/hierarchy4"/>
    <dgm:cxn modelId="{5DFAFE51-A9FF-4359-84F0-155D3F91CA98}" type="presParOf" srcId="{4D463E01-7025-40E0-9DDE-03B66C371D2C}" destId="{E011D6DD-D020-49C1-8185-E1C743266692}" srcOrd="1" destOrd="0" presId="urn:microsoft.com/office/officeart/2005/8/layout/hierarchy4"/>
    <dgm:cxn modelId="{B29DB2BD-54ED-444B-9773-2A92DBD52E84}" type="presParOf" srcId="{4D463E01-7025-40E0-9DDE-03B66C371D2C}" destId="{F74E7610-CE4C-42EA-BC7F-60452B613B50}" srcOrd="2" destOrd="0" presId="urn:microsoft.com/office/officeart/2005/8/layout/hierarchy4"/>
    <dgm:cxn modelId="{F74B70E5-B746-4FF1-99A5-D52E50ED54FB}" type="presParOf" srcId="{F74E7610-CE4C-42EA-BC7F-60452B613B50}" destId="{742C1CF8-74EA-4028-ADC2-6E8534CE77C5}" srcOrd="0" destOrd="0" presId="urn:microsoft.com/office/officeart/2005/8/layout/hierarchy4"/>
    <dgm:cxn modelId="{A196AE5A-67B2-4DB9-8722-A2B6397CCA31}" type="presParOf" srcId="{F74E7610-CE4C-42EA-BC7F-60452B613B50}" destId="{6A0C91FE-84D4-4BF0-A5E0-BB8F03D30323}" srcOrd="1" destOrd="0" presId="urn:microsoft.com/office/officeart/2005/8/layout/hierarchy4"/>
    <dgm:cxn modelId="{C87ABA96-C432-4138-907D-F1DF45CA8034}" type="presParOf" srcId="{F74E7610-CE4C-42EA-BC7F-60452B613B50}" destId="{56F3D05A-FF80-4F63-A088-B01C593ED41C}" srcOrd="2" destOrd="0" presId="urn:microsoft.com/office/officeart/2005/8/layout/hierarchy4"/>
    <dgm:cxn modelId="{1345DD09-D2BC-4CFD-9DF5-C8C480F23967}" type="presParOf" srcId="{56F3D05A-FF80-4F63-A088-B01C593ED41C}" destId="{C2D2DFDF-2FAE-4B3B-881F-1E35AB2BAE25}" srcOrd="0" destOrd="0" presId="urn:microsoft.com/office/officeart/2005/8/layout/hierarchy4"/>
    <dgm:cxn modelId="{AF75AC42-DF68-4FBC-9C8B-AAE59EC37AD4}" type="presParOf" srcId="{C2D2DFDF-2FAE-4B3B-881F-1E35AB2BAE25}" destId="{CC1FE57F-68E4-4135-A5CC-D42C90EF7A43}" srcOrd="0" destOrd="0" presId="urn:microsoft.com/office/officeart/2005/8/layout/hierarchy4"/>
    <dgm:cxn modelId="{72E10A4B-89D9-425E-AC61-46FADC0BD19F}" type="presParOf" srcId="{C2D2DFDF-2FAE-4B3B-881F-1E35AB2BAE25}" destId="{2BACAF77-E1D2-47D8-A701-11F4EE4E1D9E}" srcOrd="1" destOrd="0" presId="urn:microsoft.com/office/officeart/2005/8/layout/hierarchy4"/>
    <dgm:cxn modelId="{AE31641B-3C53-4E1D-BC0F-B8AF073F9BCB}" type="presParOf" srcId="{56F3D05A-FF80-4F63-A088-B01C593ED41C}" destId="{A4B5C111-B136-451B-A31A-6DF60E682EEB}" srcOrd="1" destOrd="0" presId="urn:microsoft.com/office/officeart/2005/8/layout/hierarchy4"/>
    <dgm:cxn modelId="{DF7E5601-6EDC-4CAB-B28A-912FEFB0FDB0}" type="presParOf" srcId="{56F3D05A-FF80-4F63-A088-B01C593ED41C}" destId="{7A3A3BAD-EFC0-4DDC-B800-AF6D491DA631}" srcOrd="2" destOrd="0" presId="urn:microsoft.com/office/officeart/2005/8/layout/hierarchy4"/>
    <dgm:cxn modelId="{FF12AF4B-ACA9-44C5-8D23-839975DE3C3B}" type="presParOf" srcId="{7A3A3BAD-EFC0-4DDC-B800-AF6D491DA631}" destId="{E7278D44-1511-4FB2-8DED-C7833ACBCF55}" srcOrd="0" destOrd="0" presId="urn:microsoft.com/office/officeart/2005/8/layout/hierarchy4"/>
    <dgm:cxn modelId="{A90D1410-B12C-4382-8FA2-C91816345D18}" type="presParOf" srcId="{7A3A3BAD-EFC0-4DDC-B800-AF6D491DA631}" destId="{26541FD6-4A74-4772-9A64-F24DACB8A42F}" srcOrd="1" destOrd="0" presId="urn:microsoft.com/office/officeart/2005/8/layout/hierarchy4"/>
  </dgm:cxnLst>
  <dgm:bg/>
  <dgm:whole/>
</dgm:dataModel>
</file>

<file path=ppt/diagrams/data77.xml><?xml version="1.0" encoding="utf-8"?>
<dgm:dataModel xmlns:dgm="http://schemas.openxmlformats.org/drawingml/2006/diagram" xmlns:a="http://schemas.openxmlformats.org/drawingml/2006/main">
  <dgm:ptLst>
    <dgm:pt modelId="{10ED40AF-DFB1-4943-B6DB-2A904FAA918A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ABC46F32-5EEC-4B0C-8452-7E1E17F687E0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800" i="1" dirty="0" smtClean="0"/>
            <a:t>Clemente Molina Beltrán</a:t>
          </a:r>
          <a:endParaRPr lang="es-CO" sz="2800" i="1" dirty="0"/>
        </a:p>
      </dgm:t>
    </dgm:pt>
    <dgm:pt modelId="{B7E079BF-7606-474F-AB1C-C5FC1AC2DEC6}" type="parTrans" cxnId="{B2003C92-3E78-4116-9008-FA8895068FB7}">
      <dgm:prSet/>
      <dgm:spPr/>
      <dgm:t>
        <a:bodyPr/>
        <a:lstStyle/>
        <a:p>
          <a:endParaRPr lang="es-CO"/>
        </a:p>
      </dgm:t>
    </dgm:pt>
    <dgm:pt modelId="{A7724CD1-3E71-41A8-AE9D-D0078E373DBC}" type="sibTrans" cxnId="{B2003C92-3E78-4116-9008-FA8895068FB7}">
      <dgm:prSet/>
      <dgm:spPr/>
      <dgm:t>
        <a:bodyPr/>
        <a:lstStyle/>
        <a:p>
          <a:endParaRPr lang="es-CO"/>
        </a:p>
      </dgm:t>
    </dgm:pt>
    <dgm:pt modelId="{BEB4E4F7-F015-45FF-AF92-4D6002C8DF1B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2000" dirty="0" smtClean="0"/>
            <a:t>Carlos  De Molina Toro                                 </a:t>
          </a:r>
          <a:r>
            <a:rPr lang="es-CO" sz="1200" dirty="0" smtClean="0">
              <a:sym typeface="Wingdings" pitchFamily="2" charset="2"/>
            </a:rPr>
            <a:t> D 79</a:t>
          </a:r>
          <a:endParaRPr lang="es-CO" sz="1200" dirty="0"/>
        </a:p>
      </dgm:t>
    </dgm:pt>
    <dgm:pt modelId="{D52DCF85-21BD-46D4-92F3-12F2E44F5C5D}" type="parTrans" cxnId="{CCBFB46C-481A-4183-8801-DF410A68A81B}">
      <dgm:prSet/>
      <dgm:spPr/>
      <dgm:t>
        <a:bodyPr/>
        <a:lstStyle/>
        <a:p>
          <a:endParaRPr lang="es-CO"/>
        </a:p>
      </dgm:t>
    </dgm:pt>
    <dgm:pt modelId="{0A649AAB-5CBB-4BFC-BC47-EC80A266CD29}" type="sibTrans" cxnId="{CCBFB46C-481A-4183-8801-DF410A68A81B}">
      <dgm:prSet/>
      <dgm:spPr/>
      <dgm:t>
        <a:bodyPr/>
        <a:lstStyle/>
        <a:p>
          <a:endParaRPr lang="es-CO"/>
        </a:p>
      </dgm:t>
    </dgm:pt>
    <dgm:pt modelId="{D6550673-B535-4951-889C-08C91FBA6470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2000" dirty="0" smtClean="0"/>
            <a:t>Isabel Beatriz                                           Beltrán Del Castillo y Ordaz                                 </a:t>
          </a:r>
          <a:r>
            <a:rPr lang="es-CO" sz="1200" dirty="0" smtClean="0">
              <a:sym typeface="Wingdings" pitchFamily="2" charset="2"/>
            </a:rPr>
            <a:t> D 80</a:t>
          </a:r>
          <a:endParaRPr lang="es-CO" sz="1200" dirty="0"/>
        </a:p>
      </dgm:t>
    </dgm:pt>
    <dgm:pt modelId="{31D33E91-FAB0-434B-A108-EE84695ADE51}" type="parTrans" cxnId="{595D7ACC-F58F-4286-B86D-AFA7CFD06242}">
      <dgm:prSet/>
      <dgm:spPr/>
      <dgm:t>
        <a:bodyPr/>
        <a:lstStyle/>
        <a:p>
          <a:endParaRPr lang="es-CO"/>
        </a:p>
      </dgm:t>
    </dgm:pt>
    <dgm:pt modelId="{12994C7D-8530-44F2-A847-F926F9F81824}" type="sibTrans" cxnId="{595D7ACC-F58F-4286-B86D-AFA7CFD06242}">
      <dgm:prSet/>
      <dgm:spPr/>
      <dgm:t>
        <a:bodyPr/>
        <a:lstStyle/>
        <a:p>
          <a:endParaRPr lang="es-CO"/>
        </a:p>
      </dgm:t>
    </dgm:pt>
    <dgm:pt modelId="{E75BF49A-0BBD-418B-A465-D5C73CDDC862}" type="pres">
      <dgm:prSet presAssocID="{10ED40AF-DFB1-4943-B6DB-2A904FAA918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D3BC8338-04B9-4AF9-BB88-C5C48059631F}" type="pres">
      <dgm:prSet presAssocID="{ABC46F32-5EEC-4B0C-8452-7E1E17F687E0}" presName="vertOne" presStyleCnt="0"/>
      <dgm:spPr/>
    </dgm:pt>
    <dgm:pt modelId="{419BB340-2614-40FC-BE85-AEF04B698BEA}" type="pres">
      <dgm:prSet presAssocID="{ABC46F32-5EEC-4B0C-8452-7E1E17F687E0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E120959C-DBA9-4DC6-AE2A-0F18EA30E3DB}" type="pres">
      <dgm:prSet presAssocID="{ABC46F32-5EEC-4B0C-8452-7E1E17F687E0}" presName="parTransOne" presStyleCnt="0"/>
      <dgm:spPr/>
    </dgm:pt>
    <dgm:pt modelId="{F6A96744-63E2-4928-AFAD-C5AA1A84B4C8}" type="pres">
      <dgm:prSet presAssocID="{ABC46F32-5EEC-4B0C-8452-7E1E17F687E0}" presName="horzOne" presStyleCnt="0"/>
      <dgm:spPr/>
    </dgm:pt>
    <dgm:pt modelId="{684B0A19-EE05-4898-960C-A1637FC1C2AD}" type="pres">
      <dgm:prSet presAssocID="{BEB4E4F7-F015-45FF-AF92-4D6002C8DF1B}" presName="vertTwo" presStyleCnt="0"/>
      <dgm:spPr/>
    </dgm:pt>
    <dgm:pt modelId="{D2E77C83-1C8B-4CE9-9284-D9B2ED0E3620}" type="pres">
      <dgm:prSet presAssocID="{BEB4E4F7-F015-45FF-AF92-4D6002C8DF1B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3EC7BA03-020B-4AB0-800B-1D696D3A0526}" type="pres">
      <dgm:prSet presAssocID="{BEB4E4F7-F015-45FF-AF92-4D6002C8DF1B}" presName="horzTwo" presStyleCnt="0"/>
      <dgm:spPr/>
    </dgm:pt>
    <dgm:pt modelId="{AEB1DF3E-1CA8-4055-B12A-94B426AC7372}" type="pres">
      <dgm:prSet presAssocID="{0A649AAB-5CBB-4BFC-BC47-EC80A266CD29}" presName="sibSpaceTwo" presStyleCnt="0"/>
      <dgm:spPr/>
    </dgm:pt>
    <dgm:pt modelId="{0BE1201D-2788-4532-9DC5-9B4B7F665E11}" type="pres">
      <dgm:prSet presAssocID="{D6550673-B535-4951-889C-08C91FBA6470}" presName="vertTwo" presStyleCnt="0"/>
      <dgm:spPr/>
    </dgm:pt>
    <dgm:pt modelId="{C73998CD-81E6-439B-98B7-1AA811713273}" type="pres">
      <dgm:prSet presAssocID="{D6550673-B535-4951-889C-08C91FBA6470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1E235D9E-0822-4EBF-93FB-66035A176416}" type="pres">
      <dgm:prSet presAssocID="{D6550673-B535-4951-889C-08C91FBA6470}" presName="horzTwo" presStyleCnt="0"/>
      <dgm:spPr/>
    </dgm:pt>
  </dgm:ptLst>
  <dgm:cxnLst>
    <dgm:cxn modelId="{B2003C92-3E78-4116-9008-FA8895068FB7}" srcId="{10ED40AF-DFB1-4943-B6DB-2A904FAA918A}" destId="{ABC46F32-5EEC-4B0C-8452-7E1E17F687E0}" srcOrd="0" destOrd="0" parTransId="{B7E079BF-7606-474F-AB1C-C5FC1AC2DEC6}" sibTransId="{A7724CD1-3E71-41A8-AE9D-D0078E373DBC}"/>
    <dgm:cxn modelId="{9D962C97-FC60-4BF8-8C36-9293BC7C3987}" type="presOf" srcId="{BEB4E4F7-F015-45FF-AF92-4D6002C8DF1B}" destId="{D2E77C83-1C8B-4CE9-9284-D9B2ED0E3620}" srcOrd="0" destOrd="0" presId="urn:microsoft.com/office/officeart/2005/8/layout/hierarchy4"/>
    <dgm:cxn modelId="{CCBFB46C-481A-4183-8801-DF410A68A81B}" srcId="{ABC46F32-5EEC-4B0C-8452-7E1E17F687E0}" destId="{BEB4E4F7-F015-45FF-AF92-4D6002C8DF1B}" srcOrd="0" destOrd="0" parTransId="{D52DCF85-21BD-46D4-92F3-12F2E44F5C5D}" sibTransId="{0A649AAB-5CBB-4BFC-BC47-EC80A266CD29}"/>
    <dgm:cxn modelId="{E040DE7F-54C3-46B0-BCDD-9AA9B7786C63}" type="presOf" srcId="{ABC46F32-5EEC-4B0C-8452-7E1E17F687E0}" destId="{419BB340-2614-40FC-BE85-AEF04B698BEA}" srcOrd="0" destOrd="0" presId="urn:microsoft.com/office/officeart/2005/8/layout/hierarchy4"/>
    <dgm:cxn modelId="{099C8946-557A-40E7-ABE1-9FA15F64F19E}" type="presOf" srcId="{10ED40AF-DFB1-4943-B6DB-2A904FAA918A}" destId="{E75BF49A-0BBD-418B-A465-D5C73CDDC862}" srcOrd="0" destOrd="0" presId="urn:microsoft.com/office/officeart/2005/8/layout/hierarchy4"/>
    <dgm:cxn modelId="{595D7ACC-F58F-4286-B86D-AFA7CFD06242}" srcId="{ABC46F32-5EEC-4B0C-8452-7E1E17F687E0}" destId="{D6550673-B535-4951-889C-08C91FBA6470}" srcOrd="1" destOrd="0" parTransId="{31D33E91-FAB0-434B-A108-EE84695ADE51}" sibTransId="{12994C7D-8530-44F2-A847-F926F9F81824}"/>
    <dgm:cxn modelId="{BE203829-DA1E-492F-81B9-4FD9E7BC6595}" type="presOf" srcId="{D6550673-B535-4951-889C-08C91FBA6470}" destId="{C73998CD-81E6-439B-98B7-1AA811713273}" srcOrd="0" destOrd="0" presId="urn:microsoft.com/office/officeart/2005/8/layout/hierarchy4"/>
    <dgm:cxn modelId="{8982FD26-E5BC-4A7A-B6DA-E6505273C0FD}" type="presParOf" srcId="{E75BF49A-0BBD-418B-A465-D5C73CDDC862}" destId="{D3BC8338-04B9-4AF9-BB88-C5C48059631F}" srcOrd="0" destOrd="0" presId="urn:microsoft.com/office/officeart/2005/8/layout/hierarchy4"/>
    <dgm:cxn modelId="{EAC5DFFD-B8B9-4E75-B78D-6459B2B1F871}" type="presParOf" srcId="{D3BC8338-04B9-4AF9-BB88-C5C48059631F}" destId="{419BB340-2614-40FC-BE85-AEF04B698BEA}" srcOrd="0" destOrd="0" presId="urn:microsoft.com/office/officeart/2005/8/layout/hierarchy4"/>
    <dgm:cxn modelId="{0131D08A-BA50-4E6F-AAA5-CFBD8756E5BB}" type="presParOf" srcId="{D3BC8338-04B9-4AF9-BB88-C5C48059631F}" destId="{E120959C-DBA9-4DC6-AE2A-0F18EA30E3DB}" srcOrd="1" destOrd="0" presId="urn:microsoft.com/office/officeart/2005/8/layout/hierarchy4"/>
    <dgm:cxn modelId="{A405DE5F-26A7-48D4-9BBD-CF6EBF58C633}" type="presParOf" srcId="{D3BC8338-04B9-4AF9-BB88-C5C48059631F}" destId="{F6A96744-63E2-4928-AFAD-C5AA1A84B4C8}" srcOrd="2" destOrd="0" presId="urn:microsoft.com/office/officeart/2005/8/layout/hierarchy4"/>
    <dgm:cxn modelId="{54D66FA4-C9FB-4DFF-A433-D754D80D1B75}" type="presParOf" srcId="{F6A96744-63E2-4928-AFAD-C5AA1A84B4C8}" destId="{684B0A19-EE05-4898-960C-A1637FC1C2AD}" srcOrd="0" destOrd="0" presId="urn:microsoft.com/office/officeart/2005/8/layout/hierarchy4"/>
    <dgm:cxn modelId="{8810A02A-DF4F-4C47-B78F-8280A8CE6AB4}" type="presParOf" srcId="{684B0A19-EE05-4898-960C-A1637FC1C2AD}" destId="{D2E77C83-1C8B-4CE9-9284-D9B2ED0E3620}" srcOrd="0" destOrd="0" presId="urn:microsoft.com/office/officeart/2005/8/layout/hierarchy4"/>
    <dgm:cxn modelId="{AC808AAF-112A-4C26-ADFE-32DD08CFCEB1}" type="presParOf" srcId="{684B0A19-EE05-4898-960C-A1637FC1C2AD}" destId="{3EC7BA03-020B-4AB0-800B-1D696D3A0526}" srcOrd="1" destOrd="0" presId="urn:microsoft.com/office/officeart/2005/8/layout/hierarchy4"/>
    <dgm:cxn modelId="{0A307441-00A0-4ADF-A2B4-06A1A9FED4A8}" type="presParOf" srcId="{F6A96744-63E2-4928-AFAD-C5AA1A84B4C8}" destId="{AEB1DF3E-1CA8-4055-B12A-94B426AC7372}" srcOrd="1" destOrd="0" presId="urn:microsoft.com/office/officeart/2005/8/layout/hierarchy4"/>
    <dgm:cxn modelId="{87F3C957-1C97-4782-BEFF-5336B38AF3BD}" type="presParOf" srcId="{F6A96744-63E2-4928-AFAD-C5AA1A84B4C8}" destId="{0BE1201D-2788-4532-9DC5-9B4B7F665E11}" srcOrd="2" destOrd="0" presId="urn:microsoft.com/office/officeart/2005/8/layout/hierarchy4"/>
    <dgm:cxn modelId="{1476F501-FC2C-46BB-BE0F-ABEE23DFB995}" type="presParOf" srcId="{0BE1201D-2788-4532-9DC5-9B4B7F665E11}" destId="{C73998CD-81E6-439B-98B7-1AA811713273}" srcOrd="0" destOrd="0" presId="urn:microsoft.com/office/officeart/2005/8/layout/hierarchy4"/>
    <dgm:cxn modelId="{8206367C-55B8-4DE6-BB78-FA8263F639BF}" type="presParOf" srcId="{0BE1201D-2788-4532-9DC5-9B4B7F665E11}" destId="{1E235D9E-0822-4EBF-93FB-66035A176416}" srcOrd="1" destOrd="0" presId="urn:microsoft.com/office/officeart/2005/8/layout/hierarchy4"/>
  </dgm:cxnLst>
  <dgm:bg/>
  <dgm:whole/>
</dgm:dataModel>
</file>

<file path=ppt/diagrams/data78.xml><?xml version="1.0" encoding="utf-8"?>
<dgm:dataModel xmlns:dgm="http://schemas.openxmlformats.org/drawingml/2006/diagram" xmlns:a="http://schemas.openxmlformats.org/drawingml/2006/main">
  <dgm:ptLst>
    <dgm:pt modelId="{10ED40AF-DFB1-4943-B6DB-2A904FAA918A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BEB4E4F7-F015-45FF-AF92-4D6002C8DF1B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800" i="1" dirty="0" smtClean="0"/>
            <a:t>Carlos  De Molina Toro</a:t>
          </a:r>
          <a:endParaRPr lang="es-CO" sz="2800" i="1" dirty="0"/>
        </a:p>
      </dgm:t>
    </dgm:pt>
    <dgm:pt modelId="{D52DCF85-21BD-46D4-92F3-12F2E44F5C5D}" type="parTrans" cxnId="{CCBFB46C-481A-4183-8801-DF410A68A81B}">
      <dgm:prSet/>
      <dgm:spPr/>
      <dgm:t>
        <a:bodyPr/>
        <a:lstStyle/>
        <a:p>
          <a:endParaRPr lang="es-CO"/>
        </a:p>
      </dgm:t>
    </dgm:pt>
    <dgm:pt modelId="{0A649AAB-5CBB-4BFC-BC47-EC80A266CD29}" type="sibTrans" cxnId="{CCBFB46C-481A-4183-8801-DF410A68A81B}">
      <dgm:prSet/>
      <dgm:spPr/>
      <dgm:t>
        <a:bodyPr/>
        <a:lstStyle/>
        <a:p>
          <a:endParaRPr lang="es-CO"/>
        </a:p>
      </dgm:t>
    </dgm:pt>
    <dgm:pt modelId="{E7DB4D05-B3B7-41EB-9EC3-1C8ACF54B8CB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800" baseline="0" dirty="0" smtClean="0"/>
            <a:t>Antonio                                                        De Molina y Toledo</a:t>
          </a:r>
          <a:endParaRPr lang="es-CO" sz="1800" baseline="0" dirty="0"/>
        </a:p>
      </dgm:t>
    </dgm:pt>
    <dgm:pt modelId="{C8536681-DD9F-485B-B684-79FCAC99F634}" type="parTrans" cxnId="{FAE9E567-8FEB-4A99-9E72-FAF7DD75363D}">
      <dgm:prSet/>
      <dgm:spPr/>
      <dgm:t>
        <a:bodyPr/>
        <a:lstStyle/>
        <a:p>
          <a:endParaRPr lang="es-CO"/>
        </a:p>
      </dgm:t>
    </dgm:pt>
    <dgm:pt modelId="{4C1AE65F-9A54-4F1E-BA68-9D51DE5029C7}" type="sibTrans" cxnId="{FAE9E567-8FEB-4A99-9E72-FAF7DD75363D}">
      <dgm:prSet/>
      <dgm:spPr/>
      <dgm:t>
        <a:bodyPr/>
        <a:lstStyle/>
        <a:p>
          <a:endParaRPr lang="es-CO"/>
        </a:p>
      </dgm:t>
    </dgm:pt>
    <dgm:pt modelId="{81FECF70-1EC7-4E39-B221-351776F6C8ED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2000" dirty="0" smtClean="0"/>
            <a:t>Antonia De Toro Zapata</a:t>
          </a:r>
          <a:endParaRPr lang="es-CO" sz="2000" dirty="0"/>
        </a:p>
      </dgm:t>
    </dgm:pt>
    <dgm:pt modelId="{9064FC73-BCF3-4F59-9D6E-8E7464A5B6A0}" type="parTrans" cxnId="{B1D0A9DD-CFA2-44EE-9A70-933F0FD353FC}">
      <dgm:prSet/>
      <dgm:spPr/>
      <dgm:t>
        <a:bodyPr/>
        <a:lstStyle/>
        <a:p>
          <a:endParaRPr lang="es-CO"/>
        </a:p>
      </dgm:t>
    </dgm:pt>
    <dgm:pt modelId="{7BC313BD-A447-4CF7-9A81-AFECB051B62B}" type="sibTrans" cxnId="{B1D0A9DD-CFA2-44EE-9A70-933F0FD353FC}">
      <dgm:prSet/>
      <dgm:spPr/>
      <dgm:t>
        <a:bodyPr/>
        <a:lstStyle/>
        <a:p>
          <a:endParaRPr lang="es-CO"/>
        </a:p>
      </dgm:t>
    </dgm:pt>
    <dgm:pt modelId="{F848D6E3-8B29-4F81-B21E-22A689E67B10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500" baseline="0" dirty="0" smtClean="0"/>
            <a:t>Juan                 De Toro</a:t>
          </a:r>
          <a:endParaRPr lang="es-CO" sz="1500" baseline="0" dirty="0"/>
        </a:p>
      </dgm:t>
    </dgm:pt>
    <dgm:pt modelId="{D9E6ABF7-607F-4FEC-85A8-97D97034E3F0}" type="parTrans" cxnId="{FA49A347-DDD0-474D-945A-089D30CBCDB8}">
      <dgm:prSet/>
      <dgm:spPr/>
      <dgm:t>
        <a:bodyPr/>
        <a:lstStyle/>
        <a:p>
          <a:endParaRPr lang="es-CO"/>
        </a:p>
      </dgm:t>
    </dgm:pt>
    <dgm:pt modelId="{0A506C58-2788-41F9-B56A-3B73F18120C4}" type="sibTrans" cxnId="{FA49A347-DDD0-474D-945A-089D30CBCDB8}">
      <dgm:prSet/>
      <dgm:spPr/>
      <dgm:t>
        <a:bodyPr/>
        <a:lstStyle/>
        <a:p>
          <a:endParaRPr lang="es-CO"/>
        </a:p>
      </dgm:t>
    </dgm:pt>
    <dgm:pt modelId="{2064C058-FC36-4E39-8171-540BEE16699C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800" baseline="0" dirty="0" smtClean="0"/>
            <a:t>Catalina                                          Zapata De Cárdenas Valero</a:t>
          </a:r>
          <a:endParaRPr lang="es-CO" sz="1800" baseline="0" dirty="0"/>
        </a:p>
      </dgm:t>
    </dgm:pt>
    <dgm:pt modelId="{115845CE-550F-4091-953E-C6B82B9F5E7D}" type="parTrans" cxnId="{FDD70192-79B2-494A-B63D-A956E7615234}">
      <dgm:prSet/>
      <dgm:spPr/>
      <dgm:t>
        <a:bodyPr/>
        <a:lstStyle/>
        <a:p>
          <a:endParaRPr lang="es-CO"/>
        </a:p>
      </dgm:t>
    </dgm:pt>
    <dgm:pt modelId="{2A82C0C8-346B-45E0-BFC8-851647EA3F3D}" type="sibTrans" cxnId="{FDD70192-79B2-494A-B63D-A956E7615234}">
      <dgm:prSet/>
      <dgm:spPr/>
      <dgm:t>
        <a:bodyPr/>
        <a:lstStyle/>
        <a:p>
          <a:endParaRPr lang="es-CO"/>
        </a:p>
      </dgm:t>
    </dgm:pt>
    <dgm:pt modelId="{71573A40-9CA7-4408-9D9E-D61A1D799240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400" dirty="0" smtClean="0"/>
            <a:t>Carlos                 De Molina Olivares</a:t>
          </a:r>
          <a:endParaRPr lang="es-CO" sz="1400" dirty="0"/>
        </a:p>
      </dgm:t>
    </dgm:pt>
    <dgm:pt modelId="{EBB30C51-4DCC-4301-BA04-932EC394798A}" type="parTrans" cxnId="{184E52FA-6DBD-4FE1-87D8-5B6DD48F7A4D}">
      <dgm:prSet/>
      <dgm:spPr/>
      <dgm:t>
        <a:bodyPr/>
        <a:lstStyle/>
        <a:p>
          <a:endParaRPr lang="es-CO"/>
        </a:p>
      </dgm:t>
    </dgm:pt>
    <dgm:pt modelId="{D58A69AB-90E9-4125-9333-2BEBCA5FFA50}" type="sibTrans" cxnId="{184E52FA-6DBD-4FE1-87D8-5B6DD48F7A4D}">
      <dgm:prSet/>
      <dgm:spPr/>
      <dgm:t>
        <a:bodyPr/>
        <a:lstStyle/>
        <a:p>
          <a:endParaRPr lang="es-CO"/>
        </a:p>
      </dgm:t>
    </dgm:pt>
    <dgm:pt modelId="{CB86DEE7-AA6A-4C13-A41C-3025825FFF0F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600" dirty="0" smtClean="0"/>
            <a:t>María                                              De Toledo                                   Y Acebedo</a:t>
          </a:r>
          <a:endParaRPr lang="es-CO" sz="1600" dirty="0"/>
        </a:p>
      </dgm:t>
    </dgm:pt>
    <dgm:pt modelId="{D0EC2BFA-6E78-405A-8C1F-CAD974359ABB}" type="parTrans" cxnId="{C18E37FE-8C60-4A75-B595-7D69CED5C682}">
      <dgm:prSet/>
      <dgm:spPr/>
      <dgm:t>
        <a:bodyPr/>
        <a:lstStyle/>
        <a:p>
          <a:endParaRPr lang="es-CO"/>
        </a:p>
      </dgm:t>
    </dgm:pt>
    <dgm:pt modelId="{23F11601-0297-4AA6-A925-896F1A437B3D}" type="sibTrans" cxnId="{C18E37FE-8C60-4A75-B595-7D69CED5C682}">
      <dgm:prSet/>
      <dgm:spPr/>
      <dgm:t>
        <a:bodyPr/>
        <a:lstStyle/>
        <a:p>
          <a:endParaRPr lang="es-CO"/>
        </a:p>
      </dgm:t>
    </dgm:pt>
    <dgm:pt modelId="{262AD36F-CD2B-49E5-94A6-A9D1F4D9BACB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dirty="0" smtClean="0"/>
            <a:t>Antonio De Toledo</a:t>
          </a:r>
          <a:endParaRPr lang="es-CO" sz="1600" dirty="0"/>
        </a:p>
      </dgm:t>
    </dgm:pt>
    <dgm:pt modelId="{5306DF61-C711-4E1F-AF11-2991805EF372}" type="parTrans" cxnId="{A3FEB22D-4D03-4A1E-9360-0E77F6221CDB}">
      <dgm:prSet/>
      <dgm:spPr/>
      <dgm:t>
        <a:bodyPr/>
        <a:lstStyle/>
        <a:p>
          <a:endParaRPr lang="es-CO"/>
        </a:p>
      </dgm:t>
    </dgm:pt>
    <dgm:pt modelId="{072C32CB-0576-4E6C-A21E-043BB16B9845}" type="sibTrans" cxnId="{A3FEB22D-4D03-4A1E-9360-0E77F6221CDB}">
      <dgm:prSet/>
      <dgm:spPr/>
      <dgm:t>
        <a:bodyPr/>
        <a:lstStyle/>
        <a:p>
          <a:endParaRPr lang="es-CO"/>
        </a:p>
      </dgm:t>
    </dgm:pt>
    <dgm:pt modelId="{F8484DF3-229A-4EF9-85A1-F48B8ADDB8A9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dirty="0" smtClean="0"/>
            <a:t>María De Acevedo</a:t>
          </a:r>
          <a:endParaRPr lang="es-CO" sz="1600" dirty="0"/>
        </a:p>
      </dgm:t>
    </dgm:pt>
    <dgm:pt modelId="{E2D53A16-415E-48C7-AB4B-F8EBFF2FF06F}" type="parTrans" cxnId="{B792CC31-F19B-4784-BF34-E0E340EEE9BC}">
      <dgm:prSet/>
      <dgm:spPr/>
      <dgm:t>
        <a:bodyPr/>
        <a:lstStyle/>
        <a:p>
          <a:endParaRPr lang="es-CO"/>
        </a:p>
      </dgm:t>
    </dgm:pt>
    <dgm:pt modelId="{21ED815D-1266-4711-B3A8-B489E775E8A9}" type="sibTrans" cxnId="{B792CC31-F19B-4784-BF34-E0E340EEE9BC}">
      <dgm:prSet/>
      <dgm:spPr/>
      <dgm:t>
        <a:bodyPr/>
        <a:lstStyle/>
        <a:p>
          <a:endParaRPr lang="es-CO"/>
        </a:p>
      </dgm:t>
    </dgm:pt>
    <dgm:pt modelId="{CF8401FC-C5D5-4C4D-A948-6D66D618468C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500" baseline="0" dirty="0" smtClean="0"/>
            <a:t>Luis              Zapata De Cárdenas</a:t>
          </a:r>
          <a:endParaRPr lang="es-CO" sz="1500" baseline="0" dirty="0"/>
        </a:p>
      </dgm:t>
    </dgm:pt>
    <dgm:pt modelId="{A57182BE-5902-45DC-A9AC-9BCEBA74AE0C}" type="parTrans" cxnId="{DADD7F2A-6516-41E2-85DD-2D3951F33BBB}">
      <dgm:prSet/>
      <dgm:spPr/>
      <dgm:t>
        <a:bodyPr/>
        <a:lstStyle/>
        <a:p>
          <a:endParaRPr lang="es-CO"/>
        </a:p>
      </dgm:t>
    </dgm:pt>
    <dgm:pt modelId="{623E7AC6-1665-42D0-8F55-524AD80160CA}" type="sibTrans" cxnId="{DADD7F2A-6516-41E2-85DD-2D3951F33BBB}">
      <dgm:prSet/>
      <dgm:spPr/>
      <dgm:t>
        <a:bodyPr/>
        <a:lstStyle/>
        <a:p>
          <a:endParaRPr lang="es-CO"/>
        </a:p>
      </dgm:t>
    </dgm:pt>
    <dgm:pt modelId="{D8413C83-BA95-441B-87B6-D7D7C3CCB0FF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600" dirty="0" smtClean="0"/>
            <a:t>Mariana                               Valero De Velasco</a:t>
          </a:r>
          <a:endParaRPr lang="es-CO" sz="1600" dirty="0"/>
        </a:p>
      </dgm:t>
    </dgm:pt>
    <dgm:pt modelId="{F1A8D6A3-E638-422D-B9D2-23438F851105}" type="parTrans" cxnId="{7C1976ED-0733-45AE-B465-AEAD8D910205}">
      <dgm:prSet/>
      <dgm:spPr/>
      <dgm:t>
        <a:bodyPr/>
        <a:lstStyle/>
        <a:p>
          <a:endParaRPr lang="es-CO"/>
        </a:p>
      </dgm:t>
    </dgm:pt>
    <dgm:pt modelId="{76D1EE8A-EC95-4FC3-8544-109E0889FC84}" type="sibTrans" cxnId="{7C1976ED-0733-45AE-B465-AEAD8D910205}">
      <dgm:prSet/>
      <dgm:spPr/>
      <dgm:t>
        <a:bodyPr/>
        <a:lstStyle/>
        <a:p>
          <a:endParaRPr lang="es-CO"/>
        </a:p>
      </dgm:t>
    </dgm:pt>
    <dgm:pt modelId="{38346AEE-E7D5-48B2-BBFF-7E2F5F48AA8E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400" dirty="0" smtClean="0"/>
            <a:t>Martín García Valero</a:t>
          </a:r>
          <a:endParaRPr lang="es-CO" sz="1400" dirty="0"/>
        </a:p>
      </dgm:t>
    </dgm:pt>
    <dgm:pt modelId="{2458F7A9-1746-4F37-B94B-AA79441D3F74}" type="parTrans" cxnId="{F898BDE1-B1C0-4431-BFD2-8DD1F5816E8F}">
      <dgm:prSet/>
      <dgm:spPr/>
      <dgm:t>
        <a:bodyPr/>
        <a:lstStyle/>
        <a:p>
          <a:endParaRPr lang="es-CO"/>
        </a:p>
      </dgm:t>
    </dgm:pt>
    <dgm:pt modelId="{F49138E6-53E7-4B13-844C-5D5B5085BF5C}" type="sibTrans" cxnId="{F898BDE1-B1C0-4431-BFD2-8DD1F5816E8F}">
      <dgm:prSet/>
      <dgm:spPr/>
      <dgm:t>
        <a:bodyPr/>
        <a:lstStyle/>
        <a:p>
          <a:endParaRPr lang="es-CO"/>
        </a:p>
      </dgm:t>
    </dgm:pt>
    <dgm:pt modelId="{F2DFF224-129A-4C99-BBCF-768F759CDF15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400" dirty="0" smtClean="0"/>
            <a:t>Isabel              Blasco De Velasco</a:t>
          </a:r>
          <a:endParaRPr lang="es-CO" sz="1400" dirty="0"/>
        </a:p>
      </dgm:t>
    </dgm:pt>
    <dgm:pt modelId="{B1A0CB1F-E841-41BF-B01F-7D84A375750C}" type="parTrans" cxnId="{D3CE0A0E-58AC-4220-A4C2-7A6D5E0BA7A2}">
      <dgm:prSet/>
      <dgm:spPr/>
      <dgm:t>
        <a:bodyPr/>
        <a:lstStyle/>
        <a:p>
          <a:endParaRPr lang="es-CO"/>
        </a:p>
      </dgm:t>
    </dgm:pt>
    <dgm:pt modelId="{D666BD9F-BD01-487D-93A3-198BCC195DC0}" type="sibTrans" cxnId="{D3CE0A0E-58AC-4220-A4C2-7A6D5E0BA7A2}">
      <dgm:prSet/>
      <dgm:spPr/>
      <dgm:t>
        <a:bodyPr/>
        <a:lstStyle/>
        <a:p>
          <a:endParaRPr lang="es-CO"/>
        </a:p>
      </dgm:t>
    </dgm:pt>
    <dgm:pt modelId="{E75BF49A-0BBD-418B-A465-D5C73CDDC862}" type="pres">
      <dgm:prSet presAssocID="{10ED40AF-DFB1-4943-B6DB-2A904FAA918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3E214315-F343-4206-9ACB-07829B67D9B0}" type="pres">
      <dgm:prSet presAssocID="{BEB4E4F7-F015-45FF-AF92-4D6002C8DF1B}" presName="vertOne" presStyleCnt="0"/>
      <dgm:spPr/>
    </dgm:pt>
    <dgm:pt modelId="{2A6BE3AD-BBDE-4E71-ADFB-047A6402B074}" type="pres">
      <dgm:prSet presAssocID="{BEB4E4F7-F015-45FF-AF92-4D6002C8DF1B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DCACBF5D-788A-4DBD-854C-389F1ABFD843}" type="pres">
      <dgm:prSet presAssocID="{BEB4E4F7-F015-45FF-AF92-4D6002C8DF1B}" presName="parTransOne" presStyleCnt="0"/>
      <dgm:spPr/>
    </dgm:pt>
    <dgm:pt modelId="{31F5F244-15D4-4090-BD82-5D27A3E9E6B5}" type="pres">
      <dgm:prSet presAssocID="{BEB4E4F7-F015-45FF-AF92-4D6002C8DF1B}" presName="horzOne" presStyleCnt="0"/>
      <dgm:spPr/>
    </dgm:pt>
    <dgm:pt modelId="{EC9019A0-8526-42F0-A555-F4C75692FAB6}" type="pres">
      <dgm:prSet presAssocID="{E7DB4D05-B3B7-41EB-9EC3-1C8ACF54B8CB}" presName="vertTwo" presStyleCnt="0"/>
      <dgm:spPr/>
    </dgm:pt>
    <dgm:pt modelId="{64DAEC0F-E733-4499-A434-D73B17A32294}" type="pres">
      <dgm:prSet presAssocID="{E7DB4D05-B3B7-41EB-9EC3-1C8ACF54B8CB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582D9B71-27BE-4A49-BA7C-EA4191DA186D}" type="pres">
      <dgm:prSet presAssocID="{E7DB4D05-B3B7-41EB-9EC3-1C8ACF54B8CB}" presName="parTransTwo" presStyleCnt="0"/>
      <dgm:spPr/>
    </dgm:pt>
    <dgm:pt modelId="{76920914-3232-4FAF-9664-DBB963ECBFB8}" type="pres">
      <dgm:prSet presAssocID="{E7DB4D05-B3B7-41EB-9EC3-1C8ACF54B8CB}" presName="horzTwo" presStyleCnt="0"/>
      <dgm:spPr/>
    </dgm:pt>
    <dgm:pt modelId="{76AC85FA-9C6B-47F8-AF29-061558DB7015}" type="pres">
      <dgm:prSet presAssocID="{71573A40-9CA7-4408-9D9E-D61A1D799240}" presName="vertThree" presStyleCnt="0"/>
      <dgm:spPr/>
    </dgm:pt>
    <dgm:pt modelId="{B97E4538-3325-4BF6-A4EB-F96162846E14}" type="pres">
      <dgm:prSet presAssocID="{71573A40-9CA7-4408-9D9E-D61A1D799240}" presName="txThre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423B2BFC-1182-4EC3-9913-367FD16384FF}" type="pres">
      <dgm:prSet presAssocID="{71573A40-9CA7-4408-9D9E-D61A1D799240}" presName="horzThree" presStyleCnt="0"/>
      <dgm:spPr/>
    </dgm:pt>
    <dgm:pt modelId="{0BBD8B44-1D09-468E-96C6-03ED7FFCDADB}" type="pres">
      <dgm:prSet presAssocID="{D58A69AB-90E9-4125-9333-2BEBCA5FFA50}" presName="sibSpaceThree" presStyleCnt="0"/>
      <dgm:spPr/>
    </dgm:pt>
    <dgm:pt modelId="{7DA0958B-0FFA-4B95-9549-22EA0F8B39BB}" type="pres">
      <dgm:prSet presAssocID="{CB86DEE7-AA6A-4C13-A41C-3025825FFF0F}" presName="vertThree" presStyleCnt="0"/>
      <dgm:spPr/>
    </dgm:pt>
    <dgm:pt modelId="{C0E8D822-8E24-4507-A88F-37AB1B935745}" type="pres">
      <dgm:prSet presAssocID="{CB86DEE7-AA6A-4C13-A41C-3025825FFF0F}" presName="txThre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64F61810-0673-4B69-9FF9-FE9E219955D9}" type="pres">
      <dgm:prSet presAssocID="{CB86DEE7-AA6A-4C13-A41C-3025825FFF0F}" presName="parTransThree" presStyleCnt="0"/>
      <dgm:spPr/>
    </dgm:pt>
    <dgm:pt modelId="{0E88C582-B12A-49E1-98C7-2950CD9FF205}" type="pres">
      <dgm:prSet presAssocID="{CB86DEE7-AA6A-4C13-A41C-3025825FFF0F}" presName="horzThree" presStyleCnt="0"/>
      <dgm:spPr/>
    </dgm:pt>
    <dgm:pt modelId="{FEC2CC2B-5BE5-4CA0-8074-9FC0E8B54BA4}" type="pres">
      <dgm:prSet presAssocID="{262AD36F-CD2B-49E5-94A6-A9D1F4D9BACB}" presName="vertFour" presStyleCnt="0">
        <dgm:presLayoutVars>
          <dgm:chPref val="3"/>
        </dgm:presLayoutVars>
      </dgm:prSet>
      <dgm:spPr/>
    </dgm:pt>
    <dgm:pt modelId="{640F0E14-2577-4F94-B6B7-DA6B19C7C876}" type="pres">
      <dgm:prSet presAssocID="{262AD36F-CD2B-49E5-94A6-A9D1F4D9BACB}" presName="txFour" presStyleLbl="node4" presStyleIdx="0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D0DCA365-8898-4A1B-8DF6-8EBF4BA290EB}" type="pres">
      <dgm:prSet presAssocID="{262AD36F-CD2B-49E5-94A6-A9D1F4D9BACB}" presName="horzFour" presStyleCnt="0"/>
      <dgm:spPr/>
    </dgm:pt>
    <dgm:pt modelId="{CDC64815-362E-4B1A-B19A-120CE49DC47F}" type="pres">
      <dgm:prSet presAssocID="{072C32CB-0576-4E6C-A21E-043BB16B9845}" presName="sibSpaceFour" presStyleCnt="0"/>
      <dgm:spPr/>
    </dgm:pt>
    <dgm:pt modelId="{193A46D5-87E5-4BEA-91E6-CFFA1B77E919}" type="pres">
      <dgm:prSet presAssocID="{F8484DF3-229A-4EF9-85A1-F48B8ADDB8A9}" presName="vertFour" presStyleCnt="0">
        <dgm:presLayoutVars>
          <dgm:chPref val="3"/>
        </dgm:presLayoutVars>
      </dgm:prSet>
      <dgm:spPr/>
    </dgm:pt>
    <dgm:pt modelId="{630A8825-F86C-40D0-BBBC-1C1EFF490F4F}" type="pres">
      <dgm:prSet presAssocID="{F8484DF3-229A-4EF9-85A1-F48B8ADDB8A9}" presName="txFour" presStyleLbl="node4" presStyleIdx="1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E43F807B-91DA-49C1-9C0E-244F6806B60F}" type="pres">
      <dgm:prSet presAssocID="{F8484DF3-229A-4EF9-85A1-F48B8ADDB8A9}" presName="horzFour" presStyleCnt="0"/>
      <dgm:spPr/>
    </dgm:pt>
    <dgm:pt modelId="{12567CA5-3616-423C-8235-9D62125FB90A}" type="pres">
      <dgm:prSet presAssocID="{4C1AE65F-9A54-4F1E-BA68-9D51DE5029C7}" presName="sibSpaceTwo" presStyleCnt="0"/>
      <dgm:spPr/>
    </dgm:pt>
    <dgm:pt modelId="{9D60B12A-AFBD-4A46-BDC4-3E3855847FB3}" type="pres">
      <dgm:prSet presAssocID="{81FECF70-1EC7-4E39-B221-351776F6C8ED}" presName="vertTwo" presStyleCnt="0"/>
      <dgm:spPr/>
    </dgm:pt>
    <dgm:pt modelId="{0EDA816E-E53D-4D6D-B92D-B096135A64F8}" type="pres">
      <dgm:prSet presAssocID="{81FECF70-1EC7-4E39-B221-351776F6C8ED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4042D966-2501-417D-B839-131C88CC2745}" type="pres">
      <dgm:prSet presAssocID="{81FECF70-1EC7-4E39-B221-351776F6C8ED}" presName="parTransTwo" presStyleCnt="0"/>
      <dgm:spPr/>
    </dgm:pt>
    <dgm:pt modelId="{6229E9BE-24C4-437E-B472-030D171422A3}" type="pres">
      <dgm:prSet presAssocID="{81FECF70-1EC7-4E39-B221-351776F6C8ED}" presName="horzTwo" presStyleCnt="0"/>
      <dgm:spPr/>
    </dgm:pt>
    <dgm:pt modelId="{6A209EF2-84FF-4CF2-989C-C58429D64F66}" type="pres">
      <dgm:prSet presAssocID="{F848D6E3-8B29-4F81-B21E-22A689E67B10}" presName="vertThree" presStyleCnt="0"/>
      <dgm:spPr/>
    </dgm:pt>
    <dgm:pt modelId="{29E49561-6B95-4B56-B9C7-15DF1FD43B76}" type="pres">
      <dgm:prSet presAssocID="{F848D6E3-8B29-4F81-B21E-22A689E67B10}" presName="txThre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2237EAB2-CE01-4D2B-BCE0-C6FB112D084F}" type="pres">
      <dgm:prSet presAssocID="{F848D6E3-8B29-4F81-B21E-22A689E67B10}" presName="horzThree" presStyleCnt="0"/>
      <dgm:spPr/>
    </dgm:pt>
    <dgm:pt modelId="{EFDC2E35-8083-4C7F-9896-EDB524E9772F}" type="pres">
      <dgm:prSet presAssocID="{0A506C58-2788-41F9-B56A-3B73F18120C4}" presName="sibSpaceThree" presStyleCnt="0"/>
      <dgm:spPr/>
    </dgm:pt>
    <dgm:pt modelId="{A628392A-6D61-483E-8FC5-2EFA752BE8DC}" type="pres">
      <dgm:prSet presAssocID="{2064C058-FC36-4E39-8171-540BEE16699C}" presName="vertThree" presStyleCnt="0"/>
      <dgm:spPr/>
    </dgm:pt>
    <dgm:pt modelId="{A24AC349-E724-40DE-88DD-F37712771913}" type="pres">
      <dgm:prSet presAssocID="{2064C058-FC36-4E39-8171-540BEE16699C}" presName="txThre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9F5FD459-4894-44FD-AAA7-0008D2A92CA9}" type="pres">
      <dgm:prSet presAssocID="{2064C058-FC36-4E39-8171-540BEE16699C}" presName="parTransThree" presStyleCnt="0"/>
      <dgm:spPr/>
    </dgm:pt>
    <dgm:pt modelId="{7B5F2AD5-7057-4F49-A19B-0DDC9AAEB3BD}" type="pres">
      <dgm:prSet presAssocID="{2064C058-FC36-4E39-8171-540BEE16699C}" presName="horzThree" presStyleCnt="0"/>
      <dgm:spPr/>
    </dgm:pt>
    <dgm:pt modelId="{28ABE7BE-0AEC-4F37-B29C-DD33FFF68672}" type="pres">
      <dgm:prSet presAssocID="{CF8401FC-C5D5-4C4D-A948-6D66D618468C}" presName="vertFour" presStyleCnt="0">
        <dgm:presLayoutVars>
          <dgm:chPref val="3"/>
        </dgm:presLayoutVars>
      </dgm:prSet>
      <dgm:spPr/>
    </dgm:pt>
    <dgm:pt modelId="{42DF44E8-6880-46D2-B6C6-1A0108D368E6}" type="pres">
      <dgm:prSet presAssocID="{CF8401FC-C5D5-4C4D-A948-6D66D618468C}" presName="txFour" presStyleLbl="node4" presStyleIdx="2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40D41A38-DBE3-422A-8E36-47E51200A8B4}" type="pres">
      <dgm:prSet presAssocID="{CF8401FC-C5D5-4C4D-A948-6D66D618468C}" presName="horzFour" presStyleCnt="0"/>
      <dgm:spPr/>
    </dgm:pt>
    <dgm:pt modelId="{1CAFCA63-DDC5-42FF-B5B9-4F60D4DBC2BB}" type="pres">
      <dgm:prSet presAssocID="{623E7AC6-1665-42D0-8F55-524AD80160CA}" presName="sibSpaceFour" presStyleCnt="0"/>
      <dgm:spPr/>
    </dgm:pt>
    <dgm:pt modelId="{51C53D6C-45C3-46E3-9149-9E8D8DFAC0A9}" type="pres">
      <dgm:prSet presAssocID="{D8413C83-BA95-441B-87B6-D7D7C3CCB0FF}" presName="vertFour" presStyleCnt="0">
        <dgm:presLayoutVars>
          <dgm:chPref val="3"/>
        </dgm:presLayoutVars>
      </dgm:prSet>
      <dgm:spPr/>
    </dgm:pt>
    <dgm:pt modelId="{38B816AE-EBFB-461C-9869-AB54ABB3DE24}" type="pres">
      <dgm:prSet presAssocID="{D8413C83-BA95-441B-87B6-D7D7C3CCB0FF}" presName="txFour" presStyleLbl="node4" presStyleIdx="3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70B13279-B8F3-4D10-B275-3DB7F84A44A0}" type="pres">
      <dgm:prSet presAssocID="{D8413C83-BA95-441B-87B6-D7D7C3CCB0FF}" presName="parTransFour" presStyleCnt="0"/>
      <dgm:spPr/>
    </dgm:pt>
    <dgm:pt modelId="{87E849DD-6ACE-4F5E-BAA3-FE457F993B78}" type="pres">
      <dgm:prSet presAssocID="{D8413C83-BA95-441B-87B6-D7D7C3CCB0FF}" presName="horzFour" presStyleCnt="0"/>
      <dgm:spPr/>
    </dgm:pt>
    <dgm:pt modelId="{AAF6FCD5-F629-4E9A-AD10-BD492EF0183C}" type="pres">
      <dgm:prSet presAssocID="{38346AEE-E7D5-48B2-BBFF-7E2F5F48AA8E}" presName="vertFour" presStyleCnt="0">
        <dgm:presLayoutVars>
          <dgm:chPref val="3"/>
        </dgm:presLayoutVars>
      </dgm:prSet>
      <dgm:spPr/>
    </dgm:pt>
    <dgm:pt modelId="{A3E3E299-D647-4558-A3B7-080A68A25C67}" type="pres">
      <dgm:prSet presAssocID="{38346AEE-E7D5-48B2-BBFF-7E2F5F48AA8E}" presName="txFour" presStyleLbl="node4" presStyleIdx="4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845989D0-FA8C-4B17-B0BB-884367E606D5}" type="pres">
      <dgm:prSet presAssocID="{38346AEE-E7D5-48B2-BBFF-7E2F5F48AA8E}" presName="horzFour" presStyleCnt="0"/>
      <dgm:spPr/>
    </dgm:pt>
    <dgm:pt modelId="{C312C1FB-4965-4D8C-AEF3-D50C2A6EAD5C}" type="pres">
      <dgm:prSet presAssocID="{F49138E6-53E7-4B13-844C-5D5B5085BF5C}" presName="sibSpaceFour" presStyleCnt="0"/>
      <dgm:spPr/>
    </dgm:pt>
    <dgm:pt modelId="{C7AB3F06-C336-4FEB-9088-03025C12DB5F}" type="pres">
      <dgm:prSet presAssocID="{F2DFF224-129A-4C99-BBCF-768F759CDF15}" presName="vertFour" presStyleCnt="0">
        <dgm:presLayoutVars>
          <dgm:chPref val="3"/>
        </dgm:presLayoutVars>
      </dgm:prSet>
      <dgm:spPr/>
    </dgm:pt>
    <dgm:pt modelId="{1545AD12-8C2D-4864-B2B0-8A5F51C64295}" type="pres">
      <dgm:prSet presAssocID="{F2DFF224-129A-4C99-BBCF-768F759CDF15}" presName="txFour" presStyleLbl="node4" presStyleIdx="5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ABA2D71C-7F0C-460A-AD6E-90E81EB89DAB}" type="pres">
      <dgm:prSet presAssocID="{F2DFF224-129A-4C99-BBCF-768F759CDF15}" presName="horzFour" presStyleCnt="0"/>
      <dgm:spPr/>
    </dgm:pt>
  </dgm:ptLst>
  <dgm:cxnLst>
    <dgm:cxn modelId="{184E52FA-6DBD-4FE1-87D8-5B6DD48F7A4D}" srcId="{E7DB4D05-B3B7-41EB-9EC3-1C8ACF54B8CB}" destId="{71573A40-9CA7-4408-9D9E-D61A1D799240}" srcOrd="0" destOrd="0" parTransId="{EBB30C51-4DCC-4301-BA04-932EC394798A}" sibTransId="{D58A69AB-90E9-4125-9333-2BEBCA5FFA50}"/>
    <dgm:cxn modelId="{4E579302-69FC-4A83-9DD7-10D3B74D93E4}" type="presOf" srcId="{71573A40-9CA7-4408-9D9E-D61A1D799240}" destId="{B97E4538-3325-4BF6-A4EB-F96162846E14}" srcOrd="0" destOrd="0" presId="urn:microsoft.com/office/officeart/2005/8/layout/hierarchy4"/>
    <dgm:cxn modelId="{C18E37FE-8C60-4A75-B595-7D69CED5C682}" srcId="{E7DB4D05-B3B7-41EB-9EC3-1C8ACF54B8CB}" destId="{CB86DEE7-AA6A-4C13-A41C-3025825FFF0F}" srcOrd="1" destOrd="0" parTransId="{D0EC2BFA-6E78-405A-8C1F-CAD974359ABB}" sibTransId="{23F11601-0297-4AA6-A925-896F1A437B3D}"/>
    <dgm:cxn modelId="{EF8718DE-E36C-4D9E-A15A-19CD3F04BFB9}" type="presOf" srcId="{F848D6E3-8B29-4F81-B21E-22A689E67B10}" destId="{29E49561-6B95-4B56-B9C7-15DF1FD43B76}" srcOrd="0" destOrd="0" presId="urn:microsoft.com/office/officeart/2005/8/layout/hierarchy4"/>
    <dgm:cxn modelId="{A3FEB22D-4D03-4A1E-9360-0E77F6221CDB}" srcId="{CB86DEE7-AA6A-4C13-A41C-3025825FFF0F}" destId="{262AD36F-CD2B-49E5-94A6-A9D1F4D9BACB}" srcOrd="0" destOrd="0" parTransId="{5306DF61-C711-4E1F-AF11-2991805EF372}" sibTransId="{072C32CB-0576-4E6C-A21E-043BB16B9845}"/>
    <dgm:cxn modelId="{3640A7AD-F94C-4DF2-9F78-EAA0307F04EA}" type="presOf" srcId="{E7DB4D05-B3B7-41EB-9EC3-1C8ACF54B8CB}" destId="{64DAEC0F-E733-4499-A434-D73B17A32294}" srcOrd="0" destOrd="0" presId="urn:microsoft.com/office/officeart/2005/8/layout/hierarchy4"/>
    <dgm:cxn modelId="{CCBFB46C-481A-4183-8801-DF410A68A81B}" srcId="{10ED40AF-DFB1-4943-B6DB-2A904FAA918A}" destId="{BEB4E4F7-F015-45FF-AF92-4D6002C8DF1B}" srcOrd="0" destOrd="0" parTransId="{D52DCF85-21BD-46D4-92F3-12F2E44F5C5D}" sibTransId="{0A649AAB-5CBB-4BFC-BC47-EC80A266CD29}"/>
    <dgm:cxn modelId="{C0DD8487-DDBB-4C5E-A068-F1EE6752070F}" type="presOf" srcId="{262AD36F-CD2B-49E5-94A6-A9D1F4D9BACB}" destId="{640F0E14-2577-4F94-B6B7-DA6B19C7C876}" srcOrd="0" destOrd="0" presId="urn:microsoft.com/office/officeart/2005/8/layout/hierarchy4"/>
    <dgm:cxn modelId="{DADD7F2A-6516-41E2-85DD-2D3951F33BBB}" srcId="{2064C058-FC36-4E39-8171-540BEE16699C}" destId="{CF8401FC-C5D5-4C4D-A948-6D66D618468C}" srcOrd="0" destOrd="0" parTransId="{A57182BE-5902-45DC-A9AC-9BCEBA74AE0C}" sibTransId="{623E7AC6-1665-42D0-8F55-524AD80160CA}"/>
    <dgm:cxn modelId="{6E8D42D3-F4BA-461B-A310-D37D0C4C8E60}" type="presOf" srcId="{10ED40AF-DFB1-4943-B6DB-2A904FAA918A}" destId="{E75BF49A-0BBD-418B-A465-D5C73CDDC862}" srcOrd="0" destOrd="0" presId="urn:microsoft.com/office/officeart/2005/8/layout/hierarchy4"/>
    <dgm:cxn modelId="{FA49A347-DDD0-474D-945A-089D30CBCDB8}" srcId="{81FECF70-1EC7-4E39-B221-351776F6C8ED}" destId="{F848D6E3-8B29-4F81-B21E-22A689E67B10}" srcOrd="0" destOrd="0" parTransId="{D9E6ABF7-607F-4FEC-85A8-97D97034E3F0}" sibTransId="{0A506C58-2788-41F9-B56A-3B73F18120C4}"/>
    <dgm:cxn modelId="{B792CC31-F19B-4784-BF34-E0E340EEE9BC}" srcId="{CB86DEE7-AA6A-4C13-A41C-3025825FFF0F}" destId="{F8484DF3-229A-4EF9-85A1-F48B8ADDB8A9}" srcOrd="1" destOrd="0" parTransId="{E2D53A16-415E-48C7-AB4B-F8EBFF2FF06F}" sibTransId="{21ED815D-1266-4711-B3A8-B489E775E8A9}"/>
    <dgm:cxn modelId="{F257BF90-6362-4C39-963F-608A994C885B}" type="presOf" srcId="{CF8401FC-C5D5-4C4D-A948-6D66D618468C}" destId="{42DF44E8-6880-46D2-B6C6-1A0108D368E6}" srcOrd="0" destOrd="0" presId="urn:microsoft.com/office/officeart/2005/8/layout/hierarchy4"/>
    <dgm:cxn modelId="{78FDE930-D2C1-4265-BBA5-FFB2F301A82E}" type="presOf" srcId="{D8413C83-BA95-441B-87B6-D7D7C3CCB0FF}" destId="{38B816AE-EBFB-461C-9869-AB54ABB3DE24}" srcOrd="0" destOrd="0" presId="urn:microsoft.com/office/officeart/2005/8/layout/hierarchy4"/>
    <dgm:cxn modelId="{0F6416E8-D7F8-44F5-A65D-55E86D81D27B}" type="presOf" srcId="{CB86DEE7-AA6A-4C13-A41C-3025825FFF0F}" destId="{C0E8D822-8E24-4507-A88F-37AB1B935745}" srcOrd="0" destOrd="0" presId="urn:microsoft.com/office/officeart/2005/8/layout/hierarchy4"/>
    <dgm:cxn modelId="{D3CE0A0E-58AC-4220-A4C2-7A6D5E0BA7A2}" srcId="{D8413C83-BA95-441B-87B6-D7D7C3CCB0FF}" destId="{F2DFF224-129A-4C99-BBCF-768F759CDF15}" srcOrd="1" destOrd="0" parTransId="{B1A0CB1F-E841-41BF-B01F-7D84A375750C}" sibTransId="{D666BD9F-BD01-487D-93A3-198BCC195DC0}"/>
    <dgm:cxn modelId="{B1D0A9DD-CFA2-44EE-9A70-933F0FD353FC}" srcId="{BEB4E4F7-F015-45FF-AF92-4D6002C8DF1B}" destId="{81FECF70-1EC7-4E39-B221-351776F6C8ED}" srcOrd="1" destOrd="0" parTransId="{9064FC73-BCF3-4F59-9D6E-8E7464A5B6A0}" sibTransId="{7BC313BD-A447-4CF7-9A81-AFECB051B62B}"/>
    <dgm:cxn modelId="{DADE39A3-9EDB-4F9C-8C45-A60613E599CB}" type="presOf" srcId="{81FECF70-1EC7-4E39-B221-351776F6C8ED}" destId="{0EDA816E-E53D-4D6D-B92D-B096135A64F8}" srcOrd="0" destOrd="0" presId="urn:microsoft.com/office/officeart/2005/8/layout/hierarchy4"/>
    <dgm:cxn modelId="{7C1976ED-0733-45AE-B465-AEAD8D910205}" srcId="{2064C058-FC36-4E39-8171-540BEE16699C}" destId="{D8413C83-BA95-441B-87B6-D7D7C3CCB0FF}" srcOrd="1" destOrd="0" parTransId="{F1A8D6A3-E638-422D-B9D2-23438F851105}" sibTransId="{76D1EE8A-EC95-4FC3-8544-109E0889FC84}"/>
    <dgm:cxn modelId="{4CE3DD85-3F86-4066-A449-87B8E3048696}" type="presOf" srcId="{F8484DF3-229A-4EF9-85A1-F48B8ADDB8A9}" destId="{630A8825-F86C-40D0-BBBC-1C1EFF490F4F}" srcOrd="0" destOrd="0" presId="urn:microsoft.com/office/officeart/2005/8/layout/hierarchy4"/>
    <dgm:cxn modelId="{FDD70192-79B2-494A-B63D-A956E7615234}" srcId="{81FECF70-1EC7-4E39-B221-351776F6C8ED}" destId="{2064C058-FC36-4E39-8171-540BEE16699C}" srcOrd="1" destOrd="0" parTransId="{115845CE-550F-4091-953E-C6B82B9F5E7D}" sibTransId="{2A82C0C8-346B-45E0-BFC8-851647EA3F3D}"/>
    <dgm:cxn modelId="{A1B04A63-0E5F-4CA5-90B4-B0A9B7F02ACB}" type="presOf" srcId="{2064C058-FC36-4E39-8171-540BEE16699C}" destId="{A24AC349-E724-40DE-88DD-F37712771913}" srcOrd="0" destOrd="0" presId="urn:microsoft.com/office/officeart/2005/8/layout/hierarchy4"/>
    <dgm:cxn modelId="{FAE9E567-8FEB-4A99-9E72-FAF7DD75363D}" srcId="{BEB4E4F7-F015-45FF-AF92-4D6002C8DF1B}" destId="{E7DB4D05-B3B7-41EB-9EC3-1C8ACF54B8CB}" srcOrd="0" destOrd="0" parTransId="{C8536681-DD9F-485B-B684-79FCAC99F634}" sibTransId="{4C1AE65F-9A54-4F1E-BA68-9D51DE5029C7}"/>
    <dgm:cxn modelId="{A34E1A01-1491-4825-A29F-70BD5EBFE3A9}" type="presOf" srcId="{38346AEE-E7D5-48B2-BBFF-7E2F5F48AA8E}" destId="{A3E3E299-D647-4558-A3B7-080A68A25C67}" srcOrd="0" destOrd="0" presId="urn:microsoft.com/office/officeart/2005/8/layout/hierarchy4"/>
    <dgm:cxn modelId="{27C362AB-E258-4F7C-BE2F-60E3369CABB0}" type="presOf" srcId="{F2DFF224-129A-4C99-BBCF-768F759CDF15}" destId="{1545AD12-8C2D-4864-B2B0-8A5F51C64295}" srcOrd="0" destOrd="0" presId="urn:microsoft.com/office/officeart/2005/8/layout/hierarchy4"/>
    <dgm:cxn modelId="{F898BDE1-B1C0-4431-BFD2-8DD1F5816E8F}" srcId="{D8413C83-BA95-441B-87B6-D7D7C3CCB0FF}" destId="{38346AEE-E7D5-48B2-BBFF-7E2F5F48AA8E}" srcOrd="0" destOrd="0" parTransId="{2458F7A9-1746-4F37-B94B-AA79441D3F74}" sibTransId="{F49138E6-53E7-4B13-844C-5D5B5085BF5C}"/>
    <dgm:cxn modelId="{82770E93-FC6A-46B1-AE86-C7586E4BA2C6}" type="presOf" srcId="{BEB4E4F7-F015-45FF-AF92-4D6002C8DF1B}" destId="{2A6BE3AD-BBDE-4E71-ADFB-047A6402B074}" srcOrd="0" destOrd="0" presId="urn:microsoft.com/office/officeart/2005/8/layout/hierarchy4"/>
    <dgm:cxn modelId="{20E6DF94-1D13-47B6-A676-50E797AB5CDB}" type="presParOf" srcId="{E75BF49A-0BBD-418B-A465-D5C73CDDC862}" destId="{3E214315-F343-4206-9ACB-07829B67D9B0}" srcOrd="0" destOrd="0" presId="urn:microsoft.com/office/officeart/2005/8/layout/hierarchy4"/>
    <dgm:cxn modelId="{4B2BA1B5-C54F-484D-9E1E-42412C8C5CED}" type="presParOf" srcId="{3E214315-F343-4206-9ACB-07829B67D9B0}" destId="{2A6BE3AD-BBDE-4E71-ADFB-047A6402B074}" srcOrd="0" destOrd="0" presId="urn:microsoft.com/office/officeart/2005/8/layout/hierarchy4"/>
    <dgm:cxn modelId="{3793234A-B868-44AD-B531-6AC258874B1A}" type="presParOf" srcId="{3E214315-F343-4206-9ACB-07829B67D9B0}" destId="{DCACBF5D-788A-4DBD-854C-389F1ABFD843}" srcOrd="1" destOrd="0" presId="urn:microsoft.com/office/officeart/2005/8/layout/hierarchy4"/>
    <dgm:cxn modelId="{E10ECB0B-C8B1-4602-B7CA-DF2F870AD96A}" type="presParOf" srcId="{3E214315-F343-4206-9ACB-07829B67D9B0}" destId="{31F5F244-15D4-4090-BD82-5D27A3E9E6B5}" srcOrd="2" destOrd="0" presId="urn:microsoft.com/office/officeart/2005/8/layout/hierarchy4"/>
    <dgm:cxn modelId="{9E98DD26-C45D-4B23-9B47-19D0D7DDEA9B}" type="presParOf" srcId="{31F5F244-15D4-4090-BD82-5D27A3E9E6B5}" destId="{EC9019A0-8526-42F0-A555-F4C75692FAB6}" srcOrd="0" destOrd="0" presId="urn:microsoft.com/office/officeart/2005/8/layout/hierarchy4"/>
    <dgm:cxn modelId="{F221398D-D7FC-41A4-A6F3-D643E2340BDE}" type="presParOf" srcId="{EC9019A0-8526-42F0-A555-F4C75692FAB6}" destId="{64DAEC0F-E733-4499-A434-D73B17A32294}" srcOrd="0" destOrd="0" presId="urn:microsoft.com/office/officeart/2005/8/layout/hierarchy4"/>
    <dgm:cxn modelId="{A1DE003D-38E2-44A6-A754-683D1EADC566}" type="presParOf" srcId="{EC9019A0-8526-42F0-A555-F4C75692FAB6}" destId="{582D9B71-27BE-4A49-BA7C-EA4191DA186D}" srcOrd="1" destOrd="0" presId="urn:microsoft.com/office/officeart/2005/8/layout/hierarchy4"/>
    <dgm:cxn modelId="{5680D500-FB3D-4B8F-8E85-82051D6F2979}" type="presParOf" srcId="{EC9019A0-8526-42F0-A555-F4C75692FAB6}" destId="{76920914-3232-4FAF-9664-DBB963ECBFB8}" srcOrd="2" destOrd="0" presId="urn:microsoft.com/office/officeart/2005/8/layout/hierarchy4"/>
    <dgm:cxn modelId="{4F242F81-2DAB-4CE1-B4E2-6E0FED88A281}" type="presParOf" srcId="{76920914-3232-4FAF-9664-DBB963ECBFB8}" destId="{76AC85FA-9C6B-47F8-AF29-061558DB7015}" srcOrd="0" destOrd="0" presId="urn:microsoft.com/office/officeart/2005/8/layout/hierarchy4"/>
    <dgm:cxn modelId="{7DEAE6F3-64BD-4D33-939A-D2FB0E559EF5}" type="presParOf" srcId="{76AC85FA-9C6B-47F8-AF29-061558DB7015}" destId="{B97E4538-3325-4BF6-A4EB-F96162846E14}" srcOrd="0" destOrd="0" presId="urn:microsoft.com/office/officeart/2005/8/layout/hierarchy4"/>
    <dgm:cxn modelId="{918A9DD9-6369-4403-AF49-5EBA62F7DF77}" type="presParOf" srcId="{76AC85FA-9C6B-47F8-AF29-061558DB7015}" destId="{423B2BFC-1182-4EC3-9913-367FD16384FF}" srcOrd="1" destOrd="0" presId="urn:microsoft.com/office/officeart/2005/8/layout/hierarchy4"/>
    <dgm:cxn modelId="{F364E16A-9B7B-46F3-8AE3-F1BF738943AE}" type="presParOf" srcId="{76920914-3232-4FAF-9664-DBB963ECBFB8}" destId="{0BBD8B44-1D09-468E-96C6-03ED7FFCDADB}" srcOrd="1" destOrd="0" presId="urn:microsoft.com/office/officeart/2005/8/layout/hierarchy4"/>
    <dgm:cxn modelId="{A7009AD5-5BE2-4D09-AB4F-679939BCE276}" type="presParOf" srcId="{76920914-3232-4FAF-9664-DBB963ECBFB8}" destId="{7DA0958B-0FFA-4B95-9549-22EA0F8B39BB}" srcOrd="2" destOrd="0" presId="urn:microsoft.com/office/officeart/2005/8/layout/hierarchy4"/>
    <dgm:cxn modelId="{BD52A312-BB76-4429-A4AF-879042D491EC}" type="presParOf" srcId="{7DA0958B-0FFA-4B95-9549-22EA0F8B39BB}" destId="{C0E8D822-8E24-4507-A88F-37AB1B935745}" srcOrd="0" destOrd="0" presId="urn:microsoft.com/office/officeart/2005/8/layout/hierarchy4"/>
    <dgm:cxn modelId="{8ACEE699-5874-4CA8-8AB5-58B602709E60}" type="presParOf" srcId="{7DA0958B-0FFA-4B95-9549-22EA0F8B39BB}" destId="{64F61810-0673-4B69-9FF9-FE9E219955D9}" srcOrd="1" destOrd="0" presId="urn:microsoft.com/office/officeart/2005/8/layout/hierarchy4"/>
    <dgm:cxn modelId="{28DF82D1-30A6-4664-85B6-633A8543E70A}" type="presParOf" srcId="{7DA0958B-0FFA-4B95-9549-22EA0F8B39BB}" destId="{0E88C582-B12A-49E1-98C7-2950CD9FF205}" srcOrd="2" destOrd="0" presId="urn:microsoft.com/office/officeart/2005/8/layout/hierarchy4"/>
    <dgm:cxn modelId="{7FEDBD30-6C76-4057-8B09-1694BBBE3719}" type="presParOf" srcId="{0E88C582-B12A-49E1-98C7-2950CD9FF205}" destId="{FEC2CC2B-5BE5-4CA0-8074-9FC0E8B54BA4}" srcOrd="0" destOrd="0" presId="urn:microsoft.com/office/officeart/2005/8/layout/hierarchy4"/>
    <dgm:cxn modelId="{647AED7F-36E3-45CB-8999-47D63E7C0D6B}" type="presParOf" srcId="{FEC2CC2B-5BE5-4CA0-8074-9FC0E8B54BA4}" destId="{640F0E14-2577-4F94-B6B7-DA6B19C7C876}" srcOrd="0" destOrd="0" presId="urn:microsoft.com/office/officeart/2005/8/layout/hierarchy4"/>
    <dgm:cxn modelId="{27A1BCEB-8E87-4944-8EC5-A5A029402948}" type="presParOf" srcId="{FEC2CC2B-5BE5-4CA0-8074-9FC0E8B54BA4}" destId="{D0DCA365-8898-4A1B-8DF6-8EBF4BA290EB}" srcOrd="1" destOrd="0" presId="urn:microsoft.com/office/officeart/2005/8/layout/hierarchy4"/>
    <dgm:cxn modelId="{BD10E11E-C358-4B51-83B4-DDA1070E8C8E}" type="presParOf" srcId="{0E88C582-B12A-49E1-98C7-2950CD9FF205}" destId="{CDC64815-362E-4B1A-B19A-120CE49DC47F}" srcOrd="1" destOrd="0" presId="urn:microsoft.com/office/officeart/2005/8/layout/hierarchy4"/>
    <dgm:cxn modelId="{F56A1C50-BE98-421E-810D-E214E026B15B}" type="presParOf" srcId="{0E88C582-B12A-49E1-98C7-2950CD9FF205}" destId="{193A46D5-87E5-4BEA-91E6-CFFA1B77E919}" srcOrd="2" destOrd="0" presId="urn:microsoft.com/office/officeart/2005/8/layout/hierarchy4"/>
    <dgm:cxn modelId="{3676BF41-7311-421C-9BB7-054C4E9ED371}" type="presParOf" srcId="{193A46D5-87E5-4BEA-91E6-CFFA1B77E919}" destId="{630A8825-F86C-40D0-BBBC-1C1EFF490F4F}" srcOrd="0" destOrd="0" presId="urn:microsoft.com/office/officeart/2005/8/layout/hierarchy4"/>
    <dgm:cxn modelId="{46EB92C5-B81B-42CB-8B2F-A20CBD3A8145}" type="presParOf" srcId="{193A46D5-87E5-4BEA-91E6-CFFA1B77E919}" destId="{E43F807B-91DA-49C1-9C0E-244F6806B60F}" srcOrd="1" destOrd="0" presId="urn:microsoft.com/office/officeart/2005/8/layout/hierarchy4"/>
    <dgm:cxn modelId="{E95D9E1A-3B2B-41A2-B896-DB667AD2A98D}" type="presParOf" srcId="{31F5F244-15D4-4090-BD82-5D27A3E9E6B5}" destId="{12567CA5-3616-423C-8235-9D62125FB90A}" srcOrd="1" destOrd="0" presId="urn:microsoft.com/office/officeart/2005/8/layout/hierarchy4"/>
    <dgm:cxn modelId="{1D9D4D41-1DAA-438A-8769-D7D89F71F4F4}" type="presParOf" srcId="{31F5F244-15D4-4090-BD82-5D27A3E9E6B5}" destId="{9D60B12A-AFBD-4A46-BDC4-3E3855847FB3}" srcOrd="2" destOrd="0" presId="urn:microsoft.com/office/officeart/2005/8/layout/hierarchy4"/>
    <dgm:cxn modelId="{380B5547-3A56-49C2-BEAE-1E083840BCA5}" type="presParOf" srcId="{9D60B12A-AFBD-4A46-BDC4-3E3855847FB3}" destId="{0EDA816E-E53D-4D6D-B92D-B096135A64F8}" srcOrd="0" destOrd="0" presId="urn:microsoft.com/office/officeart/2005/8/layout/hierarchy4"/>
    <dgm:cxn modelId="{1A80B968-A9F0-41BA-A58C-27C7F8A894C8}" type="presParOf" srcId="{9D60B12A-AFBD-4A46-BDC4-3E3855847FB3}" destId="{4042D966-2501-417D-B839-131C88CC2745}" srcOrd="1" destOrd="0" presId="urn:microsoft.com/office/officeart/2005/8/layout/hierarchy4"/>
    <dgm:cxn modelId="{FCC75DE3-48DF-4A1D-8372-D195FC0F0644}" type="presParOf" srcId="{9D60B12A-AFBD-4A46-BDC4-3E3855847FB3}" destId="{6229E9BE-24C4-437E-B472-030D171422A3}" srcOrd="2" destOrd="0" presId="urn:microsoft.com/office/officeart/2005/8/layout/hierarchy4"/>
    <dgm:cxn modelId="{4E2899ED-1460-4B12-8D57-D08D40239ED3}" type="presParOf" srcId="{6229E9BE-24C4-437E-B472-030D171422A3}" destId="{6A209EF2-84FF-4CF2-989C-C58429D64F66}" srcOrd="0" destOrd="0" presId="urn:microsoft.com/office/officeart/2005/8/layout/hierarchy4"/>
    <dgm:cxn modelId="{43F84080-5444-4CBF-B7A2-EFE6EB5D5018}" type="presParOf" srcId="{6A209EF2-84FF-4CF2-989C-C58429D64F66}" destId="{29E49561-6B95-4B56-B9C7-15DF1FD43B76}" srcOrd="0" destOrd="0" presId="urn:microsoft.com/office/officeart/2005/8/layout/hierarchy4"/>
    <dgm:cxn modelId="{A2A9467A-581B-4991-9592-CDEB18A19526}" type="presParOf" srcId="{6A209EF2-84FF-4CF2-989C-C58429D64F66}" destId="{2237EAB2-CE01-4D2B-BCE0-C6FB112D084F}" srcOrd="1" destOrd="0" presId="urn:microsoft.com/office/officeart/2005/8/layout/hierarchy4"/>
    <dgm:cxn modelId="{B38841AD-FFDF-41F8-A112-877579F9983F}" type="presParOf" srcId="{6229E9BE-24C4-437E-B472-030D171422A3}" destId="{EFDC2E35-8083-4C7F-9896-EDB524E9772F}" srcOrd="1" destOrd="0" presId="urn:microsoft.com/office/officeart/2005/8/layout/hierarchy4"/>
    <dgm:cxn modelId="{19543338-71CA-4C37-BCC0-47F387507E27}" type="presParOf" srcId="{6229E9BE-24C4-437E-B472-030D171422A3}" destId="{A628392A-6D61-483E-8FC5-2EFA752BE8DC}" srcOrd="2" destOrd="0" presId="urn:microsoft.com/office/officeart/2005/8/layout/hierarchy4"/>
    <dgm:cxn modelId="{03EC4175-FB6A-4591-8481-B34593137D06}" type="presParOf" srcId="{A628392A-6D61-483E-8FC5-2EFA752BE8DC}" destId="{A24AC349-E724-40DE-88DD-F37712771913}" srcOrd="0" destOrd="0" presId="urn:microsoft.com/office/officeart/2005/8/layout/hierarchy4"/>
    <dgm:cxn modelId="{C50F0DD7-6445-4448-8FF7-0A227ECDFB37}" type="presParOf" srcId="{A628392A-6D61-483E-8FC5-2EFA752BE8DC}" destId="{9F5FD459-4894-44FD-AAA7-0008D2A92CA9}" srcOrd="1" destOrd="0" presId="urn:microsoft.com/office/officeart/2005/8/layout/hierarchy4"/>
    <dgm:cxn modelId="{EB83DF5D-B038-4BAD-A7DB-C9DF7C74EA75}" type="presParOf" srcId="{A628392A-6D61-483E-8FC5-2EFA752BE8DC}" destId="{7B5F2AD5-7057-4F49-A19B-0DDC9AAEB3BD}" srcOrd="2" destOrd="0" presId="urn:microsoft.com/office/officeart/2005/8/layout/hierarchy4"/>
    <dgm:cxn modelId="{5D443FD4-7D6F-41B3-B791-415BFD48979F}" type="presParOf" srcId="{7B5F2AD5-7057-4F49-A19B-0DDC9AAEB3BD}" destId="{28ABE7BE-0AEC-4F37-B29C-DD33FFF68672}" srcOrd="0" destOrd="0" presId="urn:microsoft.com/office/officeart/2005/8/layout/hierarchy4"/>
    <dgm:cxn modelId="{CC826C89-D056-45F5-8AEF-D3393D769BBB}" type="presParOf" srcId="{28ABE7BE-0AEC-4F37-B29C-DD33FFF68672}" destId="{42DF44E8-6880-46D2-B6C6-1A0108D368E6}" srcOrd="0" destOrd="0" presId="urn:microsoft.com/office/officeart/2005/8/layout/hierarchy4"/>
    <dgm:cxn modelId="{62FAF374-0FDD-4C81-B88E-5F1AEDDB0C5C}" type="presParOf" srcId="{28ABE7BE-0AEC-4F37-B29C-DD33FFF68672}" destId="{40D41A38-DBE3-422A-8E36-47E51200A8B4}" srcOrd="1" destOrd="0" presId="urn:microsoft.com/office/officeart/2005/8/layout/hierarchy4"/>
    <dgm:cxn modelId="{6E4A9C6D-870D-42FC-9B23-1337C30EE291}" type="presParOf" srcId="{7B5F2AD5-7057-4F49-A19B-0DDC9AAEB3BD}" destId="{1CAFCA63-DDC5-42FF-B5B9-4F60D4DBC2BB}" srcOrd="1" destOrd="0" presId="urn:microsoft.com/office/officeart/2005/8/layout/hierarchy4"/>
    <dgm:cxn modelId="{15DCD813-D118-464A-B9FC-73E803909D93}" type="presParOf" srcId="{7B5F2AD5-7057-4F49-A19B-0DDC9AAEB3BD}" destId="{51C53D6C-45C3-46E3-9149-9E8D8DFAC0A9}" srcOrd="2" destOrd="0" presId="urn:microsoft.com/office/officeart/2005/8/layout/hierarchy4"/>
    <dgm:cxn modelId="{9096F9F2-C2A8-4C5D-A72F-FEF382A891B6}" type="presParOf" srcId="{51C53D6C-45C3-46E3-9149-9E8D8DFAC0A9}" destId="{38B816AE-EBFB-461C-9869-AB54ABB3DE24}" srcOrd="0" destOrd="0" presId="urn:microsoft.com/office/officeart/2005/8/layout/hierarchy4"/>
    <dgm:cxn modelId="{A6CAC5F5-926D-4DD0-B2A6-840538A7FF38}" type="presParOf" srcId="{51C53D6C-45C3-46E3-9149-9E8D8DFAC0A9}" destId="{70B13279-B8F3-4D10-B275-3DB7F84A44A0}" srcOrd="1" destOrd="0" presId="urn:microsoft.com/office/officeart/2005/8/layout/hierarchy4"/>
    <dgm:cxn modelId="{7EADAD18-28A4-4BF2-A226-2B874F261384}" type="presParOf" srcId="{51C53D6C-45C3-46E3-9149-9E8D8DFAC0A9}" destId="{87E849DD-6ACE-4F5E-BAA3-FE457F993B78}" srcOrd="2" destOrd="0" presId="urn:microsoft.com/office/officeart/2005/8/layout/hierarchy4"/>
    <dgm:cxn modelId="{3B517494-3393-490B-A7A9-275CFE5A6FCC}" type="presParOf" srcId="{87E849DD-6ACE-4F5E-BAA3-FE457F993B78}" destId="{AAF6FCD5-F629-4E9A-AD10-BD492EF0183C}" srcOrd="0" destOrd="0" presId="urn:microsoft.com/office/officeart/2005/8/layout/hierarchy4"/>
    <dgm:cxn modelId="{FB4B8B3E-84FA-4CB3-8F22-722620FC5F10}" type="presParOf" srcId="{AAF6FCD5-F629-4E9A-AD10-BD492EF0183C}" destId="{A3E3E299-D647-4558-A3B7-080A68A25C67}" srcOrd="0" destOrd="0" presId="urn:microsoft.com/office/officeart/2005/8/layout/hierarchy4"/>
    <dgm:cxn modelId="{B4EDFB88-9F4C-4399-8326-1940625355C5}" type="presParOf" srcId="{AAF6FCD5-F629-4E9A-AD10-BD492EF0183C}" destId="{845989D0-FA8C-4B17-B0BB-884367E606D5}" srcOrd="1" destOrd="0" presId="urn:microsoft.com/office/officeart/2005/8/layout/hierarchy4"/>
    <dgm:cxn modelId="{E208EC72-2AC6-4EC5-93DA-0F7A74BBB174}" type="presParOf" srcId="{87E849DD-6ACE-4F5E-BAA3-FE457F993B78}" destId="{C312C1FB-4965-4D8C-AEF3-D50C2A6EAD5C}" srcOrd="1" destOrd="0" presId="urn:microsoft.com/office/officeart/2005/8/layout/hierarchy4"/>
    <dgm:cxn modelId="{D4C93C01-A00F-4DEC-9260-6FFEB9572917}" type="presParOf" srcId="{87E849DD-6ACE-4F5E-BAA3-FE457F993B78}" destId="{C7AB3F06-C336-4FEB-9088-03025C12DB5F}" srcOrd="2" destOrd="0" presId="urn:microsoft.com/office/officeart/2005/8/layout/hierarchy4"/>
    <dgm:cxn modelId="{70121641-64D0-468C-B3DF-F8729B0FD26F}" type="presParOf" srcId="{C7AB3F06-C336-4FEB-9088-03025C12DB5F}" destId="{1545AD12-8C2D-4864-B2B0-8A5F51C64295}" srcOrd="0" destOrd="0" presId="urn:microsoft.com/office/officeart/2005/8/layout/hierarchy4"/>
    <dgm:cxn modelId="{C6FE0C5B-41E9-480F-8A48-ED4B359FDC7F}" type="presParOf" srcId="{C7AB3F06-C336-4FEB-9088-03025C12DB5F}" destId="{ABA2D71C-7F0C-460A-AD6E-90E81EB89DAB}" srcOrd="1" destOrd="0" presId="urn:microsoft.com/office/officeart/2005/8/layout/hierarchy4"/>
  </dgm:cxnLst>
  <dgm:bg/>
  <dgm:whole/>
</dgm:dataModel>
</file>

<file path=ppt/diagrams/data79.xml><?xml version="1.0" encoding="utf-8"?>
<dgm:dataModel xmlns:dgm="http://schemas.openxmlformats.org/drawingml/2006/diagram" xmlns:a="http://schemas.openxmlformats.org/drawingml/2006/main">
  <dgm:ptLst>
    <dgm:pt modelId="{10ED40AF-DFB1-4943-B6DB-2A904FAA918A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4E9D365A-BDFC-47BD-9B14-337F5F04BF3B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800" i="1" dirty="0" smtClean="0"/>
            <a:t>Isabel Beltrán del Castillo y Ordaz</a:t>
          </a:r>
          <a:endParaRPr lang="es-CO" sz="2800" i="1" dirty="0"/>
        </a:p>
      </dgm:t>
    </dgm:pt>
    <dgm:pt modelId="{FA49789C-F3C2-4A8F-A1D2-D24AC0162158}" type="parTrans" cxnId="{C4BF23E7-1DE8-43E9-9A1E-033FF63AF814}">
      <dgm:prSet/>
      <dgm:spPr/>
      <dgm:t>
        <a:bodyPr/>
        <a:lstStyle/>
        <a:p>
          <a:endParaRPr lang="es-CO"/>
        </a:p>
      </dgm:t>
    </dgm:pt>
    <dgm:pt modelId="{799E8139-E6D9-4103-A59F-7F03D0805926}" type="sibTrans" cxnId="{C4BF23E7-1DE8-43E9-9A1E-033FF63AF814}">
      <dgm:prSet/>
      <dgm:spPr/>
      <dgm:t>
        <a:bodyPr/>
        <a:lstStyle/>
        <a:p>
          <a:endParaRPr lang="es-CO"/>
        </a:p>
      </dgm:t>
    </dgm:pt>
    <dgm:pt modelId="{C3F44055-F8AA-4FD7-BEA8-2C2F5D059AE2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2000" dirty="0" smtClean="0"/>
            <a:t>Diego                              Beltrán Del Castillo</a:t>
          </a:r>
          <a:endParaRPr lang="es-CO" sz="2000" dirty="0"/>
        </a:p>
      </dgm:t>
    </dgm:pt>
    <dgm:pt modelId="{A03A935F-E3A7-4E7B-A455-3B531EE8FC9A}" type="sibTrans" cxnId="{444EA42E-62CF-4203-AA9B-E52EAD9A86AA}">
      <dgm:prSet/>
      <dgm:spPr/>
      <dgm:t>
        <a:bodyPr/>
        <a:lstStyle/>
        <a:p>
          <a:endParaRPr lang="es-CO"/>
        </a:p>
      </dgm:t>
    </dgm:pt>
    <dgm:pt modelId="{709AFADD-DD3D-4797-A230-2130EE87FF17}" type="parTrans" cxnId="{444EA42E-62CF-4203-AA9B-E52EAD9A86AA}">
      <dgm:prSet/>
      <dgm:spPr/>
      <dgm:t>
        <a:bodyPr/>
        <a:lstStyle/>
        <a:p>
          <a:endParaRPr lang="es-CO"/>
        </a:p>
      </dgm:t>
    </dgm:pt>
    <dgm:pt modelId="{CE41A010-F0F2-4320-A734-4ECC74B1C9A0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Jacinta García de Ordaz Figueroa</a:t>
          </a:r>
          <a:endParaRPr lang="es-CO" sz="2000" dirty="0"/>
        </a:p>
      </dgm:t>
    </dgm:pt>
    <dgm:pt modelId="{17BDC76A-5BE4-445C-97C8-D230E63E9B67}" type="parTrans" cxnId="{068654B9-33C5-40D7-903E-9054728EE82F}">
      <dgm:prSet/>
      <dgm:spPr/>
      <dgm:t>
        <a:bodyPr/>
        <a:lstStyle/>
        <a:p>
          <a:endParaRPr lang="es-CO"/>
        </a:p>
      </dgm:t>
    </dgm:pt>
    <dgm:pt modelId="{8007134C-DEE2-47F0-BB5E-BCC421F897D0}" type="sibTrans" cxnId="{068654B9-33C5-40D7-903E-9054728EE82F}">
      <dgm:prSet/>
      <dgm:spPr/>
      <dgm:t>
        <a:bodyPr/>
        <a:lstStyle/>
        <a:p>
          <a:endParaRPr lang="es-CO"/>
        </a:p>
      </dgm:t>
    </dgm:pt>
    <dgm:pt modelId="{DA27F61A-5C95-4532-A446-9F2B2DB79CD7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dirty="0" smtClean="0"/>
            <a:t>Juan                                        García De Ordaz y Mancilla</a:t>
          </a:r>
          <a:endParaRPr lang="es-CO" sz="1800" dirty="0"/>
        </a:p>
      </dgm:t>
    </dgm:pt>
    <dgm:pt modelId="{9FFA5173-31A1-4A69-A3CE-D756A4DBD4B1}" type="parTrans" cxnId="{4639D341-8A2D-46F6-9E81-BE30E9A34F6F}">
      <dgm:prSet/>
      <dgm:spPr/>
      <dgm:t>
        <a:bodyPr/>
        <a:lstStyle/>
        <a:p>
          <a:endParaRPr lang="es-CO"/>
        </a:p>
      </dgm:t>
    </dgm:pt>
    <dgm:pt modelId="{4CB175C6-A971-495A-B396-8ABB00849DF1}" type="sibTrans" cxnId="{4639D341-8A2D-46F6-9E81-BE30E9A34F6F}">
      <dgm:prSet/>
      <dgm:spPr/>
      <dgm:t>
        <a:bodyPr/>
        <a:lstStyle/>
        <a:p>
          <a:endParaRPr lang="es-CO"/>
        </a:p>
      </dgm:t>
    </dgm:pt>
    <dgm:pt modelId="{C46576A9-650C-4BA6-AE23-375EEF5A9371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dirty="0" smtClean="0"/>
            <a:t>Marina                                   Cortés de Figueroa</a:t>
          </a:r>
          <a:endParaRPr lang="es-CO" sz="1800" dirty="0"/>
        </a:p>
      </dgm:t>
    </dgm:pt>
    <dgm:pt modelId="{49820845-7714-48A7-9EF7-B6BA0A7C8251}" type="parTrans" cxnId="{071F56D9-27A3-4823-AFE7-7999B886F7ED}">
      <dgm:prSet/>
      <dgm:spPr/>
      <dgm:t>
        <a:bodyPr/>
        <a:lstStyle/>
        <a:p>
          <a:endParaRPr lang="es-CO"/>
        </a:p>
      </dgm:t>
    </dgm:pt>
    <dgm:pt modelId="{F21D3633-C0EE-42AD-BFAC-80F052CCA5C9}" type="sibTrans" cxnId="{071F56D9-27A3-4823-AFE7-7999B886F7ED}">
      <dgm:prSet/>
      <dgm:spPr/>
      <dgm:t>
        <a:bodyPr/>
        <a:lstStyle/>
        <a:p>
          <a:endParaRPr lang="es-CO"/>
        </a:p>
      </dgm:t>
    </dgm:pt>
    <dgm:pt modelId="{E75BF49A-0BBD-418B-A465-D5C73CDDC862}" type="pres">
      <dgm:prSet presAssocID="{10ED40AF-DFB1-4943-B6DB-2A904FAA918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E68B9B8B-6E1E-496D-8AC1-D5DFD4CFE6AE}" type="pres">
      <dgm:prSet presAssocID="{4E9D365A-BDFC-47BD-9B14-337F5F04BF3B}" presName="vertOne" presStyleCnt="0"/>
      <dgm:spPr/>
    </dgm:pt>
    <dgm:pt modelId="{FDDB03C6-FE67-4354-AF8A-9648A8AFAFE7}" type="pres">
      <dgm:prSet presAssocID="{4E9D365A-BDFC-47BD-9B14-337F5F04BF3B}" presName="txOne" presStyleLbl="node0" presStyleIdx="0" presStyleCnt="1" custLinFactNeighborX="507" custLinFactNeighborY="-95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2C4BC2E7-1B06-40CA-950B-8CF153A07EC1}" type="pres">
      <dgm:prSet presAssocID="{4E9D365A-BDFC-47BD-9B14-337F5F04BF3B}" presName="parTransOne" presStyleCnt="0"/>
      <dgm:spPr/>
    </dgm:pt>
    <dgm:pt modelId="{1EBFB2CE-9B68-47A5-950E-EB6028C72DA0}" type="pres">
      <dgm:prSet presAssocID="{4E9D365A-BDFC-47BD-9B14-337F5F04BF3B}" presName="horzOne" presStyleCnt="0"/>
      <dgm:spPr/>
    </dgm:pt>
    <dgm:pt modelId="{F93FBAD3-B02C-408B-975B-2947D8EE1E5A}" type="pres">
      <dgm:prSet presAssocID="{C3F44055-F8AA-4FD7-BEA8-2C2F5D059AE2}" presName="vertTwo" presStyleCnt="0"/>
      <dgm:spPr/>
    </dgm:pt>
    <dgm:pt modelId="{4CB70AD9-CC6A-4B1B-8E7F-D43B52F492F9}" type="pres">
      <dgm:prSet presAssocID="{C3F44055-F8AA-4FD7-BEA8-2C2F5D059AE2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4D0B64A7-297A-479E-A82B-C631147749FA}" type="pres">
      <dgm:prSet presAssocID="{C3F44055-F8AA-4FD7-BEA8-2C2F5D059AE2}" presName="horzTwo" presStyleCnt="0"/>
      <dgm:spPr/>
    </dgm:pt>
    <dgm:pt modelId="{B8F71923-9C40-4013-9A16-158EF318711B}" type="pres">
      <dgm:prSet presAssocID="{A03A935F-E3A7-4E7B-A455-3B531EE8FC9A}" presName="sibSpaceTwo" presStyleCnt="0"/>
      <dgm:spPr/>
    </dgm:pt>
    <dgm:pt modelId="{C7EA9B01-8C5E-46DC-A459-2FCE574E794D}" type="pres">
      <dgm:prSet presAssocID="{CE41A010-F0F2-4320-A734-4ECC74B1C9A0}" presName="vertTwo" presStyleCnt="0"/>
      <dgm:spPr/>
    </dgm:pt>
    <dgm:pt modelId="{06EA29B8-DB6E-41AD-B1BD-63DDFEF75275}" type="pres">
      <dgm:prSet presAssocID="{CE41A010-F0F2-4320-A734-4ECC74B1C9A0}" presName="txTwo" presStyleLbl="node2" presStyleIdx="1" presStyleCnt="2" custLinFactNeighborX="-41" custLinFactNeighborY="339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E83FF67A-97B6-4576-9D5D-FFB9466A7112}" type="pres">
      <dgm:prSet presAssocID="{CE41A010-F0F2-4320-A734-4ECC74B1C9A0}" presName="parTransTwo" presStyleCnt="0"/>
      <dgm:spPr/>
    </dgm:pt>
    <dgm:pt modelId="{D783C2BC-6783-47C4-B847-D164FB4C6441}" type="pres">
      <dgm:prSet presAssocID="{CE41A010-F0F2-4320-A734-4ECC74B1C9A0}" presName="horzTwo" presStyleCnt="0"/>
      <dgm:spPr/>
    </dgm:pt>
    <dgm:pt modelId="{350205C5-1A4E-4655-89A9-67A46D6C7F3F}" type="pres">
      <dgm:prSet presAssocID="{DA27F61A-5C95-4532-A446-9F2B2DB79CD7}" presName="vertThree" presStyleCnt="0"/>
      <dgm:spPr/>
    </dgm:pt>
    <dgm:pt modelId="{C9221E8A-B200-4AD1-B408-93D00CA95C63}" type="pres">
      <dgm:prSet presAssocID="{DA27F61A-5C95-4532-A446-9F2B2DB79CD7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A647F7B8-DA22-4A32-ABAF-3681458F491C}" type="pres">
      <dgm:prSet presAssocID="{DA27F61A-5C95-4532-A446-9F2B2DB79CD7}" presName="horzThree" presStyleCnt="0"/>
      <dgm:spPr/>
    </dgm:pt>
    <dgm:pt modelId="{9A1D5D2D-2435-4ED8-A8A3-3D4A9965E8B5}" type="pres">
      <dgm:prSet presAssocID="{4CB175C6-A971-495A-B396-8ABB00849DF1}" presName="sibSpaceThree" presStyleCnt="0"/>
      <dgm:spPr/>
    </dgm:pt>
    <dgm:pt modelId="{E29AA833-A441-4A42-BF20-A3C7C3CCAC5C}" type="pres">
      <dgm:prSet presAssocID="{C46576A9-650C-4BA6-AE23-375EEF5A9371}" presName="vertThree" presStyleCnt="0"/>
      <dgm:spPr/>
    </dgm:pt>
    <dgm:pt modelId="{F0B0E1DC-548C-42AA-8689-E8C7233D9E9B}" type="pres">
      <dgm:prSet presAssocID="{C46576A9-650C-4BA6-AE23-375EEF5A9371}" presName="txThre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6B63FCD0-4400-4A24-96EB-0BE99214651B}" type="pres">
      <dgm:prSet presAssocID="{C46576A9-650C-4BA6-AE23-375EEF5A9371}" presName="horzThree" presStyleCnt="0"/>
      <dgm:spPr/>
    </dgm:pt>
  </dgm:ptLst>
  <dgm:cxnLst>
    <dgm:cxn modelId="{2FD35CC1-0982-4415-9445-790D7BBDE3C3}" type="presOf" srcId="{CE41A010-F0F2-4320-A734-4ECC74B1C9A0}" destId="{06EA29B8-DB6E-41AD-B1BD-63DDFEF75275}" srcOrd="0" destOrd="0" presId="urn:microsoft.com/office/officeart/2005/8/layout/hierarchy4"/>
    <dgm:cxn modelId="{068654B9-33C5-40D7-903E-9054728EE82F}" srcId="{4E9D365A-BDFC-47BD-9B14-337F5F04BF3B}" destId="{CE41A010-F0F2-4320-A734-4ECC74B1C9A0}" srcOrd="1" destOrd="0" parTransId="{17BDC76A-5BE4-445C-97C8-D230E63E9B67}" sibTransId="{8007134C-DEE2-47F0-BB5E-BCC421F897D0}"/>
    <dgm:cxn modelId="{9695313A-A11B-4B83-AEF1-ED1ACDB73A91}" type="presOf" srcId="{4E9D365A-BDFC-47BD-9B14-337F5F04BF3B}" destId="{FDDB03C6-FE67-4354-AF8A-9648A8AFAFE7}" srcOrd="0" destOrd="0" presId="urn:microsoft.com/office/officeart/2005/8/layout/hierarchy4"/>
    <dgm:cxn modelId="{4639D341-8A2D-46F6-9E81-BE30E9A34F6F}" srcId="{CE41A010-F0F2-4320-A734-4ECC74B1C9A0}" destId="{DA27F61A-5C95-4532-A446-9F2B2DB79CD7}" srcOrd="0" destOrd="0" parTransId="{9FFA5173-31A1-4A69-A3CE-D756A4DBD4B1}" sibTransId="{4CB175C6-A971-495A-B396-8ABB00849DF1}"/>
    <dgm:cxn modelId="{96BC42B0-E4CE-43F4-904C-93E463F7D6B4}" type="presOf" srcId="{DA27F61A-5C95-4532-A446-9F2B2DB79CD7}" destId="{C9221E8A-B200-4AD1-B408-93D00CA95C63}" srcOrd="0" destOrd="0" presId="urn:microsoft.com/office/officeart/2005/8/layout/hierarchy4"/>
    <dgm:cxn modelId="{C4BF23E7-1DE8-43E9-9A1E-033FF63AF814}" srcId="{10ED40AF-DFB1-4943-B6DB-2A904FAA918A}" destId="{4E9D365A-BDFC-47BD-9B14-337F5F04BF3B}" srcOrd="0" destOrd="0" parTransId="{FA49789C-F3C2-4A8F-A1D2-D24AC0162158}" sibTransId="{799E8139-E6D9-4103-A59F-7F03D0805926}"/>
    <dgm:cxn modelId="{094EB56D-B38E-4FD9-8B64-1FA9B84B425F}" type="presOf" srcId="{C46576A9-650C-4BA6-AE23-375EEF5A9371}" destId="{F0B0E1DC-548C-42AA-8689-E8C7233D9E9B}" srcOrd="0" destOrd="0" presId="urn:microsoft.com/office/officeart/2005/8/layout/hierarchy4"/>
    <dgm:cxn modelId="{071F56D9-27A3-4823-AFE7-7999B886F7ED}" srcId="{CE41A010-F0F2-4320-A734-4ECC74B1C9A0}" destId="{C46576A9-650C-4BA6-AE23-375EEF5A9371}" srcOrd="1" destOrd="0" parTransId="{49820845-7714-48A7-9EF7-B6BA0A7C8251}" sibTransId="{F21D3633-C0EE-42AD-BFAC-80F052CCA5C9}"/>
    <dgm:cxn modelId="{3A2D4B27-F1B2-48F8-95E3-F27402D79FFF}" type="presOf" srcId="{10ED40AF-DFB1-4943-B6DB-2A904FAA918A}" destId="{E75BF49A-0BBD-418B-A465-D5C73CDDC862}" srcOrd="0" destOrd="0" presId="urn:microsoft.com/office/officeart/2005/8/layout/hierarchy4"/>
    <dgm:cxn modelId="{9B70D80F-60FC-4C8D-821D-B929FF6C28CE}" type="presOf" srcId="{C3F44055-F8AA-4FD7-BEA8-2C2F5D059AE2}" destId="{4CB70AD9-CC6A-4B1B-8E7F-D43B52F492F9}" srcOrd="0" destOrd="0" presId="urn:microsoft.com/office/officeart/2005/8/layout/hierarchy4"/>
    <dgm:cxn modelId="{444EA42E-62CF-4203-AA9B-E52EAD9A86AA}" srcId="{4E9D365A-BDFC-47BD-9B14-337F5F04BF3B}" destId="{C3F44055-F8AA-4FD7-BEA8-2C2F5D059AE2}" srcOrd="0" destOrd="0" parTransId="{709AFADD-DD3D-4797-A230-2130EE87FF17}" sibTransId="{A03A935F-E3A7-4E7B-A455-3B531EE8FC9A}"/>
    <dgm:cxn modelId="{69934519-916C-4813-A81D-5B034CABDFAB}" type="presParOf" srcId="{E75BF49A-0BBD-418B-A465-D5C73CDDC862}" destId="{E68B9B8B-6E1E-496D-8AC1-D5DFD4CFE6AE}" srcOrd="0" destOrd="0" presId="urn:microsoft.com/office/officeart/2005/8/layout/hierarchy4"/>
    <dgm:cxn modelId="{4E1D1695-15BB-4E97-A9AF-0EC367DA764F}" type="presParOf" srcId="{E68B9B8B-6E1E-496D-8AC1-D5DFD4CFE6AE}" destId="{FDDB03C6-FE67-4354-AF8A-9648A8AFAFE7}" srcOrd="0" destOrd="0" presId="urn:microsoft.com/office/officeart/2005/8/layout/hierarchy4"/>
    <dgm:cxn modelId="{CA0813BA-EF73-4B05-8EB9-01F8C13366D2}" type="presParOf" srcId="{E68B9B8B-6E1E-496D-8AC1-D5DFD4CFE6AE}" destId="{2C4BC2E7-1B06-40CA-950B-8CF153A07EC1}" srcOrd="1" destOrd="0" presId="urn:microsoft.com/office/officeart/2005/8/layout/hierarchy4"/>
    <dgm:cxn modelId="{594A2BA7-F8A8-4D14-874B-362F2C583702}" type="presParOf" srcId="{E68B9B8B-6E1E-496D-8AC1-D5DFD4CFE6AE}" destId="{1EBFB2CE-9B68-47A5-950E-EB6028C72DA0}" srcOrd="2" destOrd="0" presId="urn:microsoft.com/office/officeart/2005/8/layout/hierarchy4"/>
    <dgm:cxn modelId="{1A7FF90A-D997-4C10-8298-778A1BF0CA44}" type="presParOf" srcId="{1EBFB2CE-9B68-47A5-950E-EB6028C72DA0}" destId="{F93FBAD3-B02C-408B-975B-2947D8EE1E5A}" srcOrd="0" destOrd="0" presId="urn:microsoft.com/office/officeart/2005/8/layout/hierarchy4"/>
    <dgm:cxn modelId="{64D26998-97AC-45B0-8B69-98EDB54A877C}" type="presParOf" srcId="{F93FBAD3-B02C-408B-975B-2947D8EE1E5A}" destId="{4CB70AD9-CC6A-4B1B-8E7F-D43B52F492F9}" srcOrd="0" destOrd="0" presId="urn:microsoft.com/office/officeart/2005/8/layout/hierarchy4"/>
    <dgm:cxn modelId="{A9FC01EF-F231-483B-86A7-57DB942546C1}" type="presParOf" srcId="{F93FBAD3-B02C-408B-975B-2947D8EE1E5A}" destId="{4D0B64A7-297A-479E-A82B-C631147749FA}" srcOrd="1" destOrd="0" presId="urn:microsoft.com/office/officeart/2005/8/layout/hierarchy4"/>
    <dgm:cxn modelId="{1EB99023-F886-43B2-8BDF-7FC2CBE86C28}" type="presParOf" srcId="{1EBFB2CE-9B68-47A5-950E-EB6028C72DA0}" destId="{B8F71923-9C40-4013-9A16-158EF318711B}" srcOrd="1" destOrd="0" presId="urn:microsoft.com/office/officeart/2005/8/layout/hierarchy4"/>
    <dgm:cxn modelId="{FBA0D34E-C857-4F17-97CF-2D7BEF170D24}" type="presParOf" srcId="{1EBFB2CE-9B68-47A5-950E-EB6028C72DA0}" destId="{C7EA9B01-8C5E-46DC-A459-2FCE574E794D}" srcOrd="2" destOrd="0" presId="urn:microsoft.com/office/officeart/2005/8/layout/hierarchy4"/>
    <dgm:cxn modelId="{75FC2CEA-E574-4C15-99E6-1089679BA4A7}" type="presParOf" srcId="{C7EA9B01-8C5E-46DC-A459-2FCE574E794D}" destId="{06EA29B8-DB6E-41AD-B1BD-63DDFEF75275}" srcOrd="0" destOrd="0" presId="urn:microsoft.com/office/officeart/2005/8/layout/hierarchy4"/>
    <dgm:cxn modelId="{99131E73-4A0C-4320-8F47-7CF23BB12C6E}" type="presParOf" srcId="{C7EA9B01-8C5E-46DC-A459-2FCE574E794D}" destId="{E83FF67A-97B6-4576-9D5D-FFB9466A7112}" srcOrd="1" destOrd="0" presId="urn:microsoft.com/office/officeart/2005/8/layout/hierarchy4"/>
    <dgm:cxn modelId="{406EC0C9-B729-4CB2-B494-0C3774F071B1}" type="presParOf" srcId="{C7EA9B01-8C5E-46DC-A459-2FCE574E794D}" destId="{D783C2BC-6783-47C4-B847-D164FB4C6441}" srcOrd="2" destOrd="0" presId="urn:microsoft.com/office/officeart/2005/8/layout/hierarchy4"/>
    <dgm:cxn modelId="{CFC9670E-2EDA-4768-92F6-4C82D55C82B1}" type="presParOf" srcId="{D783C2BC-6783-47C4-B847-D164FB4C6441}" destId="{350205C5-1A4E-4655-89A9-67A46D6C7F3F}" srcOrd="0" destOrd="0" presId="urn:microsoft.com/office/officeart/2005/8/layout/hierarchy4"/>
    <dgm:cxn modelId="{773B0806-D53D-4082-9B77-D31D462ACC4F}" type="presParOf" srcId="{350205C5-1A4E-4655-89A9-67A46D6C7F3F}" destId="{C9221E8A-B200-4AD1-B408-93D00CA95C63}" srcOrd="0" destOrd="0" presId="urn:microsoft.com/office/officeart/2005/8/layout/hierarchy4"/>
    <dgm:cxn modelId="{35D61C5A-D3E8-4377-944F-78A2F527E58F}" type="presParOf" srcId="{350205C5-1A4E-4655-89A9-67A46D6C7F3F}" destId="{A647F7B8-DA22-4A32-ABAF-3681458F491C}" srcOrd="1" destOrd="0" presId="urn:microsoft.com/office/officeart/2005/8/layout/hierarchy4"/>
    <dgm:cxn modelId="{2B6A2885-75EF-4FC0-91B7-F6AA2960DE86}" type="presParOf" srcId="{D783C2BC-6783-47C4-B847-D164FB4C6441}" destId="{9A1D5D2D-2435-4ED8-A8A3-3D4A9965E8B5}" srcOrd="1" destOrd="0" presId="urn:microsoft.com/office/officeart/2005/8/layout/hierarchy4"/>
    <dgm:cxn modelId="{27E7851A-1FE7-41E1-BFC5-BEE58944F818}" type="presParOf" srcId="{D783C2BC-6783-47C4-B847-D164FB4C6441}" destId="{E29AA833-A441-4A42-BF20-A3C7C3CCAC5C}" srcOrd="2" destOrd="0" presId="urn:microsoft.com/office/officeart/2005/8/layout/hierarchy4"/>
    <dgm:cxn modelId="{4C3E73BF-3346-44BA-8210-5703DB95EB57}" type="presParOf" srcId="{E29AA833-A441-4A42-BF20-A3C7C3CCAC5C}" destId="{F0B0E1DC-548C-42AA-8689-E8C7233D9E9B}" srcOrd="0" destOrd="0" presId="urn:microsoft.com/office/officeart/2005/8/layout/hierarchy4"/>
    <dgm:cxn modelId="{C29F72B4-C4E1-4C7F-8128-9B70B4640E5A}" type="presParOf" srcId="{E29AA833-A441-4A42-BF20-A3C7C3CCAC5C}" destId="{6B63FCD0-4400-4A24-96EB-0BE99214651B}" srcOrd="1" destOrd="0" presId="urn:microsoft.com/office/officeart/2005/8/layout/hierarchy4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0ED40AF-DFB1-4943-B6DB-2A904FAA918A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D6550673-B535-4951-889C-08C91FBA6470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800" i="1" dirty="0" smtClean="0"/>
            <a:t>Pedro Santiago Garcés Ramírez</a:t>
          </a:r>
          <a:endParaRPr lang="es-CO" sz="2800" i="1" dirty="0"/>
        </a:p>
      </dgm:t>
    </dgm:pt>
    <dgm:pt modelId="{31D33E91-FAB0-434B-A108-EE84695ADE51}" type="parTrans" cxnId="{595D7ACC-F58F-4286-B86D-AFA7CFD06242}">
      <dgm:prSet/>
      <dgm:spPr/>
      <dgm:t>
        <a:bodyPr/>
        <a:lstStyle/>
        <a:p>
          <a:endParaRPr lang="es-CO"/>
        </a:p>
      </dgm:t>
    </dgm:pt>
    <dgm:pt modelId="{12994C7D-8530-44F2-A847-F926F9F81824}" type="sibTrans" cxnId="{595D7ACC-F58F-4286-B86D-AFA7CFD06242}">
      <dgm:prSet/>
      <dgm:spPr/>
      <dgm:t>
        <a:bodyPr/>
        <a:lstStyle/>
        <a:p>
          <a:endParaRPr lang="es-CO"/>
        </a:p>
      </dgm:t>
    </dgm:pt>
    <dgm:pt modelId="{4E9D365A-BDFC-47BD-9B14-337F5F04BF3B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</a:schemeClr>
        </a:solidFill>
        <a:ln/>
      </dgm:spPr>
      <dgm:t>
        <a:bodyPr/>
        <a:lstStyle/>
        <a:p>
          <a:r>
            <a:rPr lang="es-CO" sz="1800" dirty="0" smtClean="0"/>
            <a:t>Andrés                    Garcés De Acuña</a:t>
          </a:r>
          <a:endParaRPr lang="es-CO" sz="1800" dirty="0"/>
        </a:p>
      </dgm:t>
    </dgm:pt>
    <dgm:pt modelId="{FA49789C-F3C2-4A8F-A1D2-D24AC0162158}" type="parTrans" cxnId="{C4BF23E7-1DE8-43E9-9A1E-033FF63AF814}">
      <dgm:prSet/>
      <dgm:spPr/>
      <dgm:t>
        <a:bodyPr/>
        <a:lstStyle/>
        <a:p>
          <a:endParaRPr lang="es-CO"/>
        </a:p>
      </dgm:t>
    </dgm:pt>
    <dgm:pt modelId="{799E8139-E6D9-4103-A59F-7F03D0805926}" type="sibTrans" cxnId="{C4BF23E7-1DE8-43E9-9A1E-033FF63AF814}">
      <dgm:prSet/>
      <dgm:spPr/>
      <dgm:t>
        <a:bodyPr/>
        <a:lstStyle/>
        <a:p>
          <a:endParaRPr lang="es-CO"/>
        </a:p>
      </dgm:t>
    </dgm:pt>
    <dgm:pt modelId="{AD29C200-35BE-4227-A952-8B1277ABBF37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2000" dirty="0" smtClean="0"/>
            <a:t>Juana                                                    Sánchez </a:t>
          </a:r>
          <a:r>
            <a:rPr lang="es-CO" sz="2000" dirty="0" err="1" smtClean="0"/>
            <a:t>Torreblanca</a:t>
          </a:r>
          <a:endParaRPr lang="es-CO" sz="2000" dirty="0"/>
        </a:p>
      </dgm:t>
    </dgm:pt>
    <dgm:pt modelId="{EE85DBC5-5A22-4799-A1B3-D4D880C4157F}" type="parTrans" cxnId="{76AFA38F-F05B-4532-A689-623F53F94BAA}">
      <dgm:prSet/>
      <dgm:spPr/>
      <dgm:t>
        <a:bodyPr/>
        <a:lstStyle/>
        <a:p>
          <a:endParaRPr lang="es-CO"/>
        </a:p>
      </dgm:t>
    </dgm:pt>
    <dgm:pt modelId="{6876225B-B17D-4394-8592-035DC04E7AC4}" type="sibTrans" cxnId="{76AFA38F-F05B-4532-A689-623F53F94BAA}">
      <dgm:prSet/>
      <dgm:spPr/>
      <dgm:t>
        <a:bodyPr/>
        <a:lstStyle/>
        <a:p>
          <a:endParaRPr lang="es-CO"/>
        </a:p>
      </dgm:t>
    </dgm:pt>
    <dgm:pt modelId="{9FE00643-B5DF-4DDC-9237-EAE1B3864B9F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baseline="0" dirty="0" smtClean="0"/>
            <a:t>Juan                                   Ramírez De Coy </a:t>
          </a:r>
          <a:r>
            <a:rPr lang="es-CO" sz="1800" baseline="0" dirty="0" err="1" smtClean="0"/>
            <a:t>Cerrudo</a:t>
          </a:r>
          <a:endParaRPr lang="es-CO" sz="1800" dirty="0"/>
        </a:p>
      </dgm:t>
    </dgm:pt>
    <dgm:pt modelId="{12876D26-B099-4355-9487-C22AEBA7D65D}" type="sibTrans" cxnId="{B9559F7F-DC8B-499C-8ED3-650866617331}">
      <dgm:prSet/>
      <dgm:spPr/>
      <dgm:t>
        <a:bodyPr/>
        <a:lstStyle/>
        <a:p>
          <a:endParaRPr lang="es-CO"/>
        </a:p>
      </dgm:t>
    </dgm:pt>
    <dgm:pt modelId="{71E26209-0777-401E-8308-16D089623703}" type="parTrans" cxnId="{B9559F7F-DC8B-499C-8ED3-650866617331}">
      <dgm:prSet/>
      <dgm:spPr/>
      <dgm:t>
        <a:bodyPr/>
        <a:lstStyle/>
        <a:p>
          <a:endParaRPr lang="es-CO"/>
        </a:p>
      </dgm:t>
    </dgm:pt>
    <dgm:pt modelId="{C3F44055-F8AA-4FD7-BEA8-2C2F5D059AE2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2000" dirty="0" smtClean="0"/>
            <a:t>Ana Ramírez Sánchez</a:t>
          </a:r>
          <a:endParaRPr lang="es-CO" sz="2000" dirty="0"/>
        </a:p>
      </dgm:t>
    </dgm:pt>
    <dgm:pt modelId="{A03A935F-E3A7-4E7B-A455-3B531EE8FC9A}" type="sibTrans" cxnId="{444EA42E-62CF-4203-AA9B-E52EAD9A86AA}">
      <dgm:prSet/>
      <dgm:spPr/>
      <dgm:t>
        <a:bodyPr/>
        <a:lstStyle/>
        <a:p>
          <a:endParaRPr lang="es-CO"/>
        </a:p>
      </dgm:t>
    </dgm:pt>
    <dgm:pt modelId="{709AFADD-DD3D-4797-A230-2130EE87FF17}" type="parTrans" cxnId="{444EA42E-62CF-4203-AA9B-E52EAD9A86AA}">
      <dgm:prSet/>
      <dgm:spPr/>
      <dgm:t>
        <a:bodyPr/>
        <a:lstStyle/>
        <a:p>
          <a:endParaRPr lang="es-CO"/>
        </a:p>
      </dgm:t>
    </dgm:pt>
    <dgm:pt modelId="{810E7089-18E3-4BD0-BC6D-B4F8A0DBCDB9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dirty="0" smtClean="0"/>
            <a:t>Bartolomé      Sánchez </a:t>
          </a:r>
          <a:r>
            <a:rPr lang="es-CO" sz="1800" dirty="0" err="1" smtClean="0"/>
            <a:t>Torreblanca</a:t>
          </a:r>
          <a:endParaRPr lang="es-CO" sz="1800" dirty="0"/>
        </a:p>
      </dgm:t>
    </dgm:pt>
    <dgm:pt modelId="{2062276B-5C97-4EA7-9E7F-D0078FCE4106}" type="parTrans" cxnId="{11FB06C8-B99E-4D97-A652-B5F91F3873AB}">
      <dgm:prSet/>
      <dgm:spPr/>
      <dgm:t>
        <a:bodyPr/>
        <a:lstStyle/>
        <a:p>
          <a:endParaRPr lang="es-CO"/>
        </a:p>
      </dgm:t>
    </dgm:pt>
    <dgm:pt modelId="{CEA1C507-282A-44B5-AB6B-E8986C37C11E}" type="sibTrans" cxnId="{11FB06C8-B99E-4D97-A652-B5F91F3873AB}">
      <dgm:prSet/>
      <dgm:spPr/>
      <dgm:t>
        <a:bodyPr/>
        <a:lstStyle/>
        <a:p>
          <a:endParaRPr lang="es-CO"/>
        </a:p>
      </dgm:t>
    </dgm:pt>
    <dgm:pt modelId="{8BFEB98B-C6F9-46DA-B615-63C2F5D2BDDD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s-CO" sz="1800" dirty="0" smtClean="0"/>
            <a:t>Luisa N.                 </a:t>
          </a:r>
          <a:endParaRPr lang="es-CO" sz="1800" dirty="0"/>
        </a:p>
      </dgm:t>
    </dgm:pt>
    <dgm:pt modelId="{1289BF54-4FE7-4467-BA0C-BA76ACA4C887}" type="parTrans" cxnId="{C28E36F6-F28A-4089-8F0F-96E0F64D712B}">
      <dgm:prSet/>
      <dgm:spPr/>
      <dgm:t>
        <a:bodyPr/>
        <a:lstStyle/>
        <a:p>
          <a:endParaRPr lang="es-CO"/>
        </a:p>
      </dgm:t>
    </dgm:pt>
    <dgm:pt modelId="{CFAA29EA-2026-4455-AD12-1CED7E9A4CC5}" type="sibTrans" cxnId="{C28E36F6-F28A-4089-8F0F-96E0F64D712B}">
      <dgm:prSet/>
      <dgm:spPr/>
      <dgm:t>
        <a:bodyPr/>
        <a:lstStyle/>
        <a:p>
          <a:endParaRPr lang="es-CO"/>
        </a:p>
      </dgm:t>
    </dgm:pt>
    <dgm:pt modelId="{E75BF49A-0BBD-418B-A465-D5C73CDDC862}" type="pres">
      <dgm:prSet presAssocID="{10ED40AF-DFB1-4943-B6DB-2A904FAA918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32B059B2-50E6-464B-9745-E64349D1C8F4}" type="pres">
      <dgm:prSet presAssocID="{D6550673-B535-4951-889C-08C91FBA6470}" presName="vertOne" presStyleCnt="0"/>
      <dgm:spPr/>
    </dgm:pt>
    <dgm:pt modelId="{802BB0C2-29B4-44E0-BCA0-A6884AA1229B}" type="pres">
      <dgm:prSet presAssocID="{D6550673-B535-4951-889C-08C91FBA6470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97B2DDFB-9BDF-4FEB-AD76-06AC31FFAAAC}" type="pres">
      <dgm:prSet presAssocID="{D6550673-B535-4951-889C-08C91FBA6470}" presName="parTransOne" presStyleCnt="0"/>
      <dgm:spPr/>
    </dgm:pt>
    <dgm:pt modelId="{498ADB6A-31F7-4607-A1B3-4DF752CC86B7}" type="pres">
      <dgm:prSet presAssocID="{D6550673-B535-4951-889C-08C91FBA6470}" presName="horzOne" presStyleCnt="0"/>
      <dgm:spPr/>
    </dgm:pt>
    <dgm:pt modelId="{8E3B0C5D-99BB-4225-999E-F6BE12524C1C}" type="pres">
      <dgm:prSet presAssocID="{4E9D365A-BDFC-47BD-9B14-337F5F04BF3B}" presName="vertTwo" presStyleCnt="0"/>
      <dgm:spPr/>
    </dgm:pt>
    <dgm:pt modelId="{F7CC1DA7-011A-42B1-8EC3-391443EFC36D}" type="pres">
      <dgm:prSet presAssocID="{4E9D365A-BDFC-47BD-9B14-337F5F04BF3B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F463AC4D-7E75-4897-A2DD-B900DFCF935B}" type="pres">
      <dgm:prSet presAssocID="{4E9D365A-BDFC-47BD-9B14-337F5F04BF3B}" presName="horzTwo" presStyleCnt="0"/>
      <dgm:spPr/>
    </dgm:pt>
    <dgm:pt modelId="{891A39A5-53E9-4B13-A4BE-25D71A4F4763}" type="pres">
      <dgm:prSet presAssocID="{799E8139-E6D9-4103-A59F-7F03D0805926}" presName="sibSpaceTwo" presStyleCnt="0"/>
      <dgm:spPr/>
    </dgm:pt>
    <dgm:pt modelId="{A97FC24C-5E57-4FDB-B5E4-49C8DFE5938D}" type="pres">
      <dgm:prSet presAssocID="{C3F44055-F8AA-4FD7-BEA8-2C2F5D059AE2}" presName="vertTwo" presStyleCnt="0"/>
      <dgm:spPr/>
    </dgm:pt>
    <dgm:pt modelId="{CD27FFB0-0372-4FE7-9D33-5ABFD90C9EF5}" type="pres">
      <dgm:prSet presAssocID="{C3F44055-F8AA-4FD7-BEA8-2C2F5D059AE2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685E80FC-583A-4687-AD10-C2F575C42452}" type="pres">
      <dgm:prSet presAssocID="{C3F44055-F8AA-4FD7-BEA8-2C2F5D059AE2}" presName="parTransTwo" presStyleCnt="0"/>
      <dgm:spPr/>
    </dgm:pt>
    <dgm:pt modelId="{EC5CE3D1-B0CD-49BF-954A-8764B61DC51D}" type="pres">
      <dgm:prSet presAssocID="{C3F44055-F8AA-4FD7-BEA8-2C2F5D059AE2}" presName="horzTwo" presStyleCnt="0"/>
      <dgm:spPr/>
    </dgm:pt>
    <dgm:pt modelId="{D9598FE9-3C4E-4A58-B9AA-6BBB58EF6438}" type="pres">
      <dgm:prSet presAssocID="{9FE00643-B5DF-4DDC-9237-EAE1B3864B9F}" presName="vertThree" presStyleCnt="0"/>
      <dgm:spPr/>
    </dgm:pt>
    <dgm:pt modelId="{81912649-BD6B-4E1B-B509-A886CD230A13}" type="pres">
      <dgm:prSet presAssocID="{9FE00643-B5DF-4DDC-9237-EAE1B3864B9F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17CFE2B6-B87A-472A-85C2-E3E6783372E2}" type="pres">
      <dgm:prSet presAssocID="{9FE00643-B5DF-4DDC-9237-EAE1B3864B9F}" presName="horzThree" presStyleCnt="0"/>
      <dgm:spPr/>
    </dgm:pt>
    <dgm:pt modelId="{96C27A96-009F-482B-A9D2-8BE940B0124E}" type="pres">
      <dgm:prSet presAssocID="{12876D26-B099-4355-9487-C22AEBA7D65D}" presName="sibSpaceThree" presStyleCnt="0"/>
      <dgm:spPr/>
    </dgm:pt>
    <dgm:pt modelId="{DB935BD9-148C-46F6-B81D-CEC0C1F51A30}" type="pres">
      <dgm:prSet presAssocID="{AD29C200-35BE-4227-A952-8B1277ABBF37}" presName="vertThree" presStyleCnt="0"/>
      <dgm:spPr/>
    </dgm:pt>
    <dgm:pt modelId="{527C63E6-8C6C-4FFE-91B7-345F58E5D1CA}" type="pres">
      <dgm:prSet presAssocID="{AD29C200-35BE-4227-A952-8B1277ABBF37}" presName="txThre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DC40377B-DE18-43A1-B0FD-11B4FBD12494}" type="pres">
      <dgm:prSet presAssocID="{AD29C200-35BE-4227-A952-8B1277ABBF37}" presName="parTransThree" presStyleCnt="0"/>
      <dgm:spPr/>
    </dgm:pt>
    <dgm:pt modelId="{5C034804-5E81-4B81-BFC1-44972EC67EB0}" type="pres">
      <dgm:prSet presAssocID="{AD29C200-35BE-4227-A952-8B1277ABBF37}" presName="horzThree" presStyleCnt="0"/>
      <dgm:spPr/>
    </dgm:pt>
    <dgm:pt modelId="{BE31F4BB-38FE-42CB-9C5E-FA472CEB2E6F}" type="pres">
      <dgm:prSet presAssocID="{810E7089-18E3-4BD0-BC6D-B4F8A0DBCDB9}" presName="vertFour" presStyleCnt="0">
        <dgm:presLayoutVars>
          <dgm:chPref val="3"/>
        </dgm:presLayoutVars>
      </dgm:prSet>
      <dgm:spPr/>
    </dgm:pt>
    <dgm:pt modelId="{8C5DC569-4090-42A2-8277-07A5B1DCF6EC}" type="pres">
      <dgm:prSet presAssocID="{810E7089-18E3-4BD0-BC6D-B4F8A0DBCDB9}" presName="txFour" presStyleLbl="node4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995376E6-C05D-4B29-B03B-2267DD0F8237}" type="pres">
      <dgm:prSet presAssocID="{810E7089-18E3-4BD0-BC6D-B4F8A0DBCDB9}" presName="horzFour" presStyleCnt="0"/>
      <dgm:spPr/>
    </dgm:pt>
    <dgm:pt modelId="{077553E1-E44B-4D17-A740-F7D604E8F9A6}" type="pres">
      <dgm:prSet presAssocID="{CEA1C507-282A-44B5-AB6B-E8986C37C11E}" presName="sibSpaceFour" presStyleCnt="0"/>
      <dgm:spPr/>
    </dgm:pt>
    <dgm:pt modelId="{72AF2AA6-1EA4-449D-AE37-95DB67F2B605}" type="pres">
      <dgm:prSet presAssocID="{8BFEB98B-C6F9-46DA-B615-63C2F5D2BDDD}" presName="vertFour" presStyleCnt="0">
        <dgm:presLayoutVars>
          <dgm:chPref val="3"/>
        </dgm:presLayoutVars>
      </dgm:prSet>
      <dgm:spPr/>
    </dgm:pt>
    <dgm:pt modelId="{8A452F82-D2F2-445C-97B3-159B3ACA1E32}" type="pres">
      <dgm:prSet presAssocID="{8BFEB98B-C6F9-46DA-B615-63C2F5D2BDDD}" presName="txFour" presStyleLbl="node4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EF9BF6FB-A44D-444E-A7CC-B41CBC1A4C29}" type="pres">
      <dgm:prSet presAssocID="{8BFEB98B-C6F9-46DA-B615-63C2F5D2BDDD}" presName="horzFour" presStyleCnt="0"/>
      <dgm:spPr/>
    </dgm:pt>
  </dgm:ptLst>
  <dgm:cxnLst>
    <dgm:cxn modelId="{B9559F7F-DC8B-499C-8ED3-650866617331}" srcId="{C3F44055-F8AA-4FD7-BEA8-2C2F5D059AE2}" destId="{9FE00643-B5DF-4DDC-9237-EAE1B3864B9F}" srcOrd="0" destOrd="0" parTransId="{71E26209-0777-401E-8308-16D089623703}" sibTransId="{12876D26-B099-4355-9487-C22AEBA7D65D}"/>
    <dgm:cxn modelId="{B2A50194-70F9-487F-A742-03C62F0B0688}" type="presOf" srcId="{8BFEB98B-C6F9-46DA-B615-63C2F5D2BDDD}" destId="{8A452F82-D2F2-445C-97B3-159B3ACA1E32}" srcOrd="0" destOrd="0" presId="urn:microsoft.com/office/officeart/2005/8/layout/hierarchy4"/>
    <dgm:cxn modelId="{293E7C8E-1F5D-4E49-BD81-FCF042793273}" type="presOf" srcId="{10ED40AF-DFB1-4943-B6DB-2A904FAA918A}" destId="{E75BF49A-0BBD-418B-A465-D5C73CDDC862}" srcOrd="0" destOrd="0" presId="urn:microsoft.com/office/officeart/2005/8/layout/hierarchy4"/>
    <dgm:cxn modelId="{595D7ACC-F58F-4286-B86D-AFA7CFD06242}" srcId="{10ED40AF-DFB1-4943-B6DB-2A904FAA918A}" destId="{D6550673-B535-4951-889C-08C91FBA6470}" srcOrd="0" destOrd="0" parTransId="{31D33E91-FAB0-434B-A108-EE84695ADE51}" sibTransId="{12994C7D-8530-44F2-A847-F926F9F81824}"/>
    <dgm:cxn modelId="{76AFA38F-F05B-4532-A689-623F53F94BAA}" srcId="{C3F44055-F8AA-4FD7-BEA8-2C2F5D059AE2}" destId="{AD29C200-35BE-4227-A952-8B1277ABBF37}" srcOrd="1" destOrd="0" parTransId="{EE85DBC5-5A22-4799-A1B3-D4D880C4157F}" sibTransId="{6876225B-B17D-4394-8592-035DC04E7AC4}"/>
    <dgm:cxn modelId="{006B5EE6-6A69-41AF-A5D4-E43A94562896}" type="presOf" srcId="{810E7089-18E3-4BD0-BC6D-B4F8A0DBCDB9}" destId="{8C5DC569-4090-42A2-8277-07A5B1DCF6EC}" srcOrd="0" destOrd="0" presId="urn:microsoft.com/office/officeart/2005/8/layout/hierarchy4"/>
    <dgm:cxn modelId="{11FB06C8-B99E-4D97-A652-B5F91F3873AB}" srcId="{AD29C200-35BE-4227-A952-8B1277ABBF37}" destId="{810E7089-18E3-4BD0-BC6D-B4F8A0DBCDB9}" srcOrd="0" destOrd="0" parTransId="{2062276B-5C97-4EA7-9E7F-D0078FCE4106}" sibTransId="{CEA1C507-282A-44B5-AB6B-E8986C37C11E}"/>
    <dgm:cxn modelId="{C28E36F6-F28A-4089-8F0F-96E0F64D712B}" srcId="{AD29C200-35BE-4227-A952-8B1277ABBF37}" destId="{8BFEB98B-C6F9-46DA-B615-63C2F5D2BDDD}" srcOrd="1" destOrd="0" parTransId="{1289BF54-4FE7-4467-BA0C-BA76ACA4C887}" sibTransId="{CFAA29EA-2026-4455-AD12-1CED7E9A4CC5}"/>
    <dgm:cxn modelId="{A6CE16A5-C8C0-4A18-9D5A-7CDB6AABD732}" type="presOf" srcId="{D6550673-B535-4951-889C-08C91FBA6470}" destId="{802BB0C2-29B4-44E0-BCA0-A6884AA1229B}" srcOrd="0" destOrd="0" presId="urn:microsoft.com/office/officeart/2005/8/layout/hierarchy4"/>
    <dgm:cxn modelId="{7AACBB1F-4B93-4630-B8C6-991E62D067A9}" type="presOf" srcId="{C3F44055-F8AA-4FD7-BEA8-2C2F5D059AE2}" destId="{CD27FFB0-0372-4FE7-9D33-5ABFD90C9EF5}" srcOrd="0" destOrd="0" presId="urn:microsoft.com/office/officeart/2005/8/layout/hierarchy4"/>
    <dgm:cxn modelId="{CAC3D168-1075-4CD0-913B-B8F68809F103}" type="presOf" srcId="{4E9D365A-BDFC-47BD-9B14-337F5F04BF3B}" destId="{F7CC1DA7-011A-42B1-8EC3-391443EFC36D}" srcOrd="0" destOrd="0" presId="urn:microsoft.com/office/officeart/2005/8/layout/hierarchy4"/>
    <dgm:cxn modelId="{444EA42E-62CF-4203-AA9B-E52EAD9A86AA}" srcId="{D6550673-B535-4951-889C-08C91FBA6470}" destId="{C3F44055-F8AA-4FD7-BEA8-2C2F5D059AE2}" srcOrd="1" destOrd="0" parTransId="{709AFADD-DD3D-4797-A230-2130EE87FF17}" sibTransId="{A03A935F-E3A7-4E7B-A455-3B531EE8FC9A}"/>
    <dgm:cxn modelId="{4F68B9AA-1C7A-4200-BF82-DB08D0DF8703}" type="presOf" srcId="{9FE00643-B5DF-4DDC-9237-EAE1B3864B9F}" destId="{81912649-BD6B-4E1B-B509-A886CD230A13}" srcOrd="0" destOrd="0" presId="urn:microsoft.com/office/officeart/2005/8/layout/hierarchy4"/>
    <dgm:cxn modelId="{265B896A-E703-4878-8DD3-68BFAC5585D8}" type="presOf" srcId="{AD29C200-35BE-4227-A952-8B1277ABBF37}" destId="{527C63E6-8C6C-4FFE-91B7-345F58E5D1CA}" srcOrd="0" destOrd="0" presId="urn:microsoft.com/office/officeart/2005/8/layout/hierarchy4"/>
    <dgm:cxn modelId="{C4BF23E7-1DE8-43E9-9A1E-033FF63AF814}" srcId="{D6550673-B535-4951-889C-08C91FBA6470}" destId="{4E9D365A-BDFC-47BD-9B14-337F5F04BF3B}" srcOrd="0" destOrd="0" parTransId="{FA49789C-F3C2-4A8F-A1D2-D24AC0162158}" sibTransId="{799E8139-E6D9-4103-A59F-7F03D0805926}"/>
    <dgm:cxn modelId="{91B83023-1315-49F5-806D-DAF4881A3D27}" type="presParOf" srcId="{E75BF49A-0BBD-418B-A465-D5C73CDDC862}" destId="{32B059B2-50E6-464B-9745-E64349D1C8F4}" srcOrd="0" destOrd="0" presId="urn:microsoft.com/office/officeart/2005/8/layout/hierarchy4"/>
    <dgm:cxn modelId="{B4F6FF93-D2BF-46DD-9D84-0A305CEEBD43}" type="presParOf" srcId="{32B059B2-50E6-464B-9745-E64349D1C8F4}" destId="{802BB0C2-29B4-44E0-BCA0-A6884AA1229B}" srcOrd="0" destOrd="0" presId="urn:microsoft.com/office/officeart/2005/8/layout/hierarchy4"/>
    <dgm:cxn modelId="{14CFF0B0-F23F-48A1-A848-470D9EEB20AD}" type="presParOf" srcId="{32B059B2-50E6-464B-9745-E64349D1C8F4}" destId="{97B2DDFB-9BDF-4FEB-AD76-06AC31FFAAAC}" srcOrd="1" destOrd="0" presId="urn:microsoft.com/office/officeart/2005/8/layout/hierarchy4"/>
    <dgm:cxn modelId="{9D55894C-3672-4691-9A31-E4D87B987C5B}" type="presParOf" srcId="{32B059B2-50E6-464B-9745-E64349D1C8F4}" destId="{498ADB6A-31F7-4607-A1B3-4DF752CC86B7}" srcOrd="2" destOrd="0" presId="urn:microsoft.com/office/officeart/2005/8/layout/hierarchy4"/>
    <dgm:cxn modelId="{C38DD522-DABD-4BB5-8544-7C141E776E52}" type="presParOf" srcId="{498ADB6A-31F7-4607-A1B3-4DF752CC86B7}" destId="{8E3B0C5D-99BB-4225-999E-F6BE12524C1C}" srcOrd="0" destOrd="0" presId="urn:microsoft.com/office/officeart/2005/8/layout/hierarchy4"/>
    <dgm:cxn modelId="{F52F53E6-E1C9-4B69-8CE7-9E2823CB5618}" type="presParOf" srcId="{8E3B0C5D-99BB-4225-999E-F6BE12524C1C}" destId="{F7CC1DA7-011A-42B1-8EC3-391443EFC36D}" srcOrd="0" destOrd="0" presId="urn:microsoft.com/office/officeart/2005/8/layout/hierarchy4"/>
    <dgm:cxn modelId="{3CE76BB0-D780-404A-985C-DC34E1515D39}" type="presParOf" srcId="{8E3B0C5D-99BB-4225-999E-F6BE12524C1C}" destId="{F463AC4D-7E75-4897-A2DD-B900DFCF935B}" srcOrd="1" destOrd="0" presId="urn:microsoft.com/office/officeart/2005/8/layout/hierarchy4"/>
    <dgm:cxn modelId="{75E22E95-C628-46E2-9385-BC431215D425}" type="presParOf" srcId="{498ADB6A-31F7-4607-A1B3-4DF752CC86B7}" destId="{891A39A5-53E9-4B13-A4BE-25D71A4F4763}" srcOrd="1" destOrd="0" presId="urn:microsoft.com/office/officeart/2005/8/layout/hierarchy4"/>
    <dgm:cxn modelId="{D218AC14-6F63-4798-8F96-6C0FD60AC8F8}" type="presParOf" srcId="{498ADB6A-31F7-4607-A1B3-4DF752CC86B7}" destId="{A97FC24C-5E57-4FDB-B5E4-49C8DFE5938D}" srcOrd="2" destOrd="0" presId="urn:microsoft.com/office/officeart/2005/8/layout/hierarchy4"/>
    <dgm:cxn modelId="{402582AD-1395-40C4-BC16-B39B19367006}" type="presParOf" srcId="{A97FC24C-5E57-4FDB-B5E4-49C8DFE5938D}" destId="{CD27FFB0-0372-4FE7-9D33-5ABFD90C9EF5}" srcOrd="0" destOrd="0" presId="urn:microsoft.com/office/officeart/2005/8/layout/hierarchy4"/>
    <dgm:cxn modelId="{80F8717A-4DC1-4ABC-95DC-F12321AED230}" type="presParOf" srcId="{A97FC24C-5E57-4FDB-B5E4-49C8DFE5938D}" destId="{685E80FC-583A-4687-AD10-C2F575C42452}" srcOrd="1" destOrd="0" presId="urn:microsoft.com/office/officeart/2005/8/layout/hierarchy4"/>
    <dgm:cxn modelId="{E0562176-31F1-4870-BE2B-E3147825FA53}" type="presParOf" srcId="{A97FC24C-5E57-4FDB-B5E4-49C8DFE5938D}" destId="{EC5CE3D1-B0CD-49BF-954A-8764B61DC51D}" srcOrd="2" destOrd="0" presId="urn:microsoft.com/office/officeart/2005/8/layout/hierarchy4"/>
    <dgm:cxn modelId="{15DE2B63-031C-4186-BF82-513DDAD40C94}" type="presParOf" srcId="{EC5CE3D1-B0CD-49BF-954A-8764B61DC51D}" destId="{D9598FE9-3C4E-4A58-B9AA-6BBB58EF6438}" srcOrd="0" destOrd="0" presId="urn:microsoft.com/office/officeart/2005/8/layout/hierarchy4"/>
    <dgm:cxn modelId="{7A34B87C-1201-4DA8-85C7-98A608447AFC}" type="presParOf" srcId="{D9598FE9-3C4E-4A58-B9AA-6BBB58EF6438}" destId="{81912649-BD6B-4E1B-B509-A886CD230A13}" srcOrd="0" destOrd="0" presId="urn:microsoft.com/office/officeart/2005/8/layout/hierarchy4"/>
    <dgm:cxn modelId="{8E69EFF4-6CBA-4CCD-964B-B9161D5FCF8C}" type="presParOf" srcId="{D9598FE9-3C4E-4A58-B9AA-6BBB58EF6438}" destId="{17CFE2B6-B87A-472A-85C2-E3E6783372E2}" srcOrd="1" destOrd="0" presId="urn:microsoft.com/office/officeart/2005/8/layout/hierarchy4"/>
    <dgm:cxn modelId="{908DF0EC-30D5-4869-94DE-99F69753A37E}" type="presParOf" srcId="{EC5CE3D1-B0CD-49BF-954A-8764B61DC51D}" destId="{96C27A96-009F-482B-A9D2-8BE940B0124E}" srcOrd="1" destOrd="0" presId="urn:microsoft.com/office/officeart/2005/8/layout/hierarchy4"/>
    <dgm:cxn modelId="{62C9A6B8-62BC-42CE-A126-13A9D7C71337}" type="presParOf" srcId="{EC5CE3D1-B0CD-49BF-954A-8764B61DC51D}" destId="{DB935BD9-148C-46F6-B81D-CEC0C1F51A30}" srcOrd="2" destOrd="0" presId="urn:microsoft.com/office/officeart/2005/8/layout/hierarchy4"/>
    <dgm:cxn modelId="{5F841532-7EE1-4D2C-94C1-8DC82A08ED75}" type="presParOf" srcId="{DB935BD9-148C-46F6-B81D-CEC0C1F51A30}" destId="{527C63E6-8C6C-4FFE-91B7-345F58E5D1CA}" srcOrd="0" destOrd="0" presId="urn:microsoft.com/office/officeart/2005/8/layout/hierarchy4"/>
    <dgm:cxn modelId="{55AE7D02-DAA7-4EEA-AA47-C7D1B6D591C2}" type="presParOf" srcId="{DB935BD9-148C-46F6-B81D-CEC0C1F51A30}" destId="{DC40377B-DE18-43A1-B0FD-11B4FBD12494}" srcOrd="1" destOrd="0" presId="urn:microsoft.com/office/officeart/2005/8/layout/hierarchy4"/>
    <dgm:cxn modelId="{CFCD711F-20E2-4E6B-9608-5A5E1E818A70}" type="presParOf" srcId="{DB935BD9-148C-46F6-B81D-CEC0C1F51A30}" destId="{5C034804-5E81-4B81-BFC1-44972EC67EB0}" srcOrd="2" destOrd="0" presId="urn:microsoft.com/office/officeart/2005/8/layout/hierarchy4"/>
    <dgm:cxn modelId="{BF378534-72BA-4778-8A99-9133E48C4B30}" type="presParOf" srcId="{5C034804-5E81-4B81-BFC1-44972EC67EB0}" destId="{BE31F4BB-38FE-42CB-9C5E-FA472CEB2E6F}" srcOrd="0" destOrd="0" presId="urn:microsoft.com/office/officeart/2005/8/layout/hierarchy4"/>
    <dgm:cxn modelId="{E941CB75-95CC-4E66-BC46-89A0E0238BA5}" type="presParOf" srcId="{BE31F4BB-38FE-42CB-9C5E-FA472CEB2E6F}" destId="{8C5DC569-4090-42A2-8277-07A5B1DCF6EC}" srcOrd="0" destOrd="0" presId="urn:microsoft.com/office/officeart/2005/8/layout/hierarchy4"/>
    <dgm:cxn modelId="{C26B1494-77A7-4F7D-9491-B3A8D4DFDA9D}" type="presParOf" srcId="{BE31F4BB-38FE-42CB-9C5E-FA472CEB2E6F}" destId="{995376E6-C05D-4B29-B03B-2267DD0F8237}" srcOrd="1" destOrd="0" presId="urn:microsoft.com/office/officeart/2005/8/layout/hierarchy4"/>
    <dgm:cxn modelId="{CE564A79-49FC-4C65-9E00-16477AE7E674}" type="presParOf" srcId="{5C034804-5E81-4B81-BFC1-44972EC67EB0}" destId="{077553E1-E44B-4D17-A740-F7D604E8F9A6}" srcOrd="1" destOrd="0" presId="urn:microsoft.com/office/officeart/2005/8/layout/hierarchy4"/>
    <dgm:cxn modelId="{56C6E86E-FF9A-468F-A31C-5B4E6538C374}" type="presParOf" srcId="{5C034804-5E81-4B81-BFC1-44972EC67EB0}" destId="{72AF2AA6-1EA4-449D-AE37-95DB67F2B605}" srcOrd="2" destOrd="0" presId="urn:microsoft.com/office/officeart/2005/8/layout/hierarchy4"/>
    <dgm:cxn modelId="{D8E853EB-B38E-41A6-95B4-5B21FFF837B7}" type="presParOf" srcId="{72AF2AA6-1EA4-449D-AE37-95DB67F2B605}" destId="{8A452F82-D2F2-445C-97B3-159B3ACA1E32}" srcOrd="0" destOrd="0" presId="urn:microsoft.com/office/officeart/2005/8/layout/hierarchy4"/>
    <dgm:cxn modelId="{610D8E9F-DB35-45B7-8524-0D4A13B97E13}" type="presParOf" srcId="{72AF2AA6-1EA4-449D-AE37-95DB67F2B605}" destId="{EF9BF6FB-A44D-444E-A7CC-B41CBC1A4C29}" srcOrd="1" destOrd="0" presId="urn:microsoft.com/office/officeart/2005/8/layout/hierarchy4"/>
  </dgm:cxnLst>
  <dgm:bg/>
  <dgm:whole/>
</dgm:dataModel>
</file>

<file path=ppt/diagrams/data80.xml><?xml version="1.0" encoding="utf-8"?>
<dgm:dataModel xmlns:dgm="http://schemas.openxmlformats.org/drawingml/2006/diagram" xmlns:a="http://schemas.openxmlformats.org/drawingml/2006/main">
  <dgm:ptLst>
    <dgm:pt modelId="{B88F6FFA-AE2C-46E1-AB22-8E1ACFF0B4F5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FF0C5AC8-5A46-4270-96FD-A359BCB5CE99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800" i="1" dirty="0" smtClean="0"/>
            <a:t>Andrea Zapata Serna</a:t>
          </a:r>
          <a:endParaRPr lang="es-CO" sz="2800" i="1" dirty="0"/>
        </a:p>
      </dgm:t>
    </dgm:pt>
    <dgm:pt modelId="{874F439D-B62B-44CD-999D-D343B96309B9}" type="parTrans" cxnId="{C6823240-3BCF-4E0D-954F-CE63BD66D97E}">
      <dgm:prSet/>
      <dgm:spPr/>
      <dgm:t>
        <a:bodyPr/>
        <a:lstStyle/>
        <a:p>
          <a:endParaRPr lang="es-CO"/>
        </a:p>
      </dgm:t>
    </dgm:pt>
    <dgm:pt modelId="{CB8BA165-C14A-46AA-841E-8E51B8D6ADD2}" type="sibTrans" cxnId="{C6823240-3BCF-4E0D-954F-CE63BD66D97E}">
      <dgm:prSet/>
      <dgm:spPr/>
      <dgm:t>
        <a:bodyPr/>
        <a:lstStyle/>
        <a:p>
          <a:endParaRPr lang="es-CO"/>
        </a:p>
      </dgm:t>
    </dgm:pt>
    <dgm:pt modelId="{C25D66A0-4F8B-4565-AF59-60DB22D0D398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Juan </a:t>
          </a:r>
          <a:r>
            <a:rPr lang="es-CO" sz="2000" dirty="0" err="1" smtClean="0"/>
            <a:t>Baurista</a:t>
          </a:r>
          <a:r>
            <a:rPr lang="es-CO" sz="2000" dirty="0" smtClean="0"/>
            <a:t> Zapata Toro</a:t>
          </a:r>
          <a:endParaRPr lang="es-CO" sz="2000" dirty="0"/>
        </a:p>
      </dgm:t>
    </dgm:pt>
    <dgm:pt modelId="{B8842C15-559B-46A5-8C58-F8DFB0C247A5}" type="parTrans" cxnId="{5210D7B4-6E0A-4027-B730-958A76B3359F}">
      <dgm:prSet/>
      <dgm:spPr/>
      <dgm:t>
        <a:bodyPr/>
        <a:lstStyle/>
        <a:p>
          <a:endParaRPr lang="es-CO"/>
        </a:p>
      </dgm:t>
    </dgm:pt>
    <dgm:pt modelId="{BC994BD3-31FA-4C33-826B-849CD7A85ABE}" type="sibTrans" cxnId="{5210D7B4-6E0A-4027-B730-958A76B3359F}">
      <dgm:prSet/>
      <dgm:spPr/>
      <dgm:t>
        <a:bodyPr/>
        <a:lstStyle/>
        <a:p>
          <a:endParaRPr lang="es-CO"/>
        </a:p>
      </dgm:t>
    </dgm:pt>
    <dgm:pt modelId="{D77E6B7C-30DB-4ACC-A187-00057822E548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baseline="0" dirty="0" smtClean="0"/>
            <a:t>María Serna Palacio Vásquez</a:t>
          </a:r>
          <a:endParaRPr lang="es-CO" sz="2000" baseline="0" dirty="0"/>
        </a:p>
      </dgm:t>
    </dgm:pt>
    <dgm:pt modelId="{A0F0F8A4-E88D-41DD-B08F-9573DEFC031E}" type="parTrans" cxnId="{3FEFF338-533D-4EFB-92FF-A1F89A0AAC46}">
      <dgm:prSet/>
      <dgm:spPr/>
      <dgm:t>
        <a:bodyPr/>
        <a:lstStyle/>
        <a:p>
          <a:endParaRPr lang="es-CO"/>
        </a:p>
      </dgm:t>
    </dgm:pt>
    <dgm:pt modelId="{F1EF3BB3-A3EC-4DE0-9D99-89D20588472F}" type="sibTrans" cxnId="{3FEFF338-533D-4EFB-92FF-A1F89A0AAC46}">
      <dgm:prSet/>
      <dgm:spPr/>
      <dgm:t>
        <a:bodyPr/>
        <a:lstStyle/>
        <a:p>
          <a:endParaRPr lang="es-CO"/>
        </a:p>
      </dgm:t>
    </dgm:pt>
    <dgm:pt modelId="{06B59981-B016-4644-A8CB-408618A50275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dirty="0" smtClean="0"/>
            <a:t>Pedro                       De la Serna Palacio</a:t>
          </a:r>
          <a:endParaRPr lang="es-CO" sz="1800" dirty="0"/>
        </a:p>
      </dgm:t>
    </dgm:pt>
    <dgm:pt modelId="{F8FA326C-2D43-4F6E-A38C-7A6D7B6E01E8}" type="parTrans" cxnId="{A0E6F8F6-9062-46F0-99E7-48A61F7A5500}">
      <dgm:prSet/>
      <dgm:spPr/>
      <dgm:t>
        <a:bodyPr/>
        <a:lstStyle/>
        <a:p>
          <a:endParaRPr lang="es-CO"/>
        </a:p>
      </dgm:t>
    </dgm:pt>
    <dgm:pt modelId="{03072626-FB5F-4FEC-813B-DB37E7F054A3}" type="sibTrans" cxnId="{A0E6F8F6-9062-46F0-99E7-48A61F7A5500}">
      <dgm:prSet/>
      <dgm:spPr/>
      <dgm:t>
        <a:bodyPr/>
        <a:lstStyle/>
        <a:p>
          <a:endParaRPr lang="es-CO"/>
        </a:p>
      </dgm:t>
    </dgm:pt>
    <dgm:pt modelId="{AEA08C33-37F2-4AD1-BF3F-043BCEBD1E00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dirty="0" smtClean="0"/>
            <a:t>Andrea               Vásquez Espinosa                </a:t>
          </a:r>
          <a:r>
            <a:rPr lang="es-CO" sz="1200" dirty="0" smtClean="0">
              <a:sym typeface="Wingdings" pitchFamily="2" charset="2"/>
            </a:rPr>
            <a:t> 83</a:t>
          </a:r>
          <a:endParaRPr lang="es-CO" sz="1200" dirty="0"/>
        </a:p>
      </dgm:t>
    </dgm:pt>
    <dgm:pt modelId="{A78BBD31-1D6D-43C3-8C49-CBD23A32BBA8}" type="parTrans" cxnId="{DC125A69-041B-41E6-A694-BFEF4E2078C9}">
      <dgm:prSet/>
      <dgm:spPr/>
      <dgm:t>
        <a:bodyPr/>
        <a:lstStyle/>
        <a:p>
          <a:endParaRPr lang="es-CO"/>
        </a:p>
      </dgm:t>
    </dgm:pt>
    <dgm:pt modelId="{B8EF0CC9-96B3-4534-8D0E-17FD73840C91}" type="sibTrans" cxnId="{DC125A69-041B-41E6-A694-BFEF4E2078C9}">
      <dgm:prSet/>
      <dgm:spPr/>
      <dgm:t>
        <a:bodyPr/>
        <a:lstStyle/>
        <a:p>
          <a:endParaRPr lang="es-CO"/>
        </a:p>
      </dgm:t>
    </dgm:pt>
    <dgm:pt modelId="{43B1964A-B96C-4D42-8846-4BB88C7EE033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dirty="0" smtClean="0"/>
            <a:t>Antonio Zapata Gómez De </a:t>
          </a:r>
          <a:r>
            <a:rPr lang="es-CO" sz="1800" dirty="0" err="1" smtClean="0"/>
            <a:t>Múnera</a:t>
          </a:r>
          <a:endParaRPr lang="es-CO" sz="1800" dirty="0"/>
        </a:p>
      </dgm:t>
    </dgm:pt>
    <dgm:pt modelId="{632A695D-DCAF-4D68-8276-D491250F695D}" type="parTrans" cxnId="{E8994185-B6DD-41B1-A15F-F05941B14DEC}">
      <dgm:prSet/>
      <dgm:spPr/>
      <dgm:t>
        <a:bodyPr/>
        <a:lstStyle/>
        <a:p>
          <a:endParaRPr lang="es-CO"/>
        </a:p>
      </dgm:t>
    </dgm:pt>
    <dgm:pt modelId="{825536FB-EDF3-4318-AAF6-4D6AA3D7D00F}" type="sibTrans" cxnId="{E8994185-B6DD-41B1-A15F-F05941B14DEC}">
      <dgm:prSet/>
      <dgm:spPr/>
      <dgm:t>
        <a:bodyPr/>
        <a:lstStyle/>
        <a:p>
          <a:endParaRPr lang="es-CO"/>
        </a:p>
      </dgm:t>
    </dgm:pt>
    <dgm:pt modelId="{0226E554-1C35-4C01-90DB-55562C803C9F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dirty="0" smtClean="0"/>
            <a:t>Ana María            De Toro Zapata </a:t>
          </a:r>
          <a:r>
            <a:rPr lang="es-CO" sz="1200" dirty="0" smtClean="0">
              <a:sym typeface="Wingdings" pitchFamily="2" charset="2"/>
            </a:rPr>
            <a:t>82</a:t>
          </a:r>
          <a:endParaRPr lang="es-CO" sz="1200" dirty="0"/>
        </a:p>
      </dgm:t>
    </dgm:pt>
    <dgm:pt modelId="{4EF6DF28-02B6-4783-BD21-F8E887AB81C8}" type="parTrans" cxnId="{C8426C95-BEB0-4C55-BA6B-656ED34A933A}">
      <dgm:prSet/>
      <dgm:spPr/>
      <dgm:t>
        <a:bodyPr/>
        <a:lstStyle/>
        <a:p>
          <a:endParaRPr lang="es-CO"/>
        </a:p>
      </dgm:t>
    </dgm:pt>
    <dgm:pt modelId="{E3048D93-D9DE-4A58-80E5-F79B9A4D0C90}" type="sibTrans" cxnId="{C8426C95-BEB0-4C55-BA6B-656ED34A933A}">
      <dgm:prSet/>
      <dgm:spPr/>
      <dgm:t>
        <a:bodyPr/>
        <a:lstStyle/>
        <a:p>
          <a:endParaRPr lang="es-CO"/>
        </a:p>
      </dgm:t>
    </dgm:pt>
    <dgm:pt modelId="{7F8440D2-97B8-4CA0-9836-CDA95E14E24C}" type="pres">
      <dgm:prSet presAssocID="{B88F6FFA-AE2C-46E1-AB22-8E1ACFF0B4F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3494300A-DEDB-4D30-988D-7D7D8F6F338B}" type="pres">
      <dgm:prSet presAssocID="{FF0C5AC8-5A46-4270-96FD-A359BCB5CE99}" presName="vertOne" presStyleCnt="0"/>
      <dgm:spPr/>
    </dgm:pt>
    <dgm:pt modelId="{2E66C3C9-74FE-4C24-A051-48EA4DC656DB}" type="pres">
      <dgm:prSet presAssocID="{FF0C5AC8-5A46-4270-96FD-A359BCB5CE99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35262F2D-469F-4806-A98E-FDEF26832F9D}" type="pres">
      <dgm:prSet presAssocID="{FF0C5AC8-5A46-4270-96FD-A359BCB5CE99}" presName="parTransOne" presStyleCnt="0"/>
      <dgm:spPr/>
    </dgm:pt>
    <dgm:pt modelId="{E83B3F86-09D5-411D-91F6-0D2C2696952B}" type="pres">
      <dgm:prSet presAssocID="{FF0C5AC8-5A46-4270-96FD-A359BCB5CE99}" presName="horzOne" presStyleCnt="0"/>
      <dgm:spPr/>
    </dgm:pt>
    <dgm:pt modelId="{B9C85F51-C654-4EC6-B1D8-CA86D1C2D949}" type="pres">
      <dgm:prSet presAssocID="{C25D66A0-4F8B-4565-AF59-60DB22D0D398}" presName="vertTwo" presStyleCnt="0"/>
      <dgm:spPr/>
    </dgm:pt>
    <dgm:pt modelId="{39020F5A-353A-4EB1-82E0-E49C481B6EB9}" type="pres">
      <dgm:prSet presAssocID="{C25D66A0-4F8B-4565-AF59-60DB22D0D398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4A4685FD-B3D8-4487-8B6D-613EDAE17C5B}" type="pres">
      <dgm:prSet presAssocID="{C25D66A0-4F8B-4565-AF59-60DB22D0D398}" presName="parTransTwo" presStyleCnt="0"/>
      <dgm:spPr/>
    </dgm:pt>
    <dgm:pt modelId="{6F3DDF13-9285-44FD-AC1A-78ED951C17E6}" type="pres">
      <dgm:prSet presAssocID="{C25D66A0-4F8B-4565-AF59-60DB22D0D398}" presName="horzTwo" presStyleCnt="0"/>
      <dgm:spPr/>
    </dgm:pt>
    <dgm:pt modelId="{43D54F3D-743A-4D0A-BE16-6C5F192249B6}" type="pres">
      <dgm:prSet presAssocID="{43B1964A-B96C-4D42-8846-4BB88C7EE033}" presName="vertThree" presStyleCnt="0"/>
      <dgm:spPr/>
    </dgm:pt>
    <dgm:pt modelId="{AE8B3FC0-177D-47A1-AE77-5136E06EF33E}" type="pres">
      <dgm:prSet presAssocID="{43B1964A-B96C-4D42-8846-4BB88C7EE033}" presName="txThre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2B0981B9-DDC8-4EA3-B854-AE31F8B90988}" type="pres">
      <dgm:prSet presAssocID="{43B1964A-B96C-4D42-8846-4BB88C7EE033}" presName="horzThree" presStyleCnt="0"/>
      <dgm:spPr/>
    </dgm:pt>
    <dgm:pt modelId="{0273E905-2F0D-4828-912D-5CAAB2A15A15}" type="pres">
      <dgm:prSet presAssocID="{825536FB-EDF3-4318-AAF6-4D6AA3D7D00F}" presName="sibSpaceThree" presStyleCnt="0"/>
      <dgm:spPr/>
    </dgm:pt>
    <dgm:pt modelId="{A12D74D7-585E-4B33-8F7A-28F3DBDFF0E4}" type="pres">
      <dgm:prSet presAssocID="{0226E554-1C35-4C01-90DB-55562C803C9F}" presName="vertThree" presStyleCnt="0"/>
      <dgm:spPr/>
    </dgm:pt>
    <dgm:pt modelId="{21BDC272-950C-4622-9255-293F7AE38178}" type="pres">
      <dgm:prSet presAssocID="{0226E554-1C35-4C01-90DB-55562C803C9F}" presName="txThre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44837A27-51F7-48A8-81B8-B4BF2631F806}" type="pres">
      <dgm:prSet presAssocID="{0226E554-1C35-4C01-90DB-55562C803C9F}" presName="horzThree" presStyleCnt="0"/>
      <dgm:spPr/>
    </dgm:pt>
    <dgm:pt modelId="{2332B4B5-351F-4415-9429-FF65905721A1}" type="pres">
      <dgm:prSet presAssocID="{BC994BD3-31FA-4C33-826B-849CD7A85ABE}" presName="sibSpaceTwo" presStyleCnt="0"/>
      <dgm:spPr/>
    </dgm:pt>
    <dgm:pt modelId="{FACCED3D-F612-49FC-88E2-B9D39812766D}" type="pres">
      <dgm:prSet presAssocID="{D77E6B7C-30DB-4ACC-A187-00057822E548}" presName="vertTwo" presStyleCnt="0"/>
      <dgm:spPr/>
    </dgm:pt>
    <dgm:pt modelId="{240C5932-BC69-49A2-B00D-BCE3D95E5D8D}" type="pres">
      <dgm:prSet presAssocID="{D77E6B7C-30DB-4ACC-A187-00057822E548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BE5FED5A-F4FE-4B1F-B779-87E4B72B5DD9}" type="pres">
      <dgm:prSet presAssocID="{D77E6B7C-30DB-4ACC-A187-00057822E548}" presName="parTransTwo" presStyleCnt="0"/>
      <dgm:spPr/>
    </dgm:pt>
    <dgm:pt modelId="{797CA131-A5B8-44E5-B613-E6F2644937B9}" type="pres">
      <dgm:prSet presAssocID="{D77E6B7C-30DB-4ACC-A187-00057822E548}" presName="horzTwo" presStyleCnt="0"/>
      <dgm:spPr/>
    </dgm:pt>
    <dgm:pt modelId="{13411781-1AFB-45C0-868A-4CE7327833BE}" type="pres">
      <dgm:prSet presAssocID="{06B59981-B016-4644-A8CB-408618A50275}" presName="vertThree" presStyleCnt="0"/>
      <dgm:spPr/>
    </dgm:pt>
    <dgm:pt modelId="{70187821-4623-4BF5-ABFB-8193BEDB08FD}" type="pres">
      <dgm:prSet presAssocID="{06B59981-B016-4644-A8CB-408618A50275}" presName="txThre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CA19374D-EAFD-4C1A-B4D6-F29BD2ACF0BC}" type="pres">
      <dgm:prSet presAssocID="{06B59981-B016-4644-A8CB-408618A50275}" presName="horzThree" presStyleCnt="0"/>
      <dgm:spPr/>
    </dgm:pt>
    <dgm:pt modelId="{9F6360E1-370C-44F1-9EA1-C8D96B187AAB}" type="pres">
      <dgm:prSet presAssocID="{03072626-FB5F-4FEC-813B-DB37E7F054A3}" presName="sibSpaceThree" presStyleCnt="0"/>
      <dgm:spPr/>
    </dgm:pt>
    <dgm:pt modelId="{769E181F-F6F9-4C57-8DD0-813A78E4493B}" type="pres">
      <dgm:prSet presAssocID="{AEA08C33-37F2-4AD1-BF3F-043BCEBD1E00}" presName="vertThree" presStyleCnt="0"/>
      <dgm:spPr/>
    </dgm:pt>
    <dgm:pt modelId="{9039FCBE-2619-49E1-A825-AB67DE022E35}" type="pres">
      <dgm:prSet presAssocID="{AEA08C33-37F2-4AD1-BF3F-043BCEBD1E00}" presName="txThre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909D4C08-F307-4DF2-8B4F-3E5E19B0DCAD}" type="pres">
      <dgm:prSet presAssocID="{AEA08C33-37F2-4AD1-BF3F-043BCEBD1E00}" presName="horzThree" presStyleCnt="0"/>
      <dgm:spPr/>
    </dgm:pt>
  </dgm:ptLst>
  <dgm:cxnLst>
    <dgm:cxn modelId="{C8426C95-BEB0-4C55-BA6B-656ED34A933A}" srcId="{C25D66A0-4F8B-4565-AF59-60DB22D0D398}" destId="{0226E554-1C35-4C01-90DB-55562C803C9F}" srcOrd="1" destOrd="0" parTransId="{4EF6DF28-02B6-4783-BD21-F8E887AB81C8}" sibTransId="{E3048D93-D9DE-4A58-80E5-F79B9A4D0C90}"/>
    <dgm:cxn modelId="{C6823240-3BCF-4E0D-954F-CE63BD66D97E}" srcId="{B88F6FFA-AE2C-46E1-AB22-8E1ACFF0B4F5}" destId="{FF0C5AC8-5A46-4270-96FD-A359BCB5CE99}" srcOrd="0" destOrd="0" parTransId="{874F439D-B62B-44CD-999D-D343B96309B9}" sibTransId="{CB8BA165-C14A-46AA-841E-8E51B8D6ADD2}"/>
    <dgm:cxn modelId="{3FEFF338-533D-4EFB-92FF-A1F89A0AAC46}" srcId="{FF0C5AC8-5A46-4270-96FD-A359BCB5CE99}" destId="{D77E6B7C-30DB-4ACC-A187-00057822E548}" srcOrd="1" destOrd="0" parTransId="{A0F0F8A4-E88D-41DD-B08F-9573DEFC031E}" sibTransId="{F1EF3BB3-A3EC-4DE0-9D99-89D20588472F}"/>
    <dgm:cxn modelId="{231855AF-41FB-4ED5-A614-5416B93B97B7}" type="presOf" srcId="{B88F6FFA-AE2C-46E1-AB22-8E1ACFF0B4F5}" destId="{7F8440D2-97B8-4CA0-9836-CDA95E14E24C}" srcOrd="0" destOrd="0" presId="urn:microsoft.com/office/officeart/2005/8/layout/hierarchy4"/>
    <dgm:cxn modelId="{DC125A69-041B-41E6-A694-BFEF4E2078C9}" srcId="{D77E6B7C-30DB-4ACC-A187-00057822E548}" destId="{AEA08C33-37F2-4AD1-BF3F-043BCEBD1E00}" srcOrd="1" destOrd="0" parTransId="{A78BBD31-1D6D-43C3-8C49-CBD23A32BBA8}" sibTransId="{B8EF0CC9-96B3-4534-8D0E-17FD73840C91}"/>
    <dgm:cxn modelId="{C35087AD-D469-43A7-9ED3-0B6568C39F13}" type="presOf" srcId="{D77E6B7C-30DB-4ACC-A187-00057822E548}" destId="{240C5932-BC69-49A2-B00D-BCE3D95E5D8D}" srcOrd="0" destOrd="0" presId="urn:microsoft.com/office/officeart/2005/8/layout/hierarchy4"/>
    <dgm:cxn modelId="{D575DE73-4C5C-459A-BC14-8E7B716DE83D}" type="presOf" srcId="{06B59981-B016-4644-A8CB-408618A50275}" destId="{70187821-4623-4BF5-ABFB-8193BEDB08FD}" srcOrd="0" destOrd="0" presId="urn:microsoft.com/office/officeart/2005/8/layout/hierarchy4"/>
    <dgm:cxn modelId="{5187DD47-EAFC-455C-84D0-248BFAB4C0E0}" type="presOf" srcId="{C25D66A0-4F8B-4565-AF59-60DB22D0D398}" destId="{39020F5A-353A-4EB1-82E0-E49C481B6EB9}" srcOrd="0" destOrd="0" presId="urn:microsoft.com/office/officeart/2005/8/layout/hierarchy4"/>
    <dgm:cxn modelId="{220376AF-A30F-4F48-B495-E120B65BA24C}" type="presOf" srcId="{AEA08C33-37F2-4AD1-BF3F-043BCEBD1E00}" destId="{9039FCBE-2619-49E1-A825-AB67DE022E35}" srcOrd="0" destOrd="0" presId="urn:microsoft.com/office/officeart/2005/8/layout/hierarchy4"/>
    <dgm:cxn modelId="{BD22AB61-808F-449A-9DB9-E3B957AAB097}" type="presOf" srcId="{0226E554-1C35-4C01-90DB-55562C803C9F}" destId="{21BDC272-950C-4622-9255-293F7AE38178}" srcOrd="0" destOrd="0" presId="urn:microsoft.com/office/officeart/2005/8/layout/hierarchy4"/>
    <dgm:cxn modelId="{8ADED916-D096-4440-8D21-F07F6A0FF845}" type="presOf" srcId="{43B1964A-B96C-4D42-8846-4BB88C7EE033}" destId="{AE8B3FC0-177D-47A1-AE77-5136E06EF33E}" srcOrd="0" destOrd="0" presId="urn:microsoft.com/office/officeart/2005/8/layout/hierarchy4"/>
    <dgm:cxn modelId="{E8994185-B6DD-41B1-A15F-F05941B14DEC}" srcId="{C25D66A0-4F8B-4565-AF59-60DB22D0D398}" destId="{43B1964A-B96C-4D42-8846-4BB88C7EE033}" srcOrd="0" destOrd="0" parTransId="{632A695D-DCAF-4D68-8276-D491250F695D}" sibTransId="{825536FB-EDF3-4318-AAF6-4D6AA3D7D00F}"/>
    <dgm:cxn modelId="{5210D7B4-6E0A-4027-B730-958A76B3359F}" srcId="{FF0C5AC8-5A46-4270-96FD-A359BCB5CE99}" destId="{C25D66A0-4F8B-4565-AF59-60DB22D0D398}" srcOrd="0" destOrd="0" parTransId="{B8842C15-559B-46A5-8C58-F8DFB0C247A5}" sibTransId="{BC994BD3-31FA-4C33-826B-849CD7A85ABE}"/>
    <dgm:cxn modelId="{A0E6F8F6-9062-46F0-99E7-48A61F7A5500}" srcId="{D77E6B7C-30DB-4ACC-A187-00057822E548}" destId="{06B59981-B016-4644-A8CB-408618A50275}" srcOrd="0" destOrd="0" parTransId="{F8FA326C-2D43-4F6E-A38C-7A6D7B6E01E8}" sibTransId="{03072626-FB5F-4FEC-813B-DB37E7F054A3}"/>
    <dgm:cxn modelId="{FA90AE48-314A-471F-B385-FD5DE501C0A2}" type="presOf" srcId="{FF0C5AC8-5A46-4270-96FD-A359BCB5CE99}" destId="{2E66C3C9-74FE-4C24-A051-48EA4DC656DB}" srcOrd="0" destOrd="0" presId="urn:microsoft.com/office/officeart/2005/8/layout/hierarchy4"/>
    <dgm:cxn modelId="{36791A15-1AAE-4AAC-B732-00614FE4AD70}" type="presParOf" srcId="{7F8440D2-97B8-4CA0-9836-CDA95E14E24C}" destId="{3494300A-DEDB-4D30-988D-7D7D8F6F338B}" srcOrd="0" destOrd="0" presId="urn:microsoft.com/office/officeart/2005/8/layout/hierarchy4"/>
    <dgm:cxn modelId="{3AEC3395-A57D-4000-BA8B-F2AA630536C8}" type="presParOf" srcId="{3494300A-DEDB-4D30-988D-7D7D8F6F338B}" destId="{2E66C3C9-74FE-4C24-A051-48EA4DC656DB}" srcOrd="0" destOrd="0" presId="urn:microsoft.com/office/officeart/2005/8/layout/hierarchy4"/>
    <dgm:cxn modelId="{0126AF51-DCB0-4762-8AD8-02929FCA3136}" type="presParOf" srcId="{3494300A-DEDB-4D30-988D-7D7D8F6F338B}" destId="{35262F2D-469F-4806-A98E-FDEF26832F9D}" srcOrd="1" destOrd="0" presId="urn:microsoft.com/office/officeart/2005/8/layout/hierarchy4"/>
    <dgm:cxn modelId="{72442DD1-9F7D-41D7-8EA4-EE534A8A7E83}" type="presParOf" srcId="{3494300A-DEDB-4D30-988D-7D7D8F6F338B}" destId="{E83B3F86-09D5-411D-91F6-0D2C2696952B}" srcOrd="2" destOrd="0" presId="urn:microsoft.com/office/officeart/2005/8/layout/hierarchy4"/>
    <dgm:cxn modelId="{B30AC71C-6866-437A-9B9B-5D59858EBE05}" type="presParOf" srcId="{E83B3F86-09D5-411D-91F6-0D2C2696952B}" destId="{B9C85F51-C654-4EC6-B1D8-CA86D1C2D949}" srcOrd="0" destOrd="0" presId="urn:microsoft.com/office/officeart/2005/8/layout/hierarchy4"/>
    <dgm:cxn modelId="{3D1013E1-4571-431C-81A5-4C853BB91DB2}" type="presParOf" srcId="{B9C85F51-C654-4EC6-B1D8-CA86D1C2D949}" destId="{39020F5A-353A-4EB1-82E0-E49C481B6EB9}" srcOrd="0" destOrd="0" presId="urn:microsoft.com/office/officeart/2005/8/layout/hierarchy4"/>
    <dgm:cxn modelId="{9888D8C8-2B8F-4F25-A74F-F62D2F8E4412}" type="presParOf" srcId="{B9C85F51-C654-4EC6-B1D8-CA86D1C2D949}" destId="{4A4685FD-B3D8-4487-8B6D-613EDAE17C5B}" srcOrd="1" destOrd="0" presId="urn:microsoft.com/office/officeart/2005/8/layout/hierarchy4"/>
    <dgm:cxn modelId="{D32EE586-C4F8-482F-8EED-5D33C7491F52}" type="presParOf" srcId="{B9C85F51-C654-4EC6-B1D8-CA86D1C2D949}" destId="{6F3DDF13-9285-44FD-AC1A-78ED951C17E6}" srcOrd="2" destOrd="0" presId="urn:microsoft.com/office/officeart/2005/8/layout/hierarchy4"/>
    <dgm:cxn modelId="{923EBA83-7708-4F45-8784-5213CFA3F32E}" type="presParOf" srcId="{6F3DDF13-9285-44FD-AC1A-78ED951C17E6}" destId="{43D54F3D-743A-4D0A-BE16-6C5F192249B6}" srcOrd="0" destOrd="0" presId="urn:microsoft.com/office/officeart/2005/8/layout/hierarchy4"/>
    <dgm:cxn modelId="{0110B390-63EA-4F3C-940F-68F346E91F9D}" type="presParOf" srcId="{43D54F3D-743A-4D0A-BE16-6C5F192249B6}" destId="{AE8B3FC0-177D-47A1-AE77-5136E06EF33E}" srcOrd="0" destOrd="0" presId="urn:microsoft.com/office/officeart/2005/8/layout/hierarchy4"/>
    <dgm:cxn modelId="{E1A8FA5F-360B-4CE2-AFED-214985D75212}" type="presParOf" srcId="{43D54F3D-743A-4D0A-BE16-6C5F192249B6}" destId="{2B0981B9-DDC8-4EA3-B854-AE31F8B90988}" srcOrd="1" destOrd="0" presId="urn:microsoft.com/office/officeart/2005/8/layout/hierarchy4"/>
    <dgm:cxn modelId="{8ECFFB82-3E5D-4FC1-A6C2-21B1BCC1356B}" type="presParOf" srcId="{6F3DDF13-9285-44FD-AC1A-78ED951C17E6}" destId="{0273E905-2F0D-4828-912D-5CAAB2A15A15}" srcOrd="1" destOrd="0" presId="urn:microsoft.com/office/officeart/2005/8/layout/hierarchy4"/>
    <dgm:cxn modelId="{42150773-BB53-4953-9D28-97B3DBB183EA}" type="presParOf" srcId="{6F3DDF13-9285-44FD-AC1A-78ED951C17E6}" destId="{A12D74D7-585E-4B33-8F7A-28F3DBDFF0E4}" srcOrd="2" destOrd="0" presId="urn:microsoft.com/office/officeart/2005/8/layout/hierarchy4"/>
    <dgm:cxn modelId="{D38EC01F-CF9D-4E64-AC55-749FCFD695FC}" type="presParOf" srcId="{A12D74D7-585E-4B33-8F7A-28F3DBDFF0E4}" destId="{21BDC272-950C-4622-9255-293F7AE38178}" srcOrd="0" destOrd="0" presId="urn:microsoft.com/office/officeart/2005/8/layout/hierarchy4"/>
    <dgm:cxn modelId="{DF959AE2-3499-4404-A28E-EC21EBFDE72D}" type="presParOf" srcId="{A12D74D7-585E-4B33-8F7A-28F3DBDFF0E4}" destId="{44837A27-51F7-48A8-81B8-B4BF2631F806}" srcOrd="1" destOrd="0" presId="urn:microsoft.com/office/officeart/2005/8/layout/hierarchy4"/>
    <dgm:cxn modelId="{E5943326-608E-4BE1-B7EA-51A662809EBF}" type="presParOf" srcId="{E83B3F86-09D5-411D-91F6-0D2C2696952B}" destId="{2332B4B5-351F-4415-9429-FF65905721A1}" srcOrd="1" destOrd="0" presId="urn:microsoft.com/office/officeart/2005/8/layout/hierarchy4"/>
    <dgm:cxn modelId="{4582F605-53B1-42B4-9E95-4ADBE419F82B}" type="presParOf" srcId="{E83B3F86-09D5-411D-91F6-0D2C2696952B}" destId="{FACCED3D-F612-49FC-88E2-B9D39812766D}" srcOrd="2" destOrd="0" presId="urn:microsoft.com/office/officeart/2005/8/layout/hierarchy4"/>
    <dgm:cxn modelId="{04F7FED1-8684-48CB-832F-DA3A15AB493C}" type="presParOf" srcId="{FACCED3D-F612-49FC-88E2-B9D39812766D}" destId="{240C5932-BC69-49A2-B00D-BCE3D95E5D8D}" srcOrd="0" destOrd="0" presId="urn:microsoft.com/office/officeart/2005/8/layout/hierarchy4"/>
    <dgm:cxn modelId="{40621C8B-7C9E-44EE-8FA3-345160738436}" type="presParOf" srcId="{FACCED3D-F612-49FC-88E2-B9D39812766D}" destId="{BE5FED5A-F4FE-4B1F-B779-87E4B72B5DD9}" srcOrd="1" destOrd="0" presId="urn:microsoft.com/office/officeart/2005/8/layout/hierarchy4"/>
    <dgm:cxn modelId="{C9B13F50-9D01-4FE0-B8E5-7322A83130D3}" type="presParOf" srcId="{FACCED3D-F612-49FC-88E2-B9D39812766D}" destId="{797CA131-A5B8-44E5-B613-E6F2644937B9}" srcOrd="2" destOrd="0" presId="urn:microsoft.com/office/officeart/2005/8/layout/hierarchy4"/>
    <dgm:cxn modelId="{FC4AFDAB-B311-4E43-80B5-CC1FDC8A0577}" type="presParOf" srcId="{797CA131-A5B8-44E5-B613-E6F2644937B9}" destId="{13411781-1AFB-45C0-868A-4CE7327833BE}" srcOrd="0" destOrd="0" presId="urn:microsoft.com/office/officeart/2005/8/layout/hierarchy4"/>
    <dgm:cxn modelId="{D1975D73-51BA-4151-9491-32AE2DE725CF}" type="presParOf" srcId="{13411781-1AFB-45C0-868A-4CE7327833BE}" destId="{70187821-4623-4BF5-ABFB-8193BEDB08FD}" srcOrd="0" destOrd="0" presId="urn:microsoft.com/office/officeart/2005/8/layout/hierarchy4"/>
    <dgm:cxn modelId="{6F9E8367-6D2A-4239-80FC-4395583D6B65}" type="presParOf" srcId="{13411781-1AFB-45C0-868A-4CE7327833BE}" destId="{CA19374D-EAFD-4C1A-B4D6-F29BD2ACF0BC}" srcOrd="1" destOrd="0" presId="urn:microsoft.com/office/officeart/2005/8/layout/hierarchy4"/>
    <dgm:cxn modelId="{12DCA1D4-495C-4CC2-9322-80526CA01D09}" type="presParOf" srcId="{797CA131-A5B8-44E5-B613-E6F2644937B9}" destId="{9F6360E1-370C-44F1-9EA1-C8D96B187AAB}" srcOrd="1" destOrd="0" presId="urn:microsoft.com/office/officeart/2005/8/layout/hierarchy4"/>
    <dgm:cxn modelId="{A745CFF8-C159-4BEE-9CCB-50B09FA6A371}" type="presParOf" srcId="{797CA131-A5B8-44E5-B613-E6F2644937B9}" destId="{769E181F-F6F9-4C57-8DD0-813A78E4493B}" srcOrd="2" destOrd="0" presId="urn:microsoft.com/office/officeart/2005/8/layout/hierarchy4"/>
    <dgm:cxn modelId="{05CC2480-35FB-4F29-AFD7-3E837BF91B36}" type="presParOf" srcId="{769E181F-F6F9-4C57-8DD0-813A78E4493B}" destId="{9039FCBE-2619-49E1-A825-AB67DE022E35}" srcOrd="0" destOrd="0" presId="urn:microsoft.com/office/officeart/2005/8/layout/hierarchy4"/>
    <dgm:cxn modelId="{2DFA89C3-0BDA-464F-8474-2B565619961C}" type="presParOf" srcId="{769E181F-F6F9-4C57-8DD0-813A78E4493B}" destId="{909D4C08-F307-4DF2-8B4F-3E5E19B0DCAD}" srcOrd="1" destOrd="0" presId="urn:microsoft.com/office/officeart/2005/8/layout/hierarchy4"/>
  </dgm:cxnLst>
  <dgm:bg>
    <a:solidFill>
      <a:schemeClr val="bg2"/>
    </a:solidFill>
  </dgm:bg>
  <dgm:whole/>
</dgm:dataModel>
</file>

<file path=ppt/diagrams/data81.xml><?xml version="1.0" encoding="utf-8"?>
<dgm:dataModel xmlns:dgm="http://schemas.openxmlformats.org/drawingml/2006/diagram" xmlns:a="http://schemas.openxmlformats.org/drawingml/2006/main">
  <dgm:ptLst>
    <dgm:pt modelId="{B88F6FFA-AE2C-46E1-AB22-8E1ACFF0B4F5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FF0C5AC8-5A46-4270-96FD-A359BCB5CE99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800" i="1" dirty="0" smtClean="0"/>
            <a:t>Ana María De Toro Zapata</a:t>
          </a:r>
          <a:endParaRPr lang="es-CO" sz="2800" i="1" dirty="0"/>
        </a:p>
      </dgm:t>
    </dgm:pt>
    <dgm:pt modelId="{874F439D-B62B-44CD-999D-D343B96309B9}" type="parTrans" cxnId="{C6823240-3BCF-4E0D-954F-CE63BD66D97E}">
      <dgm:prSet/>
      <dgm:spPr/>
      <dgm:t>
        <a:bodyPr/>
        <a:lstStyle/>
        <a:p>
          <a:endParaRPr lang="es-CO"/>
        </a:p>
      </dgm:t>
    </dgm:pt>
    <dgm:pt modelId="{CB8BA165-C14A-46AA-841E-8E51B8D6ADD2}" type="sibTrans" cxnId="{C6823240-3BCF-4E0D-954F-CE63BD66D97E}">
      <dgm:prSet/>
      <dgm:spPr/>
      <dgm:t>
        <a:bodyPr/>
        <a:lstStyle/>
        <a:p>
          <a:endParaRPr lang="es-CO"/>
        </a:p>
      </dgm:t>
    </dgm:pt>
    <dgm:pt modelId="{C25D66A0-4F8B-4565-AF59-60DB22D0D398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Fernando De Toro Zapata</a:t>
          </a:r>
          <a:endParaRPr lang="es-CO" sz="2000" dirty="0"/>
        </a:p>
      </dgm:t>
    </dgm:pt>
    <dgm:pt modelId="{B8842C15-559B-46A5-8C58-F8DFB0C247A5}" type="parTrans" cxnId="{5210D7B4-6E0A-4027-B730-958A76B3359F}">
      <dgm:prSet/>
      <dgm:spPr/>
      <dgm:t>
        <a:bodyPr/>
        <a:lstStyle/>
        <a:p>
          <a:endParaRPr lang="es-CO"/>
        </a:p>
      </dgm:t>
    </dgm:pt>
    <dgm:pt modelId="{BC994BD3-31FA-4C33-826B-849CD7A85ABE}" type="sibTrans" cxnId="{5210D7B4-6E0A-4027-B730-958A76B3359F}">
      <dgm:prSet/>
      <dgm:spPr/>
      <dgm:t>
        <a:bodyPr/>
        <a:lstStyle/>
        <a:p>
          <a:endParaRPr lang="es-CO"/>
        </a:p>
      </dgm:t>
    </dgm:pt>
    <dgm:pt modelId="{D77E6B7C-30DB-4ACC-A187-00057822E548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baseline="0" dirty="0" smtClean="0"/>
            <a:t>María                             García De Ordaz y Figueroa</a:t>
          </a:r>
          <a:endParaRPr lang="es-CO" sz="1800" baseline="0" dirty="0"/>
        </a:p>
      </dgm:t>
    </dgm:pt>
    <dgm:pt modelId="{A0F0F8A4-E88D-41DD-B08F-9573DEFC031E}" type="parTrans" cxnId="{3FEFF338-533D-4EFB-92FF-A1F89A0AAC46}">
      <dgm:prSet/>
      <dgm:spPr/>
      <dgm:t>
        <a:bodyPr/>
        <a:lstStyle/>
        <a:p>
          <a:endParaRPr lang="es-CO"/>
        </a:p>
      </dgm:t>
    </dgm:pt>
    <dgm:pt modelId="{F1EF3BB3-A3EC-4DE0-9D99-89D20588472F}" type="sibTrans" cxnId="{3FEFF338-533D-4EFB-92FF-A1F89A0AAC46}">
      <dgm:prSet/>
      <dgm:spPr/>
      <dgm:t>
        <a:bodyPr/>
        <a:lstStyle/>
        <a:p>
          <a:endParaRPr lang="es-CO"/>
        </a:p>
      </dgm:t>
    </dgm:pt>
    <dgm:pt modelId="{06B59981-B016-4644-A8CB-408618A50275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500" baseline="0" dirty="0" smtClean="0"/>
            <a:t>Juan                García De Ordaz y Mancilla</a:t>
          </a:r>
          <a:endParaRPr lang="es-CO" sz="1500" baseline="0" dirty="0"/>
        </a:p>
      </dgm:t>
    </dgm:pt>
    <dgm:pt modelId="{F8FA326C-2D43-4F6E-A38C-7A6D7B6E01E8}" type="parTrans" cxnId="{A0E6F8F6-9062-46F0-99E7-48A61F7A5500}">
      <dgm:prSet/>
      <dgm:spPr/>
      <dgm:t>
        <a:bodyPr/>
        <a:lstStyle/>
        <a:p>
          <a:endParaRPr lang="es-CO"/>
        </a:p>
      </dgm:t>
    </dgm:pt>
    <dgm:pt modelId="{03072626-FB5F-4FEC-813B-DB37E7F054A3}" type="sibTrans" cxnId="{A0E6F8F6-9062-46F0-99E7-48A61F7A5500}">
      <dgm:prSet/>
      <dgm:spPr/>
      <dgm:t>
        <a:bodyPr/>
        <a:lstStyle/>
        <a:p>
          <a:endParaRPr lang="es-CO"/>
        </a:p>
      </dgm:t>
    </dgm:pt>
    <dgm:pt modelId="{AEA08C33-37F2-4AD1-BF3F-043BCEBD1E00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dirty="0" smtClean="0"/>
            <a:t>Marina Cortés de Figueroa</a:t>
          </a:r>
          <a:endParaRPr lang="es-CO" sz="1600" dirty="0"/>
        </a:p>
      </dgm:t>
    </dgm:pt>
    <dgm:pt modelId="{A78BBD31-1D6D-43C3-8C49-CBD23A32BBA8}" type="parTrans" cxnId="{DC125A69-041B-41E6-A694-BFEF4E2078C9}">
      <dgm:prSet/>
      <dgm:spPr/>
      <dgm:t>
        <a:bodyPr/>
        <a:lstStyle/>
        <a:p>
          <a:endParaRPr lang="es-CO"/>
        </a:p>
      </dgm:t>
    </dgm:pt>
    <dgm:pt modelId="{B8EF0CC9-96B3-4534-8D0E-17FD73840C91}" type="sibTrans" cxnId="{DC125A69-041B-41E6-A694-BFEF4E2078C9}">
      <dgm:prSet/>
      <dgm:spPr/>
      <dgm:t>
        <a:bodyPr/>
        <a:lstStyle/>
        <a:p>
          <a:endParaRPr lang="es-CO"/>
        </a:p>
      </dgm:t>
    </dgm:pt>
    <dgm:pt modelId="{43B1964A-B96C-4D42-8846-4BB88C7EE033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dirty="0" smtClean="0"/>
            <a:t>Juan           De Toro</a:t>
          </a:r>
          <a:endParaRPr lang="es-CO" sz="1800" dirty="0"/>
        </a:p>
      </dgm:t>
    </dgm:pt>
    <dgm:pt modelId="{632A695D-DCAF-4D68-8276-D491250F695D}" type="parTrans" cxnId="{E8994185-B6DD-41B1-A15F-F05941B14DEC}">
      <dgm:prSet/>
      <dgm:spPr/>
      <dgm:t>
        <a:bodyPr/>
        <a:lstStyle/>
        <a:p>
          <a:endParaRPr lang="es-CO"/>
        </a:p>
      </dgm:t>
    </dgm:pt>
    <dgm:pt modelId="{825536FB-EDF3-4318-AAF6-4D6AA3D7D00F}" type="sibTrans" cxnId="{E8994185-B6DD-41B1-A15F-F05941B14DEC}">
      <dgm:prSet/>
      <dgm:spPr/>
      <dgm:t>
        <a:bodyPr/>
        <a:lstStyle/>
        <a:p>
          <a:endParaRPr lang="es-CO"/>
        </a:p>
      </dgm:t>
    </dgm:pt>
    <dgm:pt modelId="{0226E554-1C35-4C01-90DB-55562C803C9F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dirty="0" smtClean="0"/>
            <a:t>Catalina Zapata De Cárdenas Valero</a:t>
          </a:r>
          <a:endParaRPr lang="es-CO" sz="1800" dirty="0"/>
        </a:p>
      </dgm:t>
    </dgm:pt>
    <dgm:pt modelId="{4EF6DF28-02B6-4783-BD21-F8E887AB81C8}" type="parTrans" cxnId="{C8426C95-BEB0-4C55-BA6B-656ED34A933A}">
      <dgm:prSet/>
      <dgm:spPr/>
      <dgm:t>
        <a:bodyPr/>
        <a:lstStyle/>
        <a:p>
          <a:endParaRPr lang="es-CO"/>
        </a:p>
      </dgm:t>
    </dgm:pt>
    <dgm:pt modelId="{E3048D93-D9DE-4A58-80E5-F79B9A4D0C90}" type="sibTrans" cxnId="{C8426C95-BEB0-4C55-BA6B-656ED34A933A}">
      <dgm:prSet/>
      <dgm:spPr/>
      <dgm:t>
        <a:bodyPr/>
        <a:lstStyle/>
        <a:p>
          <a:endParaRPr lang="es-CO"/>
        </a:p>
      </dgm:t>
    </dgm:pt>
    <dgm:pt modelId="{99085471-0BCF-4634-BA30-E1076D885C8B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dirty="0" smtClean="0"/>
            <a:t>Luis Zapata de Cárdena</a:t>
          </a:r>
          <a:endParaRPr lang="es-CO" dirty="0"/>
        </a:p>
      </dgm:t>
    </dgm:pt>
    <dgm:pt modelId="{C6BE86F8-0F3B-4CEE-A672-B4DB98D72060}" type="parTrans" cxnId="{966D46F4-F9F1-4FE7-A71E-C120A6438532}">
      <dgm:prSet/>
      <dgm:spPr/>
      <dgm:t>
        <a:bodyPr/>
        <a:lstStyle/>
        <a:p>
          <a:endParaRPr lang="es-CO"/>
        </a:p>
      </dgm:t>
    </dgm:pt>
    <dgm:pt modelId="{AEA50A83-472F-4C61-B217-55CC7F3F7559}" type="sibTrans" cxnId="{966D46F4-F9F1-4FE7-A71E-C120A6438532}">
      <dgm:prSet/>
      <dgm:spPr/>
      <dgm:t>
        <a:bodyPr/>
        <a:lstStyle/>
        <a:p>
          <a:endParaRPr lang="es-CO"/>
        </a:p>
      </dgm:t>
    </dgm:pt>
    <dgm:pt modelId="{C7FF5D44-5024-43CB-B0C6-C7CFE4AE3956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dirty="0" smtClean="0"/>
            <a:t>Mariana Valero De Velasco</a:t>
          </a:r>
          <a:endParaRPr lang="es-CO" sz="1800" dirty="0"/>
        </a:p>
      </dgm:t>
    </dgm:pt>
    <dgm:pt modelId="{4AD8095F-1F8E-48CD-8410-0D3EDB6E2E88}" type="parTrans" cxnId="{AD9D3009-0914-4295-9234-2CBD1A5BF469}">
      <dgm:prSet/>
      <dgm:spPr/>
      <dgm:t>
        <a:bodyPr/>
        <a:lstStyle/>
        <a:p>
          <a:endParaRPr lang="es-CO"/>
        </a:p>
      </dgm:t>
    </dgm:pt>
    <dgm:pt modelId="{E8B7F55B-3C5F-4E17-99D7-B83ECD781A74}" type="sibTrans" cxnId="{AD9D3009-0914-4295-9234-2CBD1A5BF469}">
      <dgm:prSet/>
      <dgm:spPr/>
      <dgm:t>
        <a:bodyPr/>
        <a:lstStyle/>
        <a:p>
          <a:endParaRPr lang="es-CO"/>
        </a:p>
      </dgm:t>
    </dgm:pt>
    <dgm:pt modelId="{478EFED7-EAAD-46DA-8CD2-C9939C5C72F9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dirty="0" smtClean="0"/>
            <a:t>Martín García Valero</a:t>
          </a:r>
          <a:endParaRPr lang="es-CO" dirty="0"/>
        </a:p>
      </dgm:t>
    </dgm:pt>
    <dgm:pt modelId="{CA37826A-689F-425E-B7E7-04B9ACDD2741}" type="parTrans" cxnId="{D67027E6-C515-4E73-8BAD-5B9080FE84F3}">
      <dgm:prSet/>
      <dgm:spPr/>
      <dgm:t>
        <a:bodyPr/>
        <a:lstStyle/>
        <a:p>
          <a:endParaRPr lang="es-CO"/>
        </a:p>
      </dgm:t>
    </dgm:pt>
    <dgm:pt modelId="{3A33DBEA-702B-4427-98D5-218EB9FD58C6}" type="sibTrans" cxnId="{D67027E6-C515-4E73-8BAD-5B9080FE84F3}">
      <dgm:prSet/>
      <dgm:spPr/>
      <dgm:t>
        <a:bodyPr/>
        <a:lstStyle/>
        <a:p>
          <a:endParaRPr lang="es-CO"/>
        </a:p>
      </dgm:t>
    </dgm:pt>
    <dgm:pt modelId="{E5330152-B86E-4816-A896-72FA541F423C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dirty="0" smtClean="0"/>
            <a:t>Isabel Blasco De Velasco</a:t>
          </a:r>
          <a:endParaRPr lang="es-CO" dirty="0"/>
        </a:p>
      </dgm:t>
    </dgm:pt>
    <dgm:pt modelId="{68D73E19-5865-4DA5-8281-A7E49B86C716}" type="parTrans" cxnId="{49B35E01-DDFC-4B34-9017-9343B2F7C24E}">
      <dgm:prSet/>
      <dgm:spPr/>
      <dgm:t>
        <a:bodyPr/>
        <a:lstStyle/>
        <a:p>
          <a:endParaRPr lang="es-CO"/>
        </a:p>
      </dgm:t>
    </dgm:pt>
    <dgm:pt modelId="{42819EB8-5FB0-45D7-8581-9F36A0EC67A9}" type="sibTrans" cxnId="{49B35E01-DDFC-4B34-9017-9343B2F7C24E}">
      <dgm:prSet/>
      <dgm:spPr/>
      <dgm:t>
        <a:bodyPr/>
        <a:lstStyle/>
        <a:p>
          <a:endParaRPr lang="es-CO"/>
        </a:p>
      </dgm:t>
    </dgm:pt>
    <dgm:pt modelId="{7F8440D2-97B8-4CA0-9836-CDA95E14E24C}" type="pres">
      <dgm:prSet presAssocID="{B88F6FFA-AE2C-46E1-AB22-8E1ACFF0B4F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3B29FA39-CD45-4CDC-A641-1F8A8CFF2C04}" type="pres">
      <dgm:prSet presAssocID="{FF0C5AC8-5A46-4270-96FD-A359BCB5CE99}" presName="vertOne" presStyleCnt="0"/>
      <dgm:spPr/>
    </dgm:pt>
    <dgm:pt modelId="{94D01DDA-4EA6-4FA3-B20A-D893AFC5D1B1}" type="pres">
      <dgm:prSet presAssocID="{FF0C5AC8-5A46-4270-96FD-A359BCB5CE99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0C97AA38-831C-4CD0-BAA4-D93E4B3303BE}" type="pres">
      <dgm:prSet presAssocID="{FF0C5AC8-5A46-4270-96FD-A359BCB5CE99}" presName="parTransOne" presStyleCnt="0"/>
      <dgm:spPr/>
    </dgm:pt>
    <dgm:pt modelId="{08763C90-7B13-4874-B7A4-95ACE3D9EB84}" type="pres">
      <dgm:prSet presAssocID="{FF0C5AC8-5A46-4270-96FD-A359BCB5CE99}" presName="horzOne" presStyleCnt="0"/>
      <dgm:spPr/>
    </dgm:pt>
    <dgm:pt modelId="{A2DC4855-837F-42ED-A620-DD66A42C1F42}" type="pres">
      <dgm:prSet presAssocID="{C25D66A0-4F8B-4565-AF59-60DB22D0D398}" presName="vertTwo" presStyleCnt="0"/>
      <dgm:spPr/>
    </dgm:pt>
    <dgm:pt modelId="{A1073B87-C8A2-4077-87DD-33106A4B3417}" type="pres">
      <dgm:prSet presAssocID="{C25D66A0-4F8B-4565-AF59-60DB22D0D398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E7EB08C4-B9CE-4FB7-A515-3843717BE719}" type="pres">
      <dgm:prSet presAssocID="{C25D66A0-4F8B-4565-AF59-60DB22D0D398}" presName="parTransTwo" presStyleCnt="0"/>
      <dgm:spPr/>
    </dgm:pt>
    <dgm:pt modelId="{3E6EE129-073E-4E66-86C9-71225B8C758F}" type="pres">
      <dgm:prSet presAssocID="{C25D66A0-4F8B-4565-AF59-60DB22D0D398}" presName="horzTwo" presStyleCnt="0"/>
      <dgm:spPr/>
    </dgm:pt>
    <dgm:pt modelId="{EB6EB573-085C-4A56-9FD4-B4EA2269EB86}" type="pres">
      <dgm:prSet presAssocID="{43B1964A-B96C-4D42-8846-4BB88C7EE033}" presName="vertThree" presStyleCnt="0"/>
      <dgm:spPr/>
    </dgm:pt>
    <dgm:pt modelId="{5F211FCE-38BC-4191-8363-151001F621A1}" type="pres">
      <dgm:prSet presAssocID="{43B1964A-B96C-4D42-8846-4BB88C7EE033}" presName="txThre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832D8184-ADA9-45CC-B30E-880780EE6CB7}" type="pres">
      <dgm:prSet presAssocID="{43B1964A-B96C-4D42-8846-4BB88C7EE033}" presName="horzThree" presStyleCnt="0"/>
      <dgm:spPr/>
    </dgm:pt>
    <dgm:pt modelId="{863EA662-B588-4F39-B949-186136DB60FF}" type="pres">
      <dgm:prSet presAssocID="{825536FB-EDF3-4318-AAF6-4D6AA3D7D00F}" presName="sibSpaceThree" presStyleCnt="0"/>
      <dgm:spPr/>
    </dgm:pt>
    <dgm:pt modelId="{77B881B9-8CCA-4F2D-9BB3-9A05D69312A6}" type="pres">
      <dgm:prSet presAssocID="{0226E554-1C35-4C01-90DB-55562C803C9F}" presName="vertThree" presStyleCnt="0"/>
      <dgm:spPr/>
    </dgm:pt>
    <dgm:pt modelId="{AA9926AD-3431-4575-A265-215A000C22E5}" type="pres">
      <dgm:prSet presAssocID="{0226E554-1C35-4C01-90DB-55562C803C9F}" presName="txThre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3AFBCE5B-89EA-46C5-82B7-9458489774A4}" type="pres">
      <dgm:prSet presAssocID="{0226E554-1C35-4C01-90DB-55562C803C9F}" presName="parTransThree" presStyleCnt="0"/>
      <dgm:spPr/>
    </dgm:pt>
    <dgm:pt modelId="{509A5B8C-697C-4F56-BDED-BE5665386461}" type="pres">
      <dgm:prSet presAssocID="{0226E554-1C35-4C01-90DB-55562C803C9F}" presName="horzThree" presStyleCnt="0"/>
      <dgm:spPr/>
    </dgm:pt>
    <dgm:pt modelId="{50B9EA71-88EA-4F8F-AD43-0F37E5B0F676}" type="pres">
      <dgm:prSet presAssocID="{99085471-0BCF-4634-BA30-E1076D885C8B}" presName="vertFour" presStyleCnt="0">
        <dgm:presLayoutVars>
          <dgm:chPref val="3"/>
        </dgm:presLayoutVars>
      </dgm:prSet>
      <dgm:spPr/>
    </dgm:pt>
    <dgm:pt modelId="{397F5DFC-2F61-47BA-A560-891E694855C0}" type="pres">
      <dgm:prSet presAssocID="{99085471-0BCF-4634-BA30-E1076D885C8B}" presName="txFour" presStyleLbl="node4" presStyleIdx="0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BFC1162A-EF40-455B-BC9C-CAFD422A69AB}" type="pres">
      <dgm:prSet presAssocID="{99085471-0BCF-4634-BA30-E1076D885C8B}" presName="horzFour" presStyleCnt="0"/>
      <dgm:spPr/>
    </dgm:pt>
    <dgm:pt modelId="{F827034D-9852-462F-BC63-F5445AF31EC0}" type="pres">
      <dgm:prSet presAssocID="{AEA50A83-472F-4C61-B217-55CC7F3F7559}" presName="sibSpaceFour" presStyleCnt="0"/>
      <dgm:spPr/>
    </dgm:pt>
    <dgm:pt modelId="{B6741675-17A9-451A-BDBF-8D298D073BBD}" type="pres">
      <dgm:prSet presAssocID="{C7FF5D44-5024-43CB-B0C6-C7CFE4AE3956}" presName="vertFour" presStyleCnt="0">
        <dgm:presLayoutVars>
          <dgm:chPref val="3"/>
        </dgm:presLayoutVars>
      </dgm:prSet>
      <dgm:spPr/>
    </dgm:pt>
    <dgm:pt modelId="{483B2EC5-B42F-4591-80D0-9AC96D9074B6}" type="pres">
      <dgm:prSet presAssocID="{C7FF5D44-5024-43CB-B0C6-C7CFE4AE3956}" presName="txFour" presStyleLbl="node4" presStyleIdx="1" presStyleCnt="4" custLinFactNeighborX="1687" custLinFactNeighborY="-10440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A962B266-CA04-4A30-8949-B9EF11632939}" type="pres">
      <dgm:prSet presAssocID="{C7FF5D44-5024-43CB-B0C6-C7CFE4AE3956}" presName="parTransFour" presStyleCnt="0"/>
      <dgm:spPr/>
    </dgm:pt>
    <dgm:pt modelId="{D95DFA51-6866-4C1F-8797-E55F63A5CB2F}" type="pres">
      <dgm:prSet presAssocID="{C7FF5D44-5024-43CB-B0C6-C7CFE4AE3956}" presName="horzFour" presStyleCnt="0"/>
      <dgm:spPr/>
    </dgm:pt>
    <dgm:pt modelId="{8617F30D-D228-4CFC-895B-9602C5F56154}" type="pres">
      <dgm:prSet presAssocID="{478EFED7-EAAD-46DA-8CD2-C9939C5C72F9}" presName="vertFour" presStyleCnt="0">
        <dgm:presLayoutVars>
          <dgm:chPref val="3"/>
        </dgm:presLayoutVars>
      </dgm:prSet>
      <dgm:spPr/>
    </dgm:pt>
    <dgm:pt modelId="{E5F35864-EB1E-4E16-B0F3-A84F50154680}" type="pres">
      <dgm:prSet presAssocID="{478EFED7-EAAD-46DA-8CD2-C9939C5C72F9}" presName="txFour" presStyleLbl="node4" presStyleIdx="2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C4986AC4-E635-4E60-BDEE-FE9B450CAC74}" type="pres">
      <dgm:prSet presAssocID="{478EFED7-EAAD-46DA-8CD2-C9939C5C72F9}" presName="horzFour" presStyleCnt="0"/>
      <dgm:spPr/>
    </dgm:pt>
    <dgm:pt modelId="{253518C7-D5A8-48DC-B25A-163F3EF51273}" type="pres">
      <dgm:prSet presAssocID="{3A33DBEA-702B-4427-98D5-218EB9FD58C6}" presName="sibSpaceFour" presStyleCnt="0"/>
      <dgm:spPr/>
    </dgm:pt>
    <dgm:pt modelId="{545E05D2-8F8F-4E0F-BEC5-0B9EDE4CC7DE}" type="pres">
      <dgm:prSet presAssocID="{E5330152-B86E-4816-A896-72FA541F423C}" presName="vertFour" presStyleCnt="0">
        <dgm:presLayoutVars>
          <dgm:chPref val="3"/>
        </dgm:presLayoutVars>
      </dgm:prSet>
      <dgm:spPr/>
    </dgm:pt>
    <dgm:pt modelId="{69AD489A-9B8F-4AE7-9FA8-D92C4A1CCEBF}" type="pres">
      <dgm:prSet presAssocID="{E5330152-B86E-4816-A896-72FA541F423C}" presName="txFour" presStyleLbl="node4" presStyleIdx="3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F932CB7D-1EF4-4ED2-B216-314A6D6501B3}" type="pres">
      <dgm:prSet presAssocID="{E5330152-B86E-4816-A896-72FA541F423C}" presName="horzFour" presStyleCnt="0"/>
      <dgm:spPr/>
    </dgm:pt>
    <dgm:pt modelId="{2241B2B4-AAC8-477A-8138-DE87D8521D9B}" type="pres">
      <dgm:prSet presAssocID="{BC994BD3-31FA-4C33-826B-849CD7A85ABE}" presName="sibSpaceTwo" presStyleCnt="0"/>
      <dgm:spPr/>
    </dgm:pt>
    <dgm:pt modelId="{A83E5503-FEA1-4404-8142-5F863C0C43AB}" type="pres">
      <dgm:prSet presAssocID="{D77E6B7C-30DB-4ACC-A187-00057822E548}" presName="vertTwo" presStyleCnt="0"/>
      <dgm:spPr/>
    </dgm:pt>
    <dgm:pt modelId="{DF46C32B-8087-448B-B070-51A634B9E310}" type="pres">
      <dgm:prSet presAssocID="{D77E6B7C-30DB-4ACC-A187-00057822E548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B7B488D0-2064-4951-9859-BF933F81308B}" type="pres">
      <dgm:prSet presAssocID="{D77E6B7C-30DB-4ACC-A187-00057822E548}" presName="parTransTwo" presStyleCnt="0"/>
      <dgm:spPr/>
    </dgm:pt>
    <dgm:pt modelId="{D31493BE-0C03-443C-B53E-9D04E2E53A7C}" type="pres">
      <dgm:prSet presAssocID="{D77E6B7C-30DB-4ACC-A187-00057822E548}" presName="horzTwo" presStyleCnt="0"/>
      <dgm:spPr/>
    </dgm:pt>
    <dgm:pt modelId="{23AA498C-F57F-40F6-B193-36F867CA8A93}" type="pres">
      <dgm:prSet presAssocID="{06B59981-B016-4644-A8CB-408618A50275}" presName="vertThree" presStyleCnt="0"/>
      <dgm:spPr/>
    </dgm:pt>
    <dgm:pt modelId="{E88EB0B0-09E0-4F48-864A-4F2DDC375026}" type="pres">
      <dgm:prSet presAssocID="{06B59981-B016-4644-A8CB-408618A50275}" presName="txThre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C2D4D51C-28F1-41A4-892A-EAF7DB51AB40}" type="pres">
      <dgm:prSet presAssocID="{06B59981-B016-4644-A8CB-408618A50275}" presName="horzThree" presStyleCnt="0"/>
      <dgm:spPr/>
    </dgm:pt>
    <dgm:pt modelId="{E1C4C80E-2061-4926-BE79-B523B46A5AA7}" type="pres">
      <dgm:prSet presAssocID="{03072626-FB5F-4FEC-813B-DB37E7F054A3}" presName="sibSpaceThree" presStyleCnt="0"/>
      <dgm:spPr/>
    </dgm:pt>
    <dgm:pt modelId="{1FCEF20F-2592-4E4C-85E9-2503FFE9F144}" type="pres">
      <dgm:prSet presAssocID="{AEA08C33-37F2-4AD1-BF3F-043BCEBD1E00}" presName="vertThree" presStyleCnt="0"/>
      <dgm:spPr/>
    </dgm:pt>
    <dgm:pt modelId="{9ECEA719-F378-4FD6-8199-3625CF7DC65A}" type="pres">
      <dgm:prSet presAssocID="{AEA08C33-37F2-4AD1-BF3F-043BCEBD1E00}" presName="txThre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C499DC83-0CEC-42C2-9249-00E6F5A433C5}" type="pres">
      <dgm:prSet presAssocID="{AEA08C33-37F2-4AD1-BF3F-043BCEBD1E00}" presName="horzThree" presStyleCnt="0"/>
      <dgm:spPr/>
    </dgm:pt>
  </dgm:ptLst>
  <dgm:cxnLst>
    <dgm:cxn modelId="{3FEFF338-533D-4EFB-92FF-A1F89A0AAC46}" srcId="{FF0C5AC8-5A46-4270-96FD-A359BCB5CE99}" destId="{D77E6B7C-30DB-4ACC-A187-00057822E548}" srcOrd="1" destOrd="0" parTransId="{A0F0F8A4-E88D-41DD-B08F-9573DEFC031E}" sibTransId="{F1EF3BB3-A3EC-4DE0-9D99-89D20588472F}"/>
    <dgm:cxn modelId="{2BB48207-FBBF-4E6E-9247-74D1081ED9D6}" type="presOf" srcId="{D77E6B7C-30DB-4ACC-A187-00057822E548}" destId="{DF46C32B-8087-448B-B070-51A634B9E310}" srcOrd="0" destOrd="0" presId="urn:microsoft.com/office/officeart/2005/8/layout/hierarchy4"/>
    <dgm:cxn modelId="{5210D7B4-6E0A-4027-B730-958A76B3359F}" srcId="{FF0C5AC8-5A46-4270-96FD-A359BCB5CE99}" destId="{C25D66A0-4F8B-4565-AF59-60DB22D0D398}" srcOrd="0" destOrd="0" parTransId="{B8842C15-559B-46A5-8C58-F8DFB0C247A5}" sibTransId="{BC994BD3-31FA-4C33-826B-849CD7A85ABE}"/>
    <dgm:cxn modelId="{BB830B8C-FB6B-4FAD-95DC-050D43D9A407}" type="presOf" srcId="{AEA08C33-37F2-4AD1-BF3F-043BCEBD1E00}" destId="{9ECEA719-F378-4FD6-8199-3625CF7DC65A}" srcOrd="0" destOrd="0" presId="urn:microsoft.com/office/officeart/2005/8/layout/hierarchy4"/>
    <dgm:cxn modelId="{E8994185-B6DD-41B1-A15F-F05941B14DEC}" srcId="{C25D66A0-4F8B-4565-AF59-60DB22D0D398}" destId="{43B1964A-B96C-4D42-8846-4BB88C7EE033}" srcOrd="0" destOrd="0" parTransId="{632A695D-DCAF-4D68-8276-D491250F695D}" sibTransId="{825536FB-EDF3-4318-AAF6-4D6AA3D7D00F}"/>
    <dgm:cxn modelId="{C8426C95-BEB0-4C55-BA6B-656ED34A933A}" srcId="{C25D66A0-4F8B-4565-AF59-60DB22D0D398}" destId="{0226E554-1C35-4C01-90DB-55562C803C9F}" srcOrd="1" destOrd="0" parTransId="{4EF6DF28-02B6-4783-BD21-F8E887AB81C8}" sibTransId="{E3048D93-D9DE-4A58-80E5-F79B9A4D0C90}"/>
    <dgm:cxn modelId="{22148258-8682-462F-B642-304C8B7BB741}" type="presOf" srcId="{FF0C5AC8-5A46-4270-96FD-A359BCB5CE99}" destId="{94D01DDA-4EA6-4FA3-B20A-D893AFC5D1B1}" srcOrd="0" destOrd="0" presId="urn:microsoft.com/office/officeart/2005/8/layout/hierarchy4"/>
    <dgm:cxn modelId="{D67027E6-C515-4E73-8BAD-5B9080FE84F3}" srcId="{C7FF5D44-5024-43CB-B0C6-C7CFE4AE3956}" destId="{478EFED7-EAAD-46DA-8CD2-C9939C5C72F9}" srcOrd="0" destOrd="0" parTransId="{CA37826A-689F-425E-B7E7-04B9ACDD2741}" sibTransId="{3A33DBEA-702B-4427-98D5-218EB9FD58C6}"/>
    <dgm:cxn modelId="{AD9D3009-0914-4295-9234-2CBD1A5BF469}" srcId="{0226E554-1C35-4C01-90DB-55562C803C9F}" destId="{C7FF5D44-5024-43CB-B0C6-C7CFE4AE3956}" srcOrd="1" destOrd="0" parTransId="{4AD8095F-1F8E-48CD-8410-0D3EDB6E2E88}" sibTransId="{E8B7F55B-3C5F-4E17-99D7-B83ECD781A74}"/>
    <dgm:cxn modelId="{A0E6F8F6-9062-46F0-99E7-48A61F7A5500}" srcId="{D77E6B7C-30DB-4ACC-A187-00057822E548}" destId="{06B59981-B016-4644-A8CB-408618A50275}" srcOrd="0" destOrd="0" parTransId="{F8FA326C-2D43-4F6E-A38C-7A6D7B6E01E8}" sibTransId="{03072626-FB5F-4FEC-813B-DB37E7F054A3}"/>
    <dgm:cxn modelId="{E76DF7E2-05F8-4987-8F6F-A4C816969CBB}" type="presOf" srcId="{B88F6FFA-AE2C-46E1-AB22-8E1ACFF0B4F5}" destId="{7F8440D2-97B8-4CA0-9836-CDA95E14E24C}" srcOrd="0" destOrd="0" presId="urn:microsoft.com/office/officeart/2005/8/layout/hierarchy4"/>
    <dgm:cxn modelId="{BF90392C-93BE-4F93-A007-B9157235C614}" type="presOf" srcId="{0226E554-1C35-4C01-90DB-55562C803C9F}" destId="{AA9926AD-3431-4575-A265-215A000C22E5}" srcOrd="0" destOrd="0" presId="urn:microsoft.com/office/officeart/2005/8/layout/hierarchy4"/>
    <dgm:cxn modelId="{46B66AFF-F7EF-4DA6-AB82-C68811922E50}" type="presOf" srcId="{43B1964A-B96C-4D42-8846-4BB88C7EE033}" destId="{5F211FCE-38BC-4191-8363-151001F621A1}" srcOrd="0" destOrd="0" presId="urn:microsoft.com/office/officeart/2005/8/layout/hierarchy4"/>
    <dgm:cxn modelId="{026EBBC8-CD8A-4BBE-B90B-75F53BF19973}" type="presOf" srcId="{478EFED7-EAAD-46DA-8CD2-C9939C5C72F9}" destId="{E5F35864-EB1E-4E16-B0F3-A84F50154680}" srcOrd="0" destOrd="0" presId="urn:microsoft.com/office/officeart/2005/8/layout/hierarchy4"/>
    <dgm:cxn modelId="{49B35E01-DDFC-4B34-9017-9343B2F7C24E}" srcId="{C7FF5D44-5024-43CB-B0C6-C7CFE4AE3956}" destId="{E5330152-B86E-4816-A896-72FA541F423C}" srcOrd="1" destOrd="0" parTransId="{68D73E19-5865-4DA5-8281-A7E49B86C716}" sibTransId="{42819EB8-5FB0-45D7-8581-9F36A0EC67A9}"/>
    <dgm:cxn modelId="{03E4938F-E888-4B25-A9B4-BD037E46EEEC}" type="presOf" srcId="{E5330152-B86E-4816-A896-72FA541F423C}" destId="{69AD489A-9B8F-4AE7-9FA8-D92C4A1CCEBF}" srcOrd="0" destOrd="0" presId="urn:microsoft.com/office/officeart/2005/8/layout/hierarchy4"/>
    <dgm:cxn modelId="{E67F2443-66C0-4145-AEF4-07985BD79559}" type="presOf" srcId="{C7FF5D44-5024-43CB-B0C6-C7CFE4AE3956}" destId="{483B2EC5-B42F-4591-80D0-9AC96D9074B6}" srcOrd="0" destOrd="0" presId="urn:microsoft.com/office/officeart/2005/8/layout/hierarchy4"/>
    <dgm:cxn modelId="{DC125A69-041B-41E6-A694-BFEF4E2078C9}" srcId="{D77E6B7C-30DB-4ACC-A187-00057822E548}" destId="{AEA08C33-37F2-4AD1-BF3F-043BCEBD1E00}" srcOrd="1" destOrd="0" parTransId="{A78BBD31-1D6D-43C3-8C49-CBD23A32BBA8}" sibTransId="{B8EF0CC9-96B3-4534-8D0E-17FD73840C91}"/>
    <dgm:cxn modelId="{966D46F4-F9F1-4FE7-A71E-C120A6438532}" srcId="{0226E554-1C35-4C01-90DB-55562C803C9F}" destId="{99085471-0BCF-4634-BA30-E1076D885C8B}" srcOrd="0" destOrd="0" parTransId="{C6BE86F8-0F3B-4CEE-A672-B4DB98D72060}" sibTransId="{AEA50A83-472F-4C61-B217-55CC7F3F7559}"/>
    <dgm:cxn modelId="{C6823240-3BCF-4E0D-954F-CE63BD66D97E}" srcId="{B88F6FFA-AE2C-46E1-AB22-8E1ACFF0B4F5}" destId="{FF0C5AC8-5A46-4270-96FD-A359BCB5CE99}" srcOrd="0" destOrd="0" parTransId="{874F439D-B62B-44CD-999D-D343B96309B9}" sibTransId="{CB8BA165-C14A-46AA-841E-8E51B8D6ADD2}"/>
    <dgm:cxn modelId="{8C06A935-3AE5-458F-958A-1442A5D3039D}" type="presOf" srcId="{06B59981-B016-4644-A8CB-408618A50275}" destId="{E88EB0B0-09E0-4F48-864A-4F2DDC375026}" srcOrd="0" destOrd="0" presId="urn:microsoft.com/office/officeart/2005/8/layout/hierarchy4"/>
    <dgm:cxn modelId="{39BD9A22-88F4-4305-B077-262F8AFAAE36}" type="presOf" srcId="{C25D66A0-4F8B-4565-AF59-60DB22D0D398}" destId="{A1073B87-C8A2-4077-87DD-33106A4B3417}" srcOrd="0" destOrd="0" presId="urn:microsoft.com/office/officeart/2005/8/layout/hierarchy4"/>
    <dgm:cxn modelId="{DFCF7F0E-5E34-46CD-8651-0FA205BF2C3A}" type="presOf" srcId="{99085471-0BCF-4634-BA30-E1076D885C8B}" destId="{397F5DFC-2F61-47BA-A560-891E694855C0}" srcOrd="0" destOrd="0" presId="urn:microsoft.com/office/officeart/2005/8/layout/hierarchy4"/>
    <dgm:cxn modelId="{62400F4F-4029-4D68-BF91-ED7DA7FD4121}" type="presParOf" srcId="{7F8440D2-97B8-4CA0-9836-CDA95E14E24C}" destId="{3B29FA39-CD45-4CDC-A641-1F8A8CFF2C04}" srcOrd="0" destOrd="0" presId="urn:microsoft.com/office/officeart/2005/8/layout/hierarchy4"/>
    <dgm:cxn modelId="{528EF62D-7279-4C94-BEFA-D54B68BE446F}" type="presParOf" srcId="{3B29FA39-CD45-4CDC-A641-1F8A8CFF2C04}" destId="{94D01DDA-4EA6-4FA3-B20A-D893AFC5D1B1}" srcOrd="0" destOrd="0" presId="urn:microsoft.com/office/officeart/2005/8/layout/hierarchy4"/>
    <dgm:cxn modelId="{8CA7C435-4EB0-4A81-9364-F350BF69597A}" type="presParOf" srcId="{3B29FA39-CD45-4CDC-A641-1F8A8CFF2C04}" destId="{0C97AA38-831C-4CD0-BAA4-D93E4B3303BE}" srcOrd="1" destOrd="0" presId="urn:microsoft.com/office/officeart/2005/8/layout/hierarchy4"/>
    <dgm:cxn modelId="{6C7C362B-663C-410E-BD0C-4BA1E9CC94DF}" type="presParOf" srcId="{3B29FA39-CD45-4CDC-A641-1F8A8CFF2C04}" destId="{08763C90-7B13-4874-B7A4-95ACE3D9EB84}" srcOrd="2" destOrd="0" presId="urn:microsoft.com/office/officeart/2005/8/layout/hierarchy4"/>
    <dgm:cxn modelId="{D13C06D1-D1A6-42B2-980C-8F0331A83C20}" type="presParOf" srcId="{08763C90-7B13-4874-B7A4-95ACE3D9EB84}" destId="{A2DC4855-837F-42ED-A620-DD66A42C1F42}" srcOrd="0" destOrd="0" presId="urn:microsoft.com/office/officeart/2005/8/layout/hierarchy4"/>
    <dgm:cxn modelId="{B85510DE-6E0B-4455-BAFA-F1CD87561DBE}" type="presParOf" srcId="{A2DC4855-837F-42ED-A620-DD66A42C1F42}" destId="{A1073B87-C8A2-4077-87DD-33106A4B3417}" srcOrd="0" destOrd="0" presId="urn:microsoft.com/office/officeart/2005/8/layout/hierarchy4"/>
    <dgm:cxn modelId="{C8DAC34B-36CF-4F79-97A0-8E4CE25BAF9D}" type="presParOf" srcId="{A2DC4855-837F-42ED-A620-DD66A42C1F42}" destId="{E7EB08C4-B9CE-4FB7-A515-3843717BE719}" srcOrd="1" destOrd="0" presId="urn:microsoft.com/office/officeart/2005/8/layout/hierarchy4"/>
    <dgm:cxn modelId="{C286B8A6-C08D-403C-ACC6-8A74E9F04EFA}" type="presParOf" srcId="{A2DC4855-837F-42ED-A620-DD66A42C1F42}" destId="{3E6EE129-073E-4E66-86C9-71225B8C758F}" srcOrd="2" destOrd="0" presId="urn:microsoft.com/office/officeart/2005/8/layout/hierarchy4"/>
    <dgm:cxn modelId="{798996EF-FD4B-4636-B012-173D8D1C3AE1}" type="presParOf" srcId="{3E6EE129-073E-4E66-86C9-71225B8C758F}" destId="{EB6EB573-085C-4A56-9FD4-B4EA2269EB86}" srcOrd="0" destOrd="0" presId="urn:microsoft.com/office/officeart/2005/8/layout/hierarchy4"/>
    <dgm:cxn modelId="{4721841E-7409-40FA-AF8D-D14EE164D38C}" type="presParOf" srcId="{EB6EB573-085C-4A56-9FD4-B4EA2269EB86}" destId="{5F211FCE-38BC-4191-8363-151001F621A1}" srcOrd="0" destOrd="0" presId="urn:microsoft.com/office/officeart/2005/8/layout/hierarchy4"/>
    <dgm:cxn modelId="{8F28E00F-97F7-4C70-83A5-AC1E8F612ECA}" type="presParOf" srcId="{EB6EB573-085C-4A56-9FD4-B4EA2269EB86}" destId="{832D8184-ADA9-45CC-B30E-880780EE6CB7}" srcOrd="1" destOrd="0" presId="urn:microsoft.com/office/officeart/2005/8/layout/hierarchy4"/>
    <dgm:cxn modelId="{55FA1ABC-E29E-4195-B974-DCF77FDC0DCE}" type="presParOf" srcId="{3E6EE129-073E-4E66-86C9-71225B8C758F}" destId="{863EA662-B588-4F39-B949-186136DB60FF}" srcOrd="1" destOrd="0" presId="urn:microsoft.com/office/officeart/2005/8/layout/hierarchy4"/>
    <dgm:cxn modelId="{4C6B9089-0694-4557-A94A-F5AC5E7D2912}" type="presParOf" srcId="{3E6EE129-073E-4E66-86C9-71225B8C758F}" destId="{77B881B9-8CCA-4F2D-9BB3-9A05D69312A6}" srcOrd="2" destOrd="0" presId="urn:microsoft.com/office/officeart/2005/8/layout/hierarchy4"/>
    <dgm:cxn modelId="{45611CB6-B0AF-4416-961F-FE7C5BCB306A}" type="presParOf" srcId="{77B881B9-8CCA-4F2D-9BB3-9A05D69312A6}" destId="{AA9926AD-3431-4575-A265-215A000C22E5}" srcOrd="0" destOrd="0" presId="urn:microsoft.com/office/officeart/2005/8/layout/hierarchy4"/>
    <dgm:cxn modelId="{4F9D3289-E59D-4D60-9E9F-0B519ECCFD54}" type="presParOf" srcId="{77B881B9-8CCA-4F2D-9BB3-9A05D69312A6}" destId="{3AFBCE5B-89EA-46C5-82B7-9458489774A4}" srcOrd="1" destOrd="0" presId="urn:microsoft.com/office/officeart/2005/8/layout/hierarchy4"/>
    <dgm:cxn modelId="{AB8C10D9-EF39-47B1-9370-A217242139B2}" type="presParOf" srcId="{77B881B9-8CCA-4F2D-9BB3-9A05D69312A6}" destId="{509A5B8C-697C-4F56-BDED-BE5665386461}" srcOrd="2" destOrd="0" presId="urn:microsoft.com/office/officeart/2005/8/layout/hierarchy4"/>
    <dgm:cxn modelId="{0A296CE2-4B08-4AC9-8EEB-B0CD275ED11E}" type="presParOf" srcId="{509A5B8C-697C-4F56-BDED-BE5665386461}" destId="{50B9EA71-88EA-4F8F-AD43-0F37E5B0F676}" srcOrd="0" destOrd="0" presId="urn:microsoft.com/office/officeart/2005/8/layout/hierarchy4"/>
    <dgm:cxn modelId="{696A054A-7FB9-4E45-A8C6-A80D40A78D19}" type="presParOf" srcId="{50B9EA71-88EA-4F8F-AD43-0F37E5B0F676}" destId="{397F5DFC-2F61-47BA-A560-891E694855C0}" srcOrd="0" destOrd="0" presId="urn:microsoft.com/office/officeart/2005/8/layout/hierarchy4"/>
    <dgm:cxn modelId="{698ED94F-C09A-4C44-B0B8-F942294AC82B}" type="presParOf" srcId="{50B9EA71-88EA-4F8F-AD43-0F37E5B0F676}" destId="{BFC1162A-EF40-455B-BC9C-CAFD422A69AB}" srcOrd="1" destOrd="0" presId="urn:microsoft.com/office/officeart/2005/8/layout/hierarchy4"/>
    <dgm:cxn modelId="{64071B28-0CC3-407A-9E47-866B7E33D78E}" type="presParOf" srcId="{509A5B8C-697C-4F56-BDED-BE5665386461}" destId="{F827034D-9852-462F-BC63-F5445AF31EC0}" srcOrd="1" destOrd="0" presId="urn:microsoft.com/office/officeart/2005/8/layout/hierarchy4"/>
    <dgm:cxn modelId="{64944BB9-5209-4BCF-8548-AE4A41F3A0AD}" type="presParOf" srcId="{509A5B8C-697C-4F56-BDED-BE5665386461}" destId="{B6741675-17A9-451A-BDBF-8D298D073BBD}" srcOrd="2" destOrd="0" presId="urn:microsoft.com/office/officeart/2005/8/layout/hierarchy4"/>
    <dgm:cxn modelId="{88B4173D-0D43-4056-9A22-90F3EE44FB32}" type="presParOf" srcId="{B6741675-17A9-451A-BDBF-8D298D073BBD}" destId="{483B2EC5-B42F-4591-80D0-9AC96D9074B6}" srcOrd="0" destOrd="0" presId="urn:microsoft.com/office/officeart/2005/8/layout/hierarchy4"/>
    <dgm:cxn modelId="{A10E7D6C-2B05-4442-9719-2DD417103599}" type="presParOf" srcId="{B6741675-17A9-451A-BDBF-8D298D073BBD}" destId="{A962B266-CA04-4A30-8949-B9EF11632939}" srcOrd="1" destOrd="0" presId="urn:microsoft.com/office/officeart/2005/8/layout/hierarchy4"/>
    <dgm:cxn modelId="{B8D2B4EC-28A6-4B05-86FB-3777F1149146}" type="presParOf" srcId="{B6741675-17A9-451A-BDBF-8D298D073BBD}" destId="{D95DFA51-6866-4C1F-8797-E55F63A5CB2F}" srcOrd="2" destOrd="0" presId="urn:microsoft.com/office/officeart/2005/8/layout/hierarchy4"/>
    <dgm:cxn modelId="{A7447677-64A6-4354-A3B5-FAE4FEA1567B}" type="presParOf" srcId="{D95DFA51-6866-4C1F-8797-E55F63A5CB2F}" destId="{8617F30D-D228-4CFC-895B-9602C5F56154}" srcOrd="0" destOrd="0" presId="urn:microsoft.com/office/officeart/2005/8/layout/hierarchy4"/>
    <dgm:cxn modelId="{28B57A18-260A-4DAE-B781-F11C306932A5}" type="presParOf" srcId="{8617F30D-D228-4CFC-895B-9602C5F56154}" destId="{E5F35864-EB1E-4E16-B0F3-A84F50154680}" srcOrd="0" destOrd="0" presId="urn:microsoft.com/office/officeart/2005/8/layout/hierarchy4"/>
    <dgm:cxn modelId="{AC09FE19-F615-4298-A440-C2F7FD5228C6}" type="presParOf" srcId="{8617F30D-D228-4CFC-895B-9602C5F56154}" destId="{C4986AC4-E635-4E60-BDEE-FE9B450CAC74}" srcOrd="1" destOrd="0" presId="urn:microsoft.com/office/officeart/2005/8/layout/hierarchy4"/>
    <dgm:cxn modelId="{668E5DF6-D1C4-4CF5-AAD5-422EE84BE10F}" type="presParOf" srcId="{D95DFA51-6866-4C1F-8797-E55F63A5CB2F}" destId="{253518C7-D5A8-48DC-B25A-163F3EF51273}" srcOrd="1" destOrd="0" presId="urn:microsoft.com/office/officeart/2005/8/layout/hierarchy4"/>
    <dgm:cxn modelId="{C65761C3-367A-4A04-AAD2-07A2288FEC2F}" type="presParOf" srcId="{D95DFA51-6866-4C1F-8797-E55F63A5CB2F}" destId="{545E05D2-8F8F-4E0F-BEC5-0B9EDE4CC7DE}" srcOrd="2" destOrd="0" presId="urn:microsoft.com/office/officeart/2005/8/layout/hierarchy4"/>
    <dgm:cxn modelId="{9626F06A-1323-46CD-AF0A-8A5DA694A460}" type="presParOf" srcId="{545E05D2-8F8F-4E0F-BEC5-0B9EDE4CC7DE}" destId="{69AD489A-9B8F-4AE7-9FA8-D92C4A1CCEBF}" srcOrd="0" destOrd="0" presId="urn:microsoft.com/office/officeart/2005/8/layout/hierarchy4"/>
    <dgm:cxn modelId="{626A5AB2-63C8-4D0C-8731-BB5DECE0F92F}" type="presParOf" srcId="{545E05D2-8F8F-4E0F-BEC5-0B9EDE4CC7DE}" destId="{F932CB7D-1EF4-4ED2-B216-314A6D6501B3}" srcOrd="1" destOrd="0" presId="urn:microsoft.com/office/officeart/2005/8/layout/hierarchy4"/>
    <dgm:cxn modelId="{73B9E73E-B066-4B71-9700-B24CA9D415D0}" type="presParOf" srcId="{08763C90-7B13-4874-B7A4-95ACE3D9EB84}" destId="{2241B2B4-AAC8-477A-8138-DE87D8521D9B}" srcOrd="1" destOrd="0" presId="urn:microsoft.com/office/officeart/2005/8/layout/hierarchy4"/>
    <dgm:cxn modelId="{4032A5CF-F794-4E61-B085-2099F40CC8AB}" type="presParOf" srcId="{08763C90-7B13-4874-B7A4-95ACE3D9EB84}" destId="{A83E5503-FEA1-4404-8142-5F863C0C43AB}" srcOrd="2" destOrd="0" presId="urn:microsoft.com/office/officeart/2005/8/layout/hierarchy4"/>
    <dgm:cxn modelId="{26C8EB4E-BC32-4C5C-9F92-92C24289348D}" type="presParOf" srcId="{A83E5503-FEA1-4404-8142-5F863C0C43AB}" destId="{DF46C32B-8087-448B-B070-51A634B9E310}" srcOrd="0" destOrd="0" presId="urn:microsoft.com/office/officeart/2005/8/layout/hierarchy4"/>
    <dgm:cxn modelId="{D95E9DF0-74EB-4C3E-BCE6-692D771BBF06}" type="presParOf" srcId="{A83E5503-FEA1-4404-8142-5F863C0C43AB}" destId="{B7B488D0-2064-4951-9859-BF933F81308B}" srcOrd="1" destOrd="0" presId="urn:microsoft.com/office/officeart/2005/8/layout/hierarchy4"/>
    <dgm:cxn modelId="{786F9A89-51D5-4AA1-BA20-09D1975BF97C}" type="presParOf" srcId="{A83E5503-FEA1-4404-8142-5F863C0C43AB}" destId="{D31493BE-0C03-443C-B53E-9D04E2E53A7C}" srcOrd="2" destOrd="0" presId="urn:microsoft.com/office/officeart/2005/8/layout/hierarchy4"/>
    <dgm:cxn modelId="{724C7B5C-DA7D-436A-8F0B-48825D3537B4}" type="presParOf" srcId="{D31493BE-0C03-443C-B53E-9D04E2E53A7C}" destId="{23AA498C-F57F-40F6-B193-36F867CA8A93}" srcOrd="0" destOrd="0" presId="urn:microsoft.com/office/officeart/2005/8/layout/hierarchy4"/>
    <dgm:cxn modelId="{6D135D4D-C5B2-4450-AAC2-990C0AD7513D}" type="presParOf" srcId="{23AA498C-F57F-40F6-B193-36F867CA8A93}" destId="{E88EB0B0-09E0-4F48-864A-4F2DDC375026}" srcOrd="0" destOrd="0" presId="urn:microsoft.com/office/officeart/2005/8/layout/hierarchy4"/>
    <dgm:cxn modelId="{3326B218-1E87-4A7F-9114-263D1547F8E9}" type="presParOf" srcId="{23AA498C-F57F-40F6-B193-36F867CA8A93}" destId="{C2D4D51C-28F1-41A4-892A-EAF7DB51AB40}" srcOrd="1" destOrd="0" presId="urn:microsoft.com/office/officeart/2005/8/layout/hierarchy4"/>
    <dgm:cxn modelId="{3EBC93AD-7F02-4EFE-BA3E-A35B1B9582B1}" type="presParOf" srcId="{D31493BE-0C03-443C-B53E-9D04E2E53A7C}" destId="{E1C4C80E-2061-4926-BE79-B523B46A5AA7}" srcOrd="1" destOrd="0" presId="urn:microsoft.com/office/officeart/2005/8/layout/hierarchy4"/>
    <dgm:cxn modelId="{0E557316-40EC-4097-A59A-380564A9715A}" type="presParOf" srcId="{D31493BE-0C03-443C-B53E-9D04E2E53A7C}" destId="{1FCEF20F-2592-4E4C-85E9-2503FFE9F144}" srcOrd="2" destOrd="0" presId="urn:microsoft.com/office/officeart/2005/8/layout/hierarchy4"/>
    <dgm:cxn modelId="{4E258F72-4EDC-47F9-8DE5-421CACFFF7DD}" type="presParOf" srcId="{1FCEF20F-2592-4E4C-85E9-2503FFE9F144}" destId="{9ECEA719-F378-4FD6-8199-3625CF7DC65A}" srcOrd="0" destOrd="0" presId="urn:microsoft.com/office/officeart/2005/8/layout/hierarchy4"/>
    <dgm:cxn modelId="{E40B914A-4CFD-46DE-BEBB-EEC41A1CAB49}" type="presParOf" srcId="{1FCEF20F-2592-4E4C-85E9-2503FFE9F144}" destId="{C499DC83-0CEC-42C2-9249-00E6F5A433C5}" srcOrd="1" destOrd="0" presId="urn:microsoft.com/office/officeart/2005/8/layout/hierarchy4"/>
  </dgm:cxnLst>
  <dgm:bg>
    <a:solidFill>
      <a:schemeClr val="bg2"/>
    </a:solidFill>
  </dgm:bg>
  <dgm:whole/>
</dgm:dataModel>
</file>

<file path=ppt/diagrams/data82.xml><?xml version="1.0" encoding="utf-8"?>
<dgm:dataModel xmlns:dgm="http://schemas.openxmlformats.org/drawingml/2006/diagram" xmlns:a="http://schemas.openxmlformats.org/drawingml/2006/main">
  <dgm:ptLst>
    <dgm:pt modelId="{605874DF-30E6-42F1-BCE9-85BA26684122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B9138F90-EF41-4D90-B3DD-0043BED8FA12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800" b="0" i="1" dirty="0" smtClean="0"/>
            <a:t>Andrea Vásquez Espinosa</a:t>
          </a:r>
          <a:endParaRPr lang="es-CO" sz="2800" b="0" i="1" dirty="0"/>
        </a:p>
      </dgm:t>
    </dgm:pt>
    <dgm:pt modelId="{8AA90C0D-2D45-459C-A3E9-67D469172E5A}" type="parTrans" cxnId="{697A425F-557B-4662-B565-F4D27CB9EC31}">
      <dgm:prSet/>
      <dgm:spPr/>
      <dgm:t>
        <a:bodyPr/>
        <a:lstStyle/>
        <a:p>
          <a:endParaRPr lang="es-CO"/>
        </a:p>
      </dgm:t>
    </dgm:pt>
    <dgm:pt modelId="{FDC985DE-7AFC-4778-9CA0-C7CB21FEA3FC}" type="sibTrans" cxnId="{697A425F-557B-4662-B565-F4D27CB9EC31}">
      <dgm:prSet/>
      <dgm:spPr/>
      <dgm:t>
        <a:bodyPr/>
        <a:lstStyle/>
        <a:p>
          <a:endParaRPr lang="es-CO"/>
        </a:p>
      </dgm:t>
    </dgm:pt>
    <dgm:pt modelId="{14C6ABFB-6E32-4D5B-95A9-46C740020F38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dirty="0" smtClean="0"/>
            <a:t>Martín                 Vásquez </a:t>
          </a:r>
          <a:r>
            <a:rPr lang="es-CO" sz="1600" dirty="0" err="1" smtClean="0"/>
            <a:t>Guadramiros</a:t>
          </a:r>
          <a:endParaRPr lang="es-CO" sz="1600" dirty="0"/>
        </a:p>
      </dgm:t>
    </dgm:pt>
    <dgm:pt modelId="{14E032E6-FFC9-4BCC-9AFC-F89FC18762B9}" type="parTrans" cxnId="{83FEAB29-CEF5-472C-85AF-57561B3C60EA}">
      <dgm:prSet/>
      <dgm:spPr/>
      <dgm:t>
        <a:bodyPr/>
        <a:lstStyle/>
        <a:p>
          <a:endParaRPr lang="es-CO"/>
        </a:p>
      </dgm:t>
    </dgm:pt>
    <dgm:pt modelId="{88AEE6BE-7E2C-4E01-8B4C-75CE47C32E3F}" type="sibTrans" cxnId="{83FEAB29-CEF5-472C-85AF-57561B3C60EA}">
      <dgm:prSet/>
      <dgm:spPr/>
      <dgm:t>
        <a:bodyPr/>
        <a:lstStyle/>
        <a:p>
          <a:endParaRPr lang="es-CO"/>
        </a:p>
      </dgm:t>
    </dgm:pt>
    <dgm:pt modelId="{CB305803-F849-4FB6-BBCF-A83249C35328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Jerónima Cortés de Espinosa</a:t>
          </a:r>
          <a:endParaRPr lang="es-CO" sz="2000" dirty="0"/>
        </a:p>
      </dgm:t>
    </dgm:pt>
    <dgm:pt modelId="{5A81AA71-E5CF-43C7-9A01-209BE0D5A15B}" type="parTrans" cxnId="{39D37E45-E52F-41C3-A0D2-FB5099CE4351}">
      <dgm:prSet/>
      <dgm:spPr/>
      <dgm:t>
        <a:bodyPr/>
        <a:lstStyle/>
        <a:p>
          <a:endParaRPr lang="es-CO"/>
        </a:p>
      </dgm:t>
    </dgm:pt>
    <dgm:pt modelId="{EECF4C6E-7084-485E-B3EE-70D618A81EAB}" type="sibTrans" cxnId="{39D37E45-E52F-41C3-A0D2-FB5099CE4351}">
      <dgm:prSet/>
      <dgm:spPr/>
      <dgm:t>
        <a:bodyPr/>
        <a:lstStyle/>
        <a:p>
          <a:endParaRPr lang="es-CO"/>
        </a:p>
      </dgm:t>
    </dgm:pt>
    <dgm:pt modelId="{D661EBDD-3798-4613-855B-D857DF67CCB2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dirty="0" smtClean="0"/>
            <a:t>Cristóbal Sánchez Cortés</a:t>
          </a:r>
          <a:endParaRPr lang="es-CO" sz="1600" dirty="0"/>
        </a:p>
      </dgm:t>
    </dgm:pt>
    <dgm:pt modelId="{BD327405-8D9F-4E62-908E-DC70652D18CF}" type="parTrans" cxnId="{758D7EC1-90C3-4DA4-A0F7-B9DF7155BA41}">
      <dgm:prSet/>
      <dgm:spPr/>
      <dgm:t>
        <a:bodyPr/>
        <a:lstStyle/>
        <a:p>
          <a:endParaRPr lang="es-CO"/>
        </a:p>
      </dgm:t>
    </dgm:pt>
    <dgm:pt modelId="{0D55409B-6DE2-45DC-AD50-75F687178159}" type="sibTrans" cxnId="{758D7EC1-90C3-4DA4-A0F7-B9DF7155BA41}">
      <dgm:prSet/>
      <dgm:spPr/>
      <dgm:t>
        <a:bodyPr/>
        <a:lstStyle/>
        <a:p>
          <a:endParaRPr lang="es-CO"/>
        </a:p>
      </dgm:t>
    </dgm:pt>
    <dgm:pt modelId="{4A2F40FD-9576-4703-808E-A6DB73E2E3A0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Andrea de Espinosa Salazar</a:t>
          </a:r>
          <a:endParaRPr lang="es-CO" sz="2000" dirty="0"/>
        </a:p>
      </dgm:t>
    </dgm:pt>
    <dgm:pt modelId="{D34F82F3-A6A5-489B-B6B7-A884E33953DF}" type="parTrans" cxnId="{B8F1E002-C157-454B-BF5A-E20AAB60657D}">
      <dgm:prSet/>
      <dgm:spPr/>
      <dgm:t>
        <a:bodyPr/>
        <a:lstStyle/>
        <a:p>
          <a:endParaRPr lang="es-CO"/>
        </a:p>
      </dgm:t>
    </dgm:pt>
    <dgm:pt modelId="{A2CC181F-2571-488D-AAA3-3CCEF2345982}" type="sibTrans" cxnId="{B8F1E002-C157-454B-BF5A-E20AAB60657D}">
      <dgm:prSet/>
      <dgm:spPr/>
      <dgm:t>
        <a:bodyPr/>
        <a:lstStyle/>
        <a:p>
          <a:endParaRPr lang="es-CO"/>
        </a:p>
      </dgm:t>
    </dgm:pt>
    <dgm:pt modelId="{82A66F81-0589-4CF9-8999-37C5E5C287DE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dirty="0" smtClean="0"/>
            <a:t>Juan                              De Espinosa Villadiego</a:t>
          </a:r>
          <a:endParaRPr lang="es-CO" dirty="0"/>
        </a:p>
      </dgm:t>
    </dgm:pt>
    <dgm:pt modelId="{7E01A76F-88B0-4D66-AEF9-D064CC3375CA}" type="parTrans" cxnId="{B0654940-948A-46EB-92AD-0CCF6281F9D2}">
      <dgm:prSet/>
      <dgm:spPr/>
      <dgm:t>
        <a:bodyPr/>
        <a:lstStyle/>
        <a:p>
          <a:endParaRPr lang="es-CO"/>
        </a:p>
      </dgm:t>
    </dgm:pt>
    <dgm:pt modelId="{D0A8BCD2-6DBD-4F00-84BA-90E50C270127}" type="sibTrans" cxnId="{B0654940-948A-46EB-92AD-0CCF6281F9D2}">
      <dgm:prSet/>
      <dgm:spPr/>
      <dgm:t>
        <a:bodyPr/>
        <a:lstStyle/>
        <a:p>
          <a:endParaRPr lang="es-CO"/>
        </a:p>
      </dgm:t>
    </dgm:pt>
    <dgm:pt modelId="{87662871-BBEC-4F58-8EDC-7B07E9906523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900" baseline="0" dirty="0" smtClean="0"/>
            <a:t>María De Salazar</a:t>
          </a:r>
          <a:endParaRPr lang="es-CO" sz="1900" baseline="0" dirty="0"/>
        </a:p>
      </dgm:t>
    </dgm:pt>
    <dgm:pt modelId="{CB5A9A11-8F46-4E5B-847D-56B5870BA0CA}" type="parTrans" cxnId="{D7F4F448-1FF2-461A-9A22-535BFDFA0470}">
      <dgm:prSet/>
      <dgm:spPr/>
      <dgm:t>
        <a:bodyPr/>
        <a:lstStyle/>
        <a:p>
          <a:endParaRPr lang="es-CO"/>
        </a:p>
      </dgm:t>
    </dgm:pt>
    <dgm:pt modelId="{842EEE43-DB63-47D3-A8D3-22C0AB06F57A}" type="sibTrans" cxnId="{D7F4F448-1FF2-461A-9A22-535BFDFA0470}">
      <dgm:prSet/>
      <dgm:spPr/>
      <dgm:t>
        <a:bodyPr/>
        <a:lstStyle/>
        <a:p>
          <a:endParaRPr lang="es-CO"/>
        </a:p>
      </dgm:t>
    </dgm:pt>
    <dgm:pt modelId="{CFAEC5C5-4E39-48CC-9B7B-5101E0AFE336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dirty="0" smtClean="0"/>
            <a:t>Fabián De Salazar</a:t>
          </a:r>
          <a:endParaRPr lang="es-CO" sz="1600" dirty="0"/>
        </a:p>
      </dgm:t>
    </dgm:pt>
    <dgm:pt modelId="{D3E4C19A-799E-46EB-B842-C1E1EEC5D0C6}" type="parTrans" cxnId="{8290BC1E-5DDA-4771-B92A-D2DC88EF3E6E}">
      <dgm:prSet/>
      <dgm:spPr/>
      <dgm:t>
        <a:bodyPr/>
        <a:lstStyle/>
        <a:p>
          <a:endParaRPr lang="es-CO"/>
        </a:p>
      </dgm:t>
    </dgm:pt>
    <dgm:pt modelId="{57905AA9-E101-409C-AA69-E11A24BE66D2}" type="sibTrans" cxnId="{8290BC1E-5DDA-4771-B92A-D2DC88EF3E6E}">
      <dgm:prSet/>
      <dgm:spPr/>
      <dgm:t>
        <a:bodyPr/>
        <a:lstStyle/>
        <a:p>
          <a:endParaRPr lang="es-CO"/>
        </a:p>
      </dgm:t>
    </dgm:pt>
    <dgm:pt modelId="{594B3D26-834B-47D5-BA2E-599335205613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s-CO" dirty="0" smtClean="0"/>
            <a:t> N. N. 2</a:t>
          </a:r>
          <a:endParaRPr lang="es-CO" dirty="0"/>
        </a:p>
      </dgm:t>
    </dgm:pt>
    <dgm:pt modelId="{786B2799-7DC1-4C2D-B8E8-A421CE0C18E5}" type="parTrans" cxnId="{295F9DE2-C97E-48DF-8CE0-6930D80544C7}">
      <dgm:prSet/>
      <dgm:spPr/>
      <dgm:t>
        <a:bodyPr/>
        <a:lstStyle/>
        <a:p>
          <a:endParaRPr lang="es-CO"/>
        </a:p>
      </dgm:t>
    </dgm:pt>
    <dgm:pt modelId="{3F08F70F-8482-4263-A4CB-A69027B3830C}" type="sibTrans" cxnId="{295F9DE2-C97E-48DF-8CE0-6930D80544C7}">
      <dgm:prSet/>
      <dgm:spPr/>
      <dgm:t>
        <a:bodyPr/>
        <a:lstStyle/>
        <a:p>
          <a:endParaRPr lang="es-CO"/>
        </a:p>
      </dgm:t>
    </dgm:pt>
    <dgm:pt modelId="{60D07BF9-B253-43F4-A6C7-8A5932B883CD}" type="pres">
      <dgm:prSet presAssocID="{605874DF-30E6-42F1-BCE9-85BA26684122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EDA5BF47-E10C-46EB-B506-192D91AD5FE0}" type="pres">
      <dgm:prSet presAssocID="{B9138F90-EF41-4D90-B3DD-0043BED8FA12}" presName="vertOne" presStyleCnt="0"/>
      <dgm:spPr/>
    </dgm:pt>
    <dgm:pt modelId="{794EFA7B-6667-4D4F-856E-F25E787160E6}" type="pres">
      <dgm:prSet presAssocID="{B9138F90-EF41-4D90-B3DD-0043BED8FA12}" presName="txOne" presStyleLbl="node0" presStyleIdx="0" presStyleCnt="1" custLinFactNeighborX="-384" custLinFactNeighborY="-35298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BBD02000-A5C1-4AD6-95EA-4E3FB3912CDF}" type="pres">
      <dgm:prSet presAssocID="{B9138F90-EF41-4D90-B3DD-0043BED8FA12}" presName="parTransOne" presStyleCnt="0"/>
      <dgm:spPr/>
    </dgm:pt>
    <dgm:pt modelId="{49667BFE-3747-4865-AFF5-872DFF93EDFC}" type="pres">
      <dgm:prSet presAssocID="{B9138F90-EF41-4D90-B3DD-0043BED8FA12}" presName="horzOne" presStyleCnt="0"/>
      <dgm:spPr/>
    </dgm:pt>
    <dgm:pt modelId="{27326F74-2919-4FDB-B1AC-B024BA1F2023}" type="pres">
      <dgm:prSet presAssocID="{14C6ABFB-6E32-4D5B-95A9-46C740020F38}" presName="vertTwo" presStyleCnt="0"/>
      <dgm:spPr/>
    </dgm:pt>
    <dgm:pt modelId="{6D148AB9-E9C6-4AA4-9918-7AEB6718FD8A}" type="pres">
      <dgm:prSet presAssocID="{14C6ABFB-6E32-4D5B-95A9-46C740020F38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83A5DDB0-8ECE-4814-A8E9-6CAF4F4DE67A}" type="pres">
      <dgm:prSet presAssocID="{14C6ABFB-6E32-4D5B-95A9-46C740020F38}" presName="horzTwo" presStyleCnt="0"/>
      <dgm:spPr/>
    </dgm:pt>
    <dgm:pt modelId="{0EA3097E-8FD0-490B-8FC5-B92E06FF5BF5}" type="pres">
      <dgm:prSet presAssocID="{88AEE6BE-7E2C-4E01-8B4C-75CE47C32E3F}" presName="sibSpaceTwo" presStyleCnt="0"/>
      <dgm:spPr/>
    </dgm:pt>
    <dgm:pt modelId="{0EAD8472-7722-4B18-8C30-391725469872}" type="pres">
      <dgm:prSet presAssocID="{CB305803-F849-4FB6-BBCF-A83249C35328}" presName="vertTwo" presStyleCnt="0"/>
      <dgm:spPr/>
    </dgm:pt>
    <dgm:pt modelId="{B1C0818B-5D41-4514-9EBF-BD72D9D2C7B2}" type="pres">
      <dgm:prSet presAssocID="{CB305803-F849-4FB6-BBCF-A83249C35328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36CE684C-F536-42AA-A6E9-429B9BBB0002}" type="pres">
      <dgm:prSet presAssocID="{CB305803-F849-4FB6-BBCF-A83249C35328}" presName="parTransTwo" presStyleCnt="0"/>
      <dgm:spPr/>
    </dgm:pt>
    <dgm:pt modelId="{05308F14-271A-4364-BCB5-E45E83E48B44}" type="pres">
      <dgm:prSet presAssocID="{CB305803-F849-4FB6-BBCF-A83249C35328}" presName="horzTwo" presStyleCnt="0"/>
      <dgm:spPr/>
    </dgm:pt>
    <dgm:pt modelId="{E10BCF3D-091D-4712-B277-B89B5AD5FEDB}" type="pres">
      <dgm:prSet presAssocID="{D661EBDD-3798-4613-855B-D857DF67CCB2}" presName="vertThree" presStyleCnt="0"/>
      <dgm:spPr/>
    </dgm:pt>
    <dgm:pt modelId="{2BD53A18-4B64-46D5-B9EC-4454926D9BDF}" type="pres">
      <dgm:prSet presAssocID="{D661EBDD-3798-4613-855B-D857DF67CCB2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3A562CCA-D8E0-4A49-9472-A1E22E5AE846}" type="pres">
      <dgm:prSet presAssocID="{D661EBDD-3798-4613-855B-D857DF67CCB2}" presName="horzThree" presStyleCnt="0"/>
      <dgm:spPr/>
    </dgm:pt>
    <dgm:pt modelId="{F22662F9-FA9B-41E4-9253-B6828B96DF03}" type="pres">
      <dgm:prSet presAssocID="{0D55409B-6DE2-45DC-AD50-75F687178159}" presName="sibSpaceThree" presStyleCnt="0"/>
      <dgm:spPr/>
    </dgm:pt>
    <dgm:pt modelId="{138A6B6A-65C9-4D08-A058-4704E973AFA5}" type="pres">
      <dgm:prSet presAssocID="{4A2F40FD-9576-4703-808E-A6DB73E2E3A0}" presName="vertThree" presStyleCnt="0"/>
      <dgm:spPr/>
    </dgm:pt>
    <dgm:pt modelId="{6A121C1A-A3DE-4009-908C-3100852A44BA}" type="pres">
      <dgm:prSet presAssocID="{4A2F40FD-9576-4703-808E-A6DB73E2E3A0}" presName="txThree" presStyleLbl="node3" presStyleIdx="1" presStyleCnt="2" custLinFactNeighborX="698" custLinFactNeighborY="130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FA6AB6ED-5B64-48FA-9C32-57A06ED535D0}" type="pres">
      <dgm:prSet presAssocID="{4A2F40FD-9576-4703-808E-A6DB73E2E3A0}" presName="parTransThree" presStyleCnt="0"/>
      <dgm:spPr/>
    </dgm:pt>
    <dgm:pt modelId="{B0F4E3D1-57CB-43E9-9AD2-9457A93997EF}" type="pres">
      <dgm:prSet presAssocID="{4A2F40FD-9576-4703-808E-A6DB73E2E3A0}" presName="horzThree" presStyleCnt="0"/>
      <dgm:spPr/>
    </dgm:pt>
    <dgm:pt modelId="{CE79F939-E074-40FD-B5CC-5749F60A530A}" type="pres">
      <dgm:prSet presAssocID="{82A66F81-0589-4CF9-8999-37C5E5C287DE}" presName="vertFour" presStyleCnt="0">
        <dgm:presLayoutVars>
          <dgm:chPref val="3"/>
        </dgm:presLayoutVars>
      </dgm:prSet>
      <dgm:spPr/>
    </dgm:pt>
    <dgm:pt modelId="{166E2F76-5303-4FF5-8487-B9C20E8328BD}" type="pres">
      <dgm:prSet presAssocID="{82A66F81-0589-4CF9-8999-37C5E5C287DE}" presName="txFour" presStyleLbl="node4" presStyleIdx="0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B4C18942-36FB-4BF5-AA70-06D8FCC7E445}" type="pres">
      <dgm:prSet presAssocID="{82A66F81-0589-4CF9-8999-37C5E5C287DE}" presName="horzFour" presStyleCnt="0"/>
      <dgm:spPr/>
    </dgm:pt>
    <dgm:pt modelId="{9BCCC0CA-903A-4CC1-A272-E233101C19B6}" type="pres">
      <dgm:prSet presAssocID="{D0A8BCD2-6DBD-4F00-84BA-90E50C270127}" presName="sibSpaceFour" presStyleCnt="0"/>
      <dgm:spPr/>
    </dgm:pt>
    <dgm:pt modelId="{F2C66F9E-4ED7-4A6E-8F4B-7691CA7AA3B0}" type="pres">
      <dgm:prSet presAssocID="{87662871-BBEC-4F58-8EDC-7B07E9906523}" presName="vertFour" presStyleCnt="0">
        <dgm:presLayoutVars>
          <dgm:chPref val="3"/>
        </dgm:presLayoutVars>
      </dgm:prSet>
      <dgm:spPr/>
    </dgm:pt>
    <dgm:pt modelId="{45116D30-32C8-4FA0-AB72-91EE2F152C54}" type="pres">
      <dgm:prSet presAssocID="{87662871-BBEC-4F58-8EDC-7B07E9906523}" presName="txFour" presStyleLbl="node4" presStyleIdx="1" presStyleCnt="4" custLinFactNeighborX="1020" custLinFactNeighborY="-10440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D0025B04-BC26-433A-9A6A-6FFCD8CA77AA}" type="pres">
      <dgm:prSet presAssocID="{87662871-BBEC-4F58-8EDC-7B07E9906523}" presName="parTransFour" presStyleCnt="0"/>
      <dgm:spPr/>
    </dgm:pt>
    <dgm:pt modelId="{2EF6EA1A-5B4D-4260-9E26-CD8520B99E35}" type="pres">
      <dgm:prSet presAssocID="{87662871-BBEC-4F58-8EDC-7B07E9906523}" presName="horzFour" presStyleCnt="0"/>
      <dgm:spPr/>
    </dgm:pt>
    <dgm:pt modelId="{5698450C-E76F-4F24-8DCB-8ADE2697B209}" type="pres">
      <dgm:prSet presAssocID="{CFAEC5C5-4E39-48CC-9B7B-5101E0AFE336}" presName="vertFour" presStyleCnt="0">
        <dgm:presLayoutVars>
          <dgm:chPref val="3"/>
        </dgm:presLayoutVars>
      </dgm:prSet>
      <dgm:spPr/>
    </dgm:pt>
    <dgm:pt modelId="{BAA7732B-EC12-493B-A3FC-3C130889E805}" type="pres">
      <dgm:prSet presAssocID="{CFAEC5C5-4E39-48CC-9B7B-5101E0AFE336}" presName="txFour" presStyleLbl="node4" presStyleIdx="2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DA584482-6A4C-490A-A893-737131A5698A}" type="pres">
      <dgm:prSet presAssocID="{CFAEC5C5-4E39-48CC-9B7B-5101E0AFE336}" presName="horzFour" presStyleCnt="0"/>
      <dgm:spPr/>
    </dgm:pt>
    <dgm:pt modelId="{DCC6427A-0151-409B-8E25-F75DEC247397}" type="pres">
      <dgm:prSet presAssocID="{57905AA9-E101-409C-AA69-E11A24BE66D2}" presName="sibSpaceFour" presStyleCnt="0"/>
      <dgm:spPr/>
    </dgm:pt>
    <dgm:pt modelId="{69AB85A2-32A7-49DD-91F5-B2276D0D5412}" type="pres">
      <dgm:prSet presAssocID="{594B3D26-834B-47D5-BA2E-599335205613}" presName="vertFour" presStyleCnt="0">
        <dgm:presLayoutVars>
          <dgm:chPref val="3"/>
        </dgm:presLayoutVars>
      </dgm:prSet>
      <dgm:spPr/>
    </dgm:pt>
    <dgm:pt modelId="{88451F0A-7C48-49A3-B48A-41E305931248}" type="pres">
      <dgm:prSet presAssocID="{594B3D26-834B-47D5-BA2E-599335205613}" presName="txFour" presStyleLbl="node4" presStyleIdx="3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733B12AE-8360-4053-87A7-49E6DE61996E}" type="pres">
      <dgm:prSet presAssocID="{594B3D26-834B-47D5-BA2E-599335205613}" presName="horzFour" presStyleCnt="0"/>
      <dgm:spPr/>
    </dgm:pt>
  </dgm:ptLst>
  <dgm:cxnLst>
    <dgm:cxn modelId="{B8F1E002-C157-454B-BF5A-E20AAB60657D}" srcId="{CB305803-F849-4FB6-BBCF-A83249C35328}" destId="{4A2F40FD-9576-4703-808E-A6DB73E2E3A0}" srcOrd="1" destOrd="0" parTransId="{D34F82F3-A6A5-489B-B6B7-A884E33953DF}" sibTransId="{A2CC181F-2571-488D-AAA3-3CCEF2345982}"/>
    <dgm:cxn modelId="{02C204C2-30EF-4D5A-A498-7338CF68ECBC}" type="presOf" srcId="{B9138F90-EF41-4D90-B3DD-0043BED8FA12}" destId="{794EFA7B-6667-4D4F-856E-F25E787160E6}" srcOrd="0" destOrd="0" presId="urn:microsoft.com/office/officeart/2005/8/layout/hierarchy4"/>
    <dgm:cxn modelId="{1D0F405D-C53A-47CE-AD89-15D4B8FC5CC4}" type="presOf" srcId="{14C6ABFB-6E32-4D5B-95A9-46C740020F38}" destId="{6D148AB9-E9C6-4AA4-9918-7AEB6718FD8A}" srcOrd="0" destOrd="0" presId="urn:microsoft.com/office/officeart/2005/8/layout/hierarchy4"/>
    <dgm:cxn modelId="{39D37E45-E52F-41C3-A0D2-FB5099CE4351}" srcId="{B9138F90-EF41-4D90-B3DD-0043BED8FA12}" destId="{CB305803-F849-4FB6-BBCF-A83249C35328}" srcOrd="1" destOrd="0" parTransId="{5A81AA71-E5CF-43C7-9A01-209BE0D5A15B}" sibTransId="{EECF4C6E-7084-485E-B3EE-70D618A81EAB}"/>
    <dgm:cxn modelId="{758D7EC1-90C3-4DA4-A0F7-B9DF7155BA41}" srcId="{CB305803-F849-4FB6-BBCF-A83249C35328}" destId="{D661EBDD-3798-4613-855B-D857DF67CCB2}" srcOrd="0" destOrd="0" parTransId="{BD327405-8D9F-4E62-908E-DC70652D18CF}" sibTransId="{0D55409B-6DE2-45DC-AD50-75F687178159}"/>
    <dgm:cxn modelId="{697A425F-557B-4662-B565-F4D27CB9EC31}" srcId="{605874DF-30E6-42F1-BCE9-85BA26684122}" destId="{B9138F90-EF41-4D90-B3DD-0043BED8FA12}" srcOrd="0" destOrd="0" parTransId="{8AA90C0D-2D45-459C-A3E9-67D469172E5A}" sibTransId="{FDC985DE-7AFC-4778-9CA0-C7CB21FEA3FC}"/>
    <dgm:cxn modelId="{C2DC8E62-FDFD-447B-ADBB-09DD8081D79C}" type="presOf" srcId="{CB305803-F849-4FB6-BBCF-A83249C35328}" destId="{B1C0818B-5D41-4514-9EBF-BD72D9D2C7B2}" srcOrd="0" destOrd="0" presId="urn:microsoft.com/office/officeart/2005/8/layout/hierarchy4"/>
    <dgm:cxn modelId="{83FEAB29-CEF5-472C-85AF-57561B3C60EA}" srcId="{B9138F90-EF41-4D90-B3DD-0043BED8FA12}" destId="{14C6ABFB-6E32-4D5B-95A9-46C740020F38}" srcOrd="0" destOrd="0" parTransId="{14E032E6-FFC9-4BCC-9AFC-F89FC18762B9}" sibTransId="{88AEE6BE-7E2C-4E01-8B4C-75CE47C32E3F}"/>
    <dgm:cxn modelId="{295F9DE2-C97E-48DF-8CE0-6930D80544C7}" srcId="{87662871-BBEC-4F58-8EDC-7B07E9906523}" destId="{594B3D26-834B-47D5-BA2E-599335205613}" srcOrd="1" destOrd="0" parTransId="{786B2799-7DC1-4C2D-B8E8-A421CE0C18E5}" sibTransId="{3F08F70F-8482-4263-A4CB-A69027B3830C}"/>
    <dgm:cxn modelId="{F93D1CA1-B5EA-49BA-8A4B-5B25ACB63CBA}" type="presOf" srcId="{594B3D26-834B-47D5-BA2E-599335205613}" destId="{88451F0A-7C48-49A3-B48A-41E305931248}" srcOrd="0" destOrd="0" presId="urn:microsoft.com/office/officeart/2005/8/layout/hierarchy4"/>
    <dgm:cxn modelId="{30B34668-C63F-4A84-A47C-D3382CE37325}" type="presOf" srcId="{CFAEC5C5-4E39-48CC-9B7B-5101E0AFE336}" destId="{BAA7732B-EC12-493B-A3FC-3C130889E805}" srcOrd="0" destOrd="0" presId="urn:microsoft.com/office/officeart/2005/8/layout/hierarchy4"/>
    <dgm:cxn modelId="{D6035CF1-48B8-4D91-AE48-C0732BE830B7}" type="presOf" srcId="{87662871-BBEC-4F58-8EDC-7B07E9906523}" destId="{45116D30-32C8-4FA0-AB72-91EE2F152C54}" srcOrd="0" destOrd="0" presId="urn:microsoft.com/office/officeart/2005/8/layout/hierarchy4"/>
    <dgm:cxn modelId="{8290BC1E-5DDA-4771-B92A-D2DC88EF3E6E}" srcId="{87662871-BBEC-4F58-8EDC-7B07E9906523}" destId="{CFAEC5C5-4E39-48CC-9B7B-5101E0AFE336}" srcOrd="0" destOrd="0" parTransId="{D3E4C19A-799E-46EB-B842-C1E1EEC5D0C6}" sibTransId="{57905AA9-E101-409C-AA69-E11A24BE66D2}"/>
    <dgm:cxn modelId="{83E73533-543E-406E-BB44-794D72943C11}" type="presOf" srcId="{605874DF-30E6-42F1-BCE9-85BA26684122}" destId="{60D07BF9-B253-43F4-A6C7-8A5932B883CD}" srcOrd="0" destOrd="0" presId="urn:microsoft.com/office/officeart/2005/8/layout/hierarchy4"/>
    <dgm:cxn modelId="{D7F4F448-1FF2-461A-9A22-535BFDFA0470}" srcId="{4A2F40FD-9576-4703-808E-A6DB73E2E3A0}" destId="{87662871-BBEC-4F58-8EDC-7B07E9906523}" srcOrd="1" destOrd="0" parTransId="{CB5A9A11-8F46-4E5B-847D-56B5870BA0CA}" sibTransId="{842EEE43-DB63-47D3-A8D3-22C0AB06F57A}"/>
    <dgm:cxn modelId="{3CDF7914-053E-4C82-A9E0-F9C545CC2516}" type="presOf" srcId="{4A2F40FD-9576-4703-808E-A6DB73E2E3A0}" destId="{6A121C1A-A3DE-4009-908C-3100852A44BA}" srcOrd="0" destOrd="0" presId="urn:microsoft.com/office/officeart/2005/8/layout/hierarchy4"/>
    <dgm:cxn modelId="{B99FCD28-AD28-4087-A7C9-066ED192817E}" type="presOf" srcId="{D661EBDD-3798-4613-855B-D857DF67CCB2}" destId="{2BD53A18-4B64-46D5-B9EC-4454926D9BDF}" srcOrd="0" destOrd="0" presId="urn:microsoft.com/office/officeart/2005/8/layout/hierarchy4"/>
    <dgm:cxn modelId="{174DC080-7EB8-46D8-8BC4-9FE95A832BF2}" type="presOf" srcId="{82A66F81-0589-4CF9-8999-37C5E5C287DE}" destId="{166E2F76-5303-4FF5-8487-B9C20E8328BD}" srcOrd="0" destOrd="0" presId="urn:microsoft.com/office/officeart/2005/8/layout/hierarchy4"/>
    <dgm:cxn modelId="{B0654940-948A-46EB-92AD-0CCF6281F9D2}" srcId="{4A2F40FD-9576-4703-808E-A6DB73E2E3A0}" destId="{82A66F81-0589-4CF9-8999-37C5E5C287DE}" srcOrd="0" destOrd="0" parTransId="{7E01A76F-88B0-4D66-AEF9-D064CC3375CA}" sibTransId="{D0A8BCD2-6DBD-4F00-84BA-90E50C270127}"/>
    <dgm:cxn modelId="{4F2BE90B-7D46-487E-8CF8-E328C7313501}" type="presParOf" srcId="{60D07BF9-B253-43F4-A6C7-8A5932B883CD}" destId="{EDA5BF47-E10C-46EB-B506-192D91AD5FE0}" srcOrd="0" destOrd="0" presId="urn:microsoft.com/office/officeart/2005/8/layout/hierarchy4"/>
    <dgm:cxn modelId="{6617DAF7-5EA5-4054-8A74-A162DDFB2463}" type="presParOf" srcId="{EDA5BF47-E10C-46EB-B506-192D91AD5FE0}" destId="{794EFA7B-6667-4D4F-856E-F25E787160E6}" srcOrd="0" destOrd="0" presId="urn:microsoft.com/office/officeart/2005/8/layout/hierarchy4"/>
    <dgm:cxn modelId="{B8693B77-0F7E-4A80-BC41-CF83FDEABCE3}" type="presParOf" srcId="{EDA5BF47-E10C-46EB-B506-192D91AD5FE0}" destId="{BBD02000-A5C1-4AD6-95EA-4E3FB3912CDF}" srcOrd="1" destOrd="0" presId="urn:microsoft.com/office/officeart/2005/8/layout/hierarchy4"/>
    <dgm:cxn modelId="{383CD7CE-DDC1-4C41-9286-7852BF0B3823}" type="presParOf" srcId="{EDA5BF47-E10C-46EB-B506-192D91AD5FE0}" destId="{49667BFE-3747-4865-AFF5-872DFF93EDFC}" srcOrd="2" destOrd="0" presId="urn:microsoft.com/office/officeart/2005/8/layout/hierarchy4"/>
    <dgm:cxn modelId="{02AC9C52-BA25-4AA5-BC26-FD2891DB743C}" type="presParOf" srcId="{49667BFE-3747-4865-AFF5-872DFF93EDFC}" destId="{27326F74-2919-4FDB-B1AC-B024BA1F2023}" srcOrd="0" destOrd="0" presId="urn:microsoft.com/office/officeart/2005/8/layout/hierarchy4"/>
    <dgm:cxn modelId="{65A05B0C-BEC1-472E-B381-122F52DB8160}" type="presParOf" srcId="{27326F74-2919-4FDB-B1AC-B024BA1F2023}" destId="{6D148AB9-E9C6-4AA4-9918-7AEB6718FD8A}" srcOrd="0" destOrd="0" presId="urn:microsoft.com/office/officeart/2005/8/layout/hierarchy4"/>
    <dgm:cxn modelId="{5E6B1022-80FA-428F-B0D1-1AF07CE65E38}" type="presParOf" srcId="{27326F74-2919-4FDB-B1AC-B024BA1F2023}" destId="{83A5DDB0-8ECE-4814-A8E9-6CAF4F4DE67A}" srcOrd="1" destOrd="0" presId="urn:microsoft.com/office/officeart/2005/8/layout/hierarchy4"/>
    <dgm:cxn modelId="{4F8D3339-63DE-4BE8-B05C-65441C311853}" type="presParOf" srcId="{49667BFE-3747-4865-AFF5-872DFF93EDFC}" destId="{0EA3097E-8FD0-490B-8FC5-B92E06FF5BF5}" srcOrd="1" destOrd="0" presId="urn:microsoft.com/office/officeart/2005/8/layout/hierarchy4"/>
    <dgm:cxn modelId="{F25086FE-84E7-470A-A37E-BC684E6DD6A4}" type="presParOf" srcId="{49667BFE-3747-4865-AFF5-872DFF93EDFC}" destId="{0EAD8472-7722-4B18-8C30-391725469872}" srcOrd="2" destOrd="0" presId="urn:microsoft.com/office/officeart/2005/8/layout/hierarchy4"/>
    <dgm:cxn modelId="{3A6C8C0E-E5E6-42CC-BAB6-5A456E7E4EE5}" type="presParOf" srcId="{0EAD8472-7722-4B18-8C30-391725469872}" destId="{B1C0818B-5D41-4514-9EBF-BD72D9D2C7B2}" srcOrd="0" destOrd="0" presId="urn:microsoft.com/office/officeart/2005/8/layout/hierarchy4"/>
    <dgm:cxn modelId="{31200850-32C2-42D1-89AF-960038186E44}" type="presParOf" srcId="{0EAD8472-7722-4B18-8C30-391725469872}" destId="{36CE684C-F536-42AA-A6E9-429B9BBB0002}" srcOrd="1" destOrd="0" presId="urn:microsoft.com/office/officeart/2005/8/layout/hierarchy4"/>
    <dgm:cxn modelId="{B35133C1-485C-447A-9685-487A1E1B5308}" type="presParOf" srcId="{0EAD8472-7722-4B18-8C30-391725469872}" destId="{05308F14-271A-4364-BCB5-E45E83E48B44}" srcOrd="2" destOrd="0" presId="urn:microsoft.com/office/officeart/2005/8/layout/hierarchy4"/>
    <dgm:cxn modelId="{B014FF1A-712D-4705-A3E5-BE7AEECDB455}" type="presParOf" srcId="{05308F14-271A-4364-BCB5-E45E83E48B44}" destId="{E10BCF3D-091D-4712-B277-B89B5AD5FEDB}" srcOrd="0" destOrd="0" presId="urn:microsoft.com/office/officeart/2005/8/layout/hierarchy4"/>
    <dgm:cxn modelId="{4FA65A53-0B20-42AD-94D8-3768B375773B}" type="presParOf" srcId="{E10BCF3D-091D-4712-B277-B89B5AD5FEDB}" destId="{2BD53A18-4B64-46D5-B9EC-4454926D9BDF}" srcOrd="0" destOrd="0" presId="urn:microsoft.com/office/officeart/2005/8/layout/hierarchy4"/>
    <dgm:cxn modelId="{C8DC74C5-7640-4A6E-8343-D620FBC63ABB}" type="presParOf" srcId="{E10BCF3D-091D-4712-B277-B89B5AD5FEDB}" destId="{3A562CCA-D8E0-4A49-9472-A1E22E5AE846}" srcOrd="1" destOrd="0" presId="urn:microsoft.com/office/officeart/2005/8/layout/hierarchy4"/>
    <dgm:cxn modelId="{448A67EF-4810-4A7C-8EC5-86EE51CF7441}" type="presParOf" srcId="{05308F14-271A-4364-BCB5-E45E83E48B44}" destId="{F22662F9-FA9B-41E4-9253-B6828B96DF03}" srcOrd="1" destOrd="0" presId="urn:microsoft.com/office/officeart/2005/8/layout/hierarchy4"/>
    <dgm:cxn modelId="{399DEE1F-C9AF-4A64-9F03-66DCF8F13A21}" type="presParOf" srcId="{05308F14-271A-4364-BCB5-E45E83E48B44}" destId="{138A6B6A-65C9-4D08-A058-4704E973AFA5}" srcOrd="2" destOrd="0" presId="urn:microsoft.com/office/officeart/2005/8/layout/hierarchy4"/>
    <dgm:cxn modelId="{DBCE6021-547D-4222-B9F3-52F28B93654A}" type="presParOf" srcId="{138A6B6A-65C9-4D08-A058-4704E973AFA5}" destId="{6A121C1A-A3DE-4009-908C-3100852A44BA}" srcOrd="0" destOrd="0" presId="urn:microsoft.com/office/officeart/2005/8/layout/hierarchy4"/>
    <dgm:cxn modelId="{1B9579C5-D226-41BA-AA18-C8609EFD8B0A}" type="presParOf" srcId="{138A6B6A-65C9-4D08-A058-4704E973AFA5}" destId="{FA6AB6ED-5B64-48FA-9C32-57A06ED535D0}" srcOrd="1" destOrd="0" presId="urn:microsoft.com/office/officeart/2005/8/layout/hierarchy4"/>
    <dgm:cxn modelId="{2D35FE3E-A57B-4B3F-BD0C-779EAF6E712F}" type="presParOf" srcId="{138A6B6A-65C9-4D08-A058-4704E973AFA5}" destId="{B0F4E3D1-57CB-43E9-9AD2-9457A93997EF}" srcOrd="2" destOrd="0" presId="urn:microsoft.com/office/officeart/2005/8/layout/hierarchy4"/>
    <dgm:cxn modelId="{AA08E3AA-E2FD-4288-8E2C-294E9BFE94AC}" type="presParOf" srcId="{B0F4E3D1-57CB-43E9-9AD2-9457A93997EF}" destId="{CE79F939-E074-40FD-B5CC-5749F60A530A}" srcOrd="0" destOrd="0" presId="urn:microsoft.com/office/officeart/2005/8/layout/hierarchy4"/>
    <dgm:cxn modelId="{715E78B5-D2D2-4B48-9AF2-3A22456F661A}" type="presParOf" srcId="{CE79F939-E074-40FD-B5CC-5749F60A530A}" destId="{166E2F76-5303-4FF5-8487-B9C20E8328BD}" srcOrd="0" destOrd="0" presId="urn:microsoft.com/office/officeart/2005/8/layout/hierarchy4"/>
    <dgm:cxn modelId="{49064C88-96EF-4808-B4EC-F0FAFB3DB9E5}" type="presParOf" srcId="{CE79F939-E074-40FD-B5CC-5749F60A530A}" destId="{B4C18942-36FB-4BF5-AA70-06D8FCC7E445}" srcOrd="1" destOrd="0" presId="urn:microsoft.com/office/officeart/2005/8/layout/hierarchy4"/>
    <dgm:cxn modelId="{FAB2CF53-0EB8-45C4-A5D1-4162F5B6C935}" type="presParOf" srcId="{B0F4E3D1-57CB-43E9-9AD2-9457A93997EF}" destId="{9BCCC0CA-903A-4CC1-A272-E233101C19B6}" srcOrd="1" destOrd="0" presId="urn:microsoft.com/office/officeart/2005/8/layout/hierarchy4"/>
    <dgm:cxn modelId="{DEC548E3-022D-4B30-856F-7B6E9DD432FB}" type="presParOf" srcId="{B0F4E3D1-57CB-43E9-9AD2-9457A93997EF}" destId="{F2C66F9E-4ED7-4A6E-8F4B-7691CA7AA3B0}" srcOrd="2" destOrd="0" presId="urn:microsoft.com/office/officeart/2005/8/layout/hierarchy4"/>
    <dgm:cxn modelId="{41FDAA20-8A5B-4E3A-BEF1-24AD9096E1A7}" type="presParOf" srcId="{F2C66F9E-4ED7-4A6E-8F4B-7691CA7AA3B0}" destId="{45116D30-32C8-4FA0-AB72-91EE2F152C54}" srcOrd="0" destOrd="0" presId="urn:microsoft.com/office/officeart/2005/8/layout/hierarchy4"/>
    <dgm:cxn modelId="{9EC865D0-BAA2-4E51-BD25-A3AA507AA968}" type="presParOf" srcId="{F2C66F9E-4ED7-4A6E-8F4B-7691CA7AA3B0}" destId="{D0025B04-BC26-433A-9A6A-6FFCD8CA77AA}" srcOrd="1" destOrd="0" presId="urn:microsoft.com/office/officeart/2005/8/layout/hierarchy4"/>
    <dgm:cxn modelId="{46F730A6-9A16-4F7C-8F1E-16EB5F63FA51}" type="presParOf" srcId="{F2C66F9E-4ED7-4A6E-8F4B-7691CA7AA3B0}" destId="{2EF6EA1A-5B4D-4260-9E26-CD8520B99E35}" srcOrd="2" destOrd="0" presId="urn:microsoft.com/office/officeart/2005/8/layout/hierarchy4"/>
    <dgm:cxn modelId="{CBBCA2AE-D593-4C45-938E-866F736F8240}" type="presParOf" srcId="{2EF6EA1A-5B4D-4260-9E26-CD8520B99E35}" destId="{5698450C-E76F-4F24-8DCB-8ADE2697B209}" srcOrd="0" destOrd="0" presId="urn:microsoft.com/office/officeart/2005/8/layout/hierarchy4"/>
    <dgm:cxn modelId="{B4BCFC7E-EBE4-4A43-B034-D35B4C3D83FF}" type="presParOf" srcId="{5698450C-E76F-4F24-8DCB-8ADE2697B209}" destId="{BAA7732B-EC12-493B-A3FC-3C130889E805}" srcOrd="0" destOrd="0" presId="urn:microsoft.com/office/officeart/2005/8/layout/hierarchy4"/>
    <dgm:cxn modelId="{D0C30B18-228C-45B0-A213-3AB762DC8F53}" type="presParOf" srcId="{5698450C-E76F-4F24-8DCB-8ADE2697B209}" destId="{DA584482-6A4C-490A-A893-737131A5698A}" srcOrd="1" destOrd="0" presId="urn:microsoft.com/office/officeart/2005/8/layout/hierarchy4"/>
    <dgm:cxn modelId="{E30D9BB7-1CED-4679-B4E4-C63FFEC7B0F7}" type="presParOf" srcId="{2EF6EA1A-5B4D-4260-9E26-CD8520B99E35}" destId="{DCC6427A-0151-409B-8E25-F75DEC247397}" srcOrd="1" destOrd="0" presId="urn:microsoft.com/office/officeart/2005/8/layout/hierarchy4"/>
    <dgm:cxn modelId="{7BAF3008-5C02-47B2-9613-1470C0D464CA}" type="presParOf" srcId="{2EF6EA1A-5B4D-4260-9E26-CD8520B99E35}" destId="{69AB85A2-32A7-49DD-91F5-B2276D0D5412}" srcOrd="2" destOrd="0" presId="urn:microsoft.com/office/officeart/2005/8/layout/hierarchy4"/>
    <dgm:cxn modelId="{CE1BED0F-F99A-43D8-AF38-5E62F3F32A90}" type="presParOf" srcId="{69AB85A2-32A7-49DD-91F5-B2276D0D5412}" destId="{88451F0A-7C48-49A3-B48A-41E305931248}" srcOrd="0" destOrd="0" presId="urn:microsoft.com/office/officeart/2005/8/layout/hierarchy4"/>
    <dgm:cxn modelId="{4C1239B3-3B72-4534-9D92-AB6C0BE5DDC6}" type="presParOf" srcId="{69AB85A2-32A7-49DD-91F5-B2276D0D5412}" destId="{733B12AE-8360-4053-87A7-49E6DE61996E}" srcOrd="1" destOrd="0" presId="urn:microsoft.com/office/officeart/2005/8/layout/hierarchy4"/>
  </dgm:cxnLst>
  <dgm:bg>
    <a:solidFill>
      <a:schemeClr val="bg2"/>
    </a:solidFill>
  </dgm:bg>
  <dgm:whole/>
</dgm:dataModel>
</file>

<file path=ppt/diagrams/data83.xml><?xml version="1.0" encoding="utf-8"?>
<dgm:dataModel xmlns:dgm="http://schemas.openxmlformats.org/drawingml/2006/diagram" xmlns:a="http://schemas.openxmlformats.org/drawingml/2006/main">
  <dgm:ptLst>
    <dgm:pt modelId="{1954C6FF-495C-4DE9-B143-D204431031F8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EB7574C5-178C-410B-86BF-17F3F7BA541B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800" i="1" dirty="0" smtClean="0"/>
            <a:t>Bárbara Arango Escobar</a:t>
          </a:r>
          <a:endParaRPr lang="es-CO" sz="2800" i="1" dirty="0"/>
        </a:p>
      </dgm:t>
    </dgm:pt>
    <dgm:pt modelId="{3A507C73-28F1-438B-8692-66ACE3C3D680}" type="parTrans" cxnId="{614FD1CB-E655-4810-9899-3DD289774334}">
      <dgm:prSet/>
      <dgm:spPr/>
      <dgm:t>
        <a:bodyPr/>
        <a:lstStyle/>
        <a:p>
          <a:endParaRPr lang="es-CO"/>
        </a:p>
      </dgm:t>
    </dgm:pt>
    <dgm:pt modelId="{785B1A60-D4A7-434C-B437-46525F44A581}" type="sibTrans" cxnId="{614FD1CB-E655-4810-9899-3DD289774334}">
      <dgm:prSet/>
      <dgm:spPr/>
      <dgm:t>
        <a:bodyPr/>
        <a:lstStyle/>
        <a:p>
          <a:endParaRPr lang="es-CO"/>
        </a:p>
      </dgm:t>
    </dgm:pt>
    <dgm:pt modelId="{6F3DACF6-387C-45C6-843D-021E99B746B9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Francisco Miguel Arango </a:t>
          </a:r>
          <a:r>
            <a:rPr lang="es-CO" sz="2000" dirty="0" err="1" smtClean="0"/>
            <a:t>Isaza</a:t>
          </a:r>
          <a:endParaRPr lang="es-CO" sz="2000" dirty="0"/>
        </a:p>
      </dgm:t>
    </dgm:pt>
    <dgm:pt modelId="{4DBAE3D8-E4D1-47B8-90D2-988CBE419B11}" type="parTrans" cxnId="{E681C417-2ED6-4856-BBB8-ECA319853DCC}">
      <dgm:prSet/>
      <dgm:spPr/>
      <dgm:t>
        <a:bodyPr/>
        <a:lstStyle/>
        <a:p>
          <a:endParaRPr lang="es-CO"/>
        </a:p>
      </dgm:t>
    </dgm:pt>
    <dgm:pt modelId="{5026FE2A-AA8C-4482-8AAD-090048A4D87F}" type="sibTrans" cxnId="{E681C417-2ED6-4856-BBB8-ECA319853DCC}">
      <dgm:prSet/>
      <dgm:spPr/>
      <dgm:t>
        <a:bodyPr/>
        <a:lstStyle/>
        <a:p>
          <a:endParaRPr lang="es-CO"/>
        </a:p>
      </dgm:t>
    </dgm:pt>
    <dgm:pt modelId="{7A19BC5B-F6B4-4BA5-97FA-76723E643371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dirty="0" smtClean="0"/>
            <a:t>Francisco                      Arango Jaramillo</a:t>
          </a:r>
          <a:endParaRPr lang="es-CO" sz="1800" dirty="0"/>
        </a:p>
      </dgm:t>
    </dgm:pt>
    <dgm:pt modelId="{885D3F07-02C3-41BE-8C27-B65ED50A7A52}" type="parTrans" cxnId="{DCEF9536-DB74-4D01-B1B4-9081F33DBA91}">
      <dgm:prSet/>
      <dgm:spPr/>
      <dgm:t>
        <a:bodyPr/>
        <a:lstStyle/>
        <a:p>
          <a:endParaRPr lang="es-CO"/>
        </a:p>
      </dgm:t>
    </dgm:pt>
    <dgm:pt modelId="{F85C4D7B-ABB3-48A6-B933-117D086F434A}" type="sibTrans" cxnId="{DCEF9536-DB74-4D01-B1B4-9081F33DBA91}">
      <dgm:prSet/>
      <dgm:spPr/>
      <dgm:t>
        <a:bodyPr/>
        <a:lstStyle/>
        <a:p>
          <a:endParaRPr lang="es-CO"/>
        </a:p>
      </dgm:t>
    </dgm:pt>
    <dgm:pt modelId="{247DFA04-F6F2-46AB-BABD-D85CD35C2AB2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dirty="0" smtClean="0"/>
            <a:t>Paula Magdalena </a:t>
          </a:r>
          <a:r>
            <a:rPr lang="es-CO" sz="1800" dirty="0" err="1" smtClean="0"/>
            <a:t>Isaza</a:t>
          </a:r>
          <a:r>
            <a:rPr lang="es-CO" sz="1800" dirty="0" smtClean="0"/>
            <a:t> Vélez</a:t>
          </a:r>
          <a:endParaRPr lang="es-CO" sz="1800" dirty="0"/>
        </a:p>
      </dgm:t>
    </dgm:pt>
    <dgm:pt modelId="{66D17400-97FE-4156-865D-484A8F1C7806}" type="parTrans" cxnId="{C6512AB0-AE0E-4F40-B69E-DD120F6B41F5}">
      <dgm:prSet/>
      <dgm:spPr/>
      <dgm:t>
        <a:bodyPr/>
        <a:lstStyle/>
        <a:p>
          <a:endParaRPr lang="es-CO"/>
        </a:p>
      </dgm:t>
    </dgm:pt>
    <dgm:pt modelId="{C0E47B05-EF20-4FFC-8F81-A9E544669FE3}" type="sibTrans" cxnId="{C6512AB0-AE0E-4F40-B69E-DD120F6B41F5}">
      <dgm:prSet/>
      <dgm:spPr/>
      <dgm:t>
        <a:bodyPr/>
        <a:lstStyle/>
        <a:p>
          <a:endParaRPr lang="es-CO"/>
        </a:p>
      </dgm:t>
    </dgm:pt>
    <dgm:pt modelId="{DB99C1F3-76F4-4258-908B-ECFFC80267F7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Mariana Escobar Montoya</a:t>
          </a:r>
          <a:endParaRPr lang="es-CO" sz="2000" dirty="0"/>
        </a:p>
      </dgm:t>
    </dgm:pt>
    <dgm:pt modelId="{19627675-750B-4D11-8F93-089DF258A1C2}" type="parTrans" cxnId="{8D103B0B-8516-4337-93AB-C038112C8DFA}">
      <dgm:prSet/>
      <dgm:spPr/>
      <dgm:t>
        <a:bodyPr/>
        <a:lstStyle/>
        <a:p>
          <a:endParaRPr lang="es-CO"/>
        </a:p>
      </dgm:t>
    </dgm:pt>
    <dgm:pt modelId="{7B0054BF-B3DE-4020-BB26-4AC13BE1587E}" type="sibTrans" cxnId="{8D103B0B-8516-4337-93AB-C038112C8DFA}">
      <dgm:prSet/>
      <dgm:spPr/>
      <dgm:t>
        <a:bodyPr/>
        <a:lstStyle/>
        <a:p>
          <a:endParaRPr lang="es-CO"/>
        </a:p>
      </dgm:t>
    </dgm:pt>
    <dgm:pt modelId="{A968EDF5-29A1-4AE4-9F3F-F651E34B9118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dirty="0" smtClean="0"/>
            <a:t>José Gabriel Escobar Moreno</a:t>
          </a:r>
          <a:endParaRPr lang="es-CO" sz="1800" dirty="0"/>
        </a:p>
      </dgm:t>
    </dgm:pt>
    <dgm:pt modelId="{667E1375-75C2-482E-8346-B4AA0CA6058B}" type="parTrans" cxnId="{5B8E8D9D-36E6-47F3-AA24-74B3E1DDF4D1}">
      <dgm:prSet/>
      <dgm:spPr/>
      <dgm:t>
        <a:bodyPr/>
        <a:lstStyle/>
        <a:p>
          <a:endParaRPr lang="es-CO"/>
        </a:p>
      </dgm:t>
    </dgm:pt>
    <dgm:pt modelId="{67A96FB3-CE02-44E9-BC5C-DB561DCA1A7E}" type="sibTrans" cxnId="{5B8E8D9D-36E6-47F3-AA24-74B3E1DDF4D1}">
      <dgm:prSet/>
      <dgm:spPr/>
      <dgm:t>
        <a:bodyPr/>
        <a:lstStyle/>
        <a:p>
          <a:endParaRPr lang="es-CO"/>
        </a:p>
      </dgm:t>
    </dgm:pt>
    <dgm:pt modelId="{FAB8B093-FB64-4209-8B22-ADAC17A7C6B3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dirty="0" smtClean="0"/>
            <a:t>María Josefa Montoya Restrepo</a:t>
          </a:r>
          <a:endParaRPr lang="es-CO" sz="1800" dirty="0"/>
        </a:p>
      </dgm:t>
    </dgm:pt>
    <dgm:pt modelId="{DD6E4A60-8274-40C8-B777-EB614F3FC216}" type="parTrans" cxnId="{A51F4B82-88A7-493D-9159-43C7049A3633}">
      <dgm:prSet/>
      <dgm:spPr/>
      <dgm:t>
        <a:bodyPr/>
        <a:lstStyle/>
        <a:p>
          <a:endParaRPr lang="es-CO"/>
        </a:p>
      </dgm:t>
    </dgm:pt>
    <dgm:pt modelId="{6744C28B-42C5-406B-A5B4-DE2C52EF17AB}" type="sibTrans" cxnId="{A51F4B82-88A7-493D-9159-43C7049A3633}">
      <dgm:prSet/>
      <dgm:spPr/>
      <dgm:t>
        <a:bodyPr/>
        <a:lstStyle/>
        <a:p>
          <a:endParaRPr lang="es-CO"/>
        </a:p>
      </dgm:t>
    </dgm:pt>
    <dgm:pt modelId="{3BB5B45A-F33C-480C-A01D-12E3805577B7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dirty="0" smtClean="0"/>
            <a:t>José Ignacio Montoya </a:t>
          </a:r>
          <a:r>
            <a:rPr lang="es-CO" dirty="0" err="1" smtClean="0"/>
            <a:t>Metauten</a:t>
          </a:r>
          <a:r>
            <a:rPr lang="es-CO" dirty="0" smtClean="0"/>
            <a:t>        </a:t>
          </a:r>
          <a:r>
            <a:rPr lang="es-CO" dirty="0" smtClean="0">
              <a:sym typeface="Wingdings" pitchFamily="2" charset="2"/>
            </a:rPr>
            <a:t> 136/139</a:t>
          </a:r>
          <a:endParaRPr lang="es-CO" dirty="0"/>
        </a:p>
      </dgm:t>
    </dgm:pt>
    <dgm:pt modelId="{6B01E8DE-AAFC-42C2-85AA-27B218A69517}" type="parTrans" cxnId="{5E0C7DD9-D440-4B2B-8305-85B3AE101123}">
      <dgm:prSet/>
      <dgm:spPr/>
      <dgm:t>
        <a:bodyPr/>
        <a:lstStyle/>
        <a:p>
          <a:endParaRPr lang="es-CO"/>
        </a:p>
      </dgm:t>
    </dgm:pt>
    <dgm:pt modelId="{CC24D7F5-AF4E-4E53-AA5A-A4490B2ABA2E}" type="sibTrans" cxnId="{5E0C7DD9-D440-4B2B-8305-85B3AE101123}">
      <dgm:prSet/>
      <dgm:spPr/>
      <dgm:t>
        <a:bodyPr/>
        <a:lstStyle/>
        <a:p>
          <a:endParaRPr lang="es-CO"/>
        </a:p>
      </dgm:t>
    </dgm:pt>
    <dgm:pt modelId="{9A6F39FC-3D0E-45D8-8AFB-DCA1C04F97EA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s-CO" sz="1200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CO" sz="1200" dirty="0" smtClean="0"/>
            <a:t>José Ignacio Arango Vélez              </a:t>
          </a:r>
          <a:r>
            <a:rPr lang="es-CO" sz="1200" dirty="0" smtClean="0">
              <a:sym typeface="Wingdings" pitchFamily="2" charset="2"/>
            </a:rPr>
            <a:t>85/88</a:t>
          </a:r>
          <a:endParaRPr lang="es-CO" sz="1200" dirty="0" smtClean="0"/>
        </a:p>
        <a:p>
          <a:pPr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200" dirty="0"/>
        </a:p>
      </dgm:t>
    </dgm:pt>
    <dgm:pt modelId="{957A7D03-0A2B-4428-8653-47426DCEA130}" type="parTrans" cxnId="{82E0D7F1-0B79-42A9-B35D-82A979D94100}">
      <dgm:prSet/>
      <dgm:spPr/>
      <dgm:t>
        <a:bodyPr/>
        <a:lstStyle/>
        <a:p>
          <a:endParaRPr lang="es-CO"/>
        </a:p>
      </dgm:t>
    </dgm:pt>
    <dgm:pt modelId="{6F4155B6-C69E-476E-9024-D903380E9FF4}" type="sibTrans" cxnId="{82E0D7F1-0B79-42A9-B35D-82A979D94100}">
      <dgm:prSet/>
      <dgm:spPr/>
      <dgm:t>
        <a:bodyPr/>
        <a:lstStyle/>
        <a:p>
          <a:endParaRPr lang="es-CO"/>
        </a:p>
      </dgm:t>
    </dgm:pt>
    <dgm:pt modelId="{E406972C-0844-447E-B34F-E63B28200FDF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500" dirty="0" smtClean="0"/>
            <a:t>Ana María Jaramillo Gallón                </a:t>
          </a:r>
          <a:r>
            <a:rPr lang="es-CO" sz="1200" dirty="0" smtClean="0">
              <a:sym typeface="Wingdings" pitchFamily="2" charset="2"/>
            </a:rPr>
            <a:t> 93/100</a:t>
          </a:r>
          <a:endParaRPr lang="es-CO" sz="1200" dirty="0"/>
        </a:p>
      </dgm:t>
    </dgm:pt>
    <dgm:pt modelId="{1F4FFEE9-97D3-4456-A470-CE6A0071C72E}" type="parTrans" cxnId="{11E4510A-EB89-412F-9687-BF2189D2C01A}">
      <dgm:prSet/>
      <dgm:spPr/>
      <dgm:t>
        <a:bodyPr/>
        <a:lstStyle/>
        <a:p>
          <a:endParaRPr lang="es-CO"/>
        </a:p>
      </dgm:t>
    </dgm:pt>
    <dgm:pt modelId="{4D181BCC-EC8F-4F3D-AFA1-E78470B6F9B6}" type="sibTrans" cxnId="{11E4510A-EB89-412F-9687-BF2189D2C01A}">
      <dgm:prSet/>
      <dgm:spPr/>
      <dgm:t>
        <a:bodyPr/>
        <a:lstStyle/>
        <a:p>
          <a:endParaRPr lang="es-CO"/>
        </a:p>
      </dgm:t>
    </dgm:pt>
    <dgm:pt modelId="{8D8B98F5-B671-4E72-B9BE-10ACF9D2DA77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500" dirty="0" smtClean="0"/>
            <a:t>Francisco </a:t>
          </a:r>
          <a:r>
            <a:rPr lang="es-CO" sz="1500" dirty="0" err="1" smtClean="0"/>
            <a:t>Isaza</a:t>
          </a:r>
          <a:r>
            <a:rPr lang="es-CO" sz="1500" dirty="0" smtClean="0"/>
            <a:t> Pérez                  </a:t>
          </a:r>
          <a:r>
            <a:rPr lang="es-CO" sz="1200" dirty="0" smtClean="0">
              <a:sym typeface="Wingdings" pitchFamily="2" charset="2"/>
            </a:rPr>
            <a:t> 103/106</a:t>
          </a:r>
          <a:endParaRPr lang="es-CO" sz="1200" dirty="0"/>
        </a:p>
      </dgm:t>
    </dgm:pt>
    <dgm:pt modelId="{C2308419-18A3-4765-983B-FBA7DC71A779}" type="parTrans" cxnId="{8B77DC81-5B40-4876-9AEF-F0491D974F96}">
      <dgm:prSet/>
      <dgm:spPr/>
      <dgm:t>
        <a:bodyPr/>
        <a:lstStyle/>
        <a:p>
          <a:endParaRPr lang="es-CO"/>
        </a:p>
      </dgm:t>
    </dgm:pt>
    <dgm:pt modelId="{08FB4BC6-054F-4C71-9F96-729D4A7DD113}" type="sibTrans" cxnId="{8B77DC81-5B40-4876-9AEF-F0491D974F96}">
      <dgm:prSet/>
      <dgm:spPr/>
      <dgm:t>
        <a:bodyPr/>
        <a:lstStyle/>
        <a:p>
          <a:endParaRPr lang="es-CO"/>
        </a:p>
      </dgm:t>
    </dgm:pt>
    <dgm:pt modelId="{CC0B7EB1-F0B3-442A-9D33-E4BF9AE8AABC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500" dirty="0" smtClean="0"/>
            <a:t>Francisca Vélez Restrepo </a:t>
          </a:r>
          <a:r>
            <a:rPr lang="es-CO" sz="1200" dirty="0" smtClean="0">
              <a:sym typeface="Wingdings" pitchFamily="2" charset="2"/>
            </a:rPr>
            <a:t> 109/114 /117</a:t>
          </a:r>
          <a:endParaRPr lang="es-CO" sz="1200" dirty="0"/>
        </a:p>
      </dgm:t>
    </dgm:pt>
    <dgm:pt modelId="{B66E4221-A855-4A78-BF0E-AF8E62B1B109}" type="parTrans" cxnId="{EA80EBE5-3CAA-4C43-896F-282DA55BD3DE}">
      <dgm:prSet/>
      <dgm:spPr/>
      <dgm:t>
        <a:bodyPr/>
        <a:lstStyle/>
        <a:p>
          <a:endParaRPr lang="es-CO"/>
        </a:p>
      </dgm:t>
    </dgm:pt>
    <dgm:pt modelId="{E653C716-85F3-4216-85DF-B7150C6B1FF4}" type="sibTrans" cxnId="{EA80EBE5-3CAA-4C43-896F-282DA55BD3DE}">
      <dgm:prSet/>
      <dgm:spPr/>
      <dgm:t>
        <a:bodyPr/>
        <a:lstStyle/>
        <a:p>
          <a:endParaRPr lang="es-CO"/>
        </a:p>
      </dgm:t>
    </dgm:pt>
    <dgm:pt modelId="{5EFC3B3D-E925-4BD2-A97A-AC52E92EB866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dirty="0" smtClean="0"/>
            <a:t>Francisco Miguel Escobar Peláez                 </a:t>
          </a:r>
          <a:r>
            <a:rPr lang="es-CO" dirty="0" smtClean="0">
              <a:sym typeface="Wingdings" pitchFamily="2" charset="2"/>
            </a:rPr>
            <a:t> 120/123</a:t>
          </a:r>
          <a:endParaRPr lang="es-CO" dirty="0"/>
        </a:p>
      </dgm:t>
    </dgm:pt>
    <dgm:pt modelId="{F1237B72-6DC0-4CF4-8D6C-CECDA326323D}" type="parTrans" cxnId="{CFD964CD-B4B4-4FCC-AF89-00E317A4BD54}">
      <dgm:prSet/>
      <dgm:spPr/>
      <dgm:t>
        <a:bodyPr/>
        <a:lstStyle/>
        <a:p>
          <a:endParaRPr lang="es-CO"/>
        </a:p>
      </dgm:t>
    </dgm:pt>
    <dgm:pt modelId="{633D5A17-1CF2-40B0-9D07-FAF0C424EE83}" type="sibTrans" cxnId="{CFD964CD-B4B4-4FCC-AF89-00E317A4BD54}">
      <dgm:prSet/>
      <dgm:spPr/>
      <dgm:t>
        <a:bodyPr/>
        <a:lstStyle/>
        <a:p>
          <a:endParaRPr lang="es-CO"/>
        </a:p>
      </dgm:t>
    </dgm:pt>
    <dgm:pt modelId="{ECC29B34-584D-4489-A218-20D50DF12EB2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dirty="0" smtClean="0"/>
            <a:t>Gertrudis Moreno Velásquez           </a:t>
          </a:r>
          <a:r>
            <a:rPr lang="es-CO" dirty="0" smtClean="0">
              <a:sym typeface="Wingdings" pitchFamily="2" charset="2"/>
            </a:rPr>
            <a:t> 128</a:t>
          </a:r>
          <a:endParaRPr lang="es-CO" dirty="0"/>
        </a:p>
      </dgm:t>
    </dgm:pt>
    <dgm:pt modelId="{F2B85ECD-16CD-4B6A-A848-5BC75F212A4C}" type="parTrans" cxnId="{34FC5156-34E5-4D48-A147-FE283793F667}">
      <dgm:prSet/>
      <dgm:spPr/>
      <dgm:t>
        <a:bodyPr/>
        <a:lstStyle/>
        <a:p>
          <a:endParaRPr lang="es-CO"/>
        </a:p>
      </dgm:t>
    </dgm:pt>
    <dgm:pt modelId="{665F1C4D-0CED-41A3-B3C6-4F1A5ADD8996}" type="sibTrans" cxnId="{34FC5156-34E5-4D48-A147-FE283793F667}">
      <dgm:prSet/>
      <dgm:spPr/>
      <dgm:t>
        <a:bodyPr/>
        <a:lstStyle/>
        <a:p>
          <a:endParaRPr lang="es-CO"/>
        </a:p>
      </dgm:t>
    </dgm:pt>
    <dgm:pt modelId="{58AC7650-BD4C-418D-942E-7400779266BC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dirty="0" smtClean="0"/>
            <a:t>María Gertrudis Restrepo Vélez               </a:t>
          </a:r>
          <a:r>
            <a:rPr lang="es-CO" dirty="0" smtClean="0">
              <a:sym typeface="Wingdings" pitchFamily="2" charset="2"/>
            </a:rPr>
            <a:t> 141/144/ 147</a:t>
          </a:r>
          <a:endParaRPr lang="es-CO" dirty="0"/>
        </a:p>
      </dgm:t>
    </dgm:pt>
    <dgm:pt modelId="{B88A29F8-ACFB-45C2-875F-363987BC3D7F}" type="parTrans" cxnId="{373D454C-E08C-4409-870A-931628DB85F9}">
      <dgm:prSet/>
      <dgm:spPr/>
      <dgm:t>
        <a:bodyPr/>
        <a:lstStyle/>
        <a:p>
          <a:endParaRPr lang="es-CO"/>
        </a:p>
      </dgm:t>
    </dgm:pt>
    <dgm:pt modelId="{CF7E991F-AD09-4CA3-BA50-882C18F51D6F}" type="sibTrans" cxnId="{373D454C-E08C-4409-870A-931628DB85F9}">
      <dgm:prSet/>
      <dgm:spPr/>
      <dgm:t>
        <a:bodyPr/>
        <a:lstStyle/>
        <a:p>
          <a:endParaRPr lang="es-CO"/>
        </a:p>
      </dgm:t>
    </dgm:pt>
    <dgm:pt modelId="{FBB7EB54-7041-418F-B6C4-FEF8A96AE266}" type="pres">
      <dgm:prSet presAssocID="{1954C6FF-495C-4DE9-B143-D204431031F8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EAC3CB36-7E30-40CB-B87B-8349319DE300}" type="pres">
      <dgm:prSet presAssocID="{EB7574C5-178C-410B-86BF-17F3F7BA541B}" presName="vertOne" presStyleCnt="0"/>
      <dgm:spPr/>
    </dgm:pt>
    <dgm:pt modelId="{E33478BE-FDC9-401D-90DC-374D577129DD}" type="pres">
      <dgm:prSet presAssocID="{EB7574C5-178C-410B-86BF-17F3F7BA541B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940C367F-7B59-42B3-A2AB-28DDCC002682}" type="pres">
      <dgm:prSet presAssocID="{EB7574C5-178C-410B-86BF-17F3F7BA541B}" presName="parTransOne" presStyleCnt="0"/>
      <dgm:spPr/>
    </dgm:pt>
    <dgm:pt modelId="{416C7D0A-F7B4-4E42-8735-C28CFB2F05DA}" type="pres">
      <dgm:prSet presAssocID="{EB7574C5-178C-410B-86BF-17F3F7BA541B}" presName="horzOne" presStyleCnt="0"/>
      <dgm:spPr/>
    </dgm:pt>
    <dgm:pt modelId="{45E47910-2641-44F9-AC54-B424345FBE6B}" type="pres">
      <dgm:prSet presAssocID="{6F3DACF6-387C-45C6-843D-021E99B746B9}" presName="vertTwo" presStyleCnt="0"/>
      <dgm:spPr/>
    </dgm:pt>
    <dgm:pt modelId="{0FA50403-FBA2-453D-BADD-7B3ACF2AF227}" type="pres">
      <dgm:prSet presAssocID="{6F3DACF6-387C-45C6-843D-021E99B746B9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F054B6C9-43CA-4E97-AFA6-F18EA09752AA}" type="pres">
      <dgm:prSet presAssocID="{6F3DACF6-387C-45C6-843D-021E99B746B9}" presName="parTransTwo" presStyleCnt="0"/>
      <dgm:spPr/>
    </dgm:pt>
    <dgm:pt modelId="{836FB2A9-E4AE-4179-A737-EC46A085CC3B}" type="pres">
      <dgm:prSet presAssocID="{6F3DACF6-387C-45C6-843D-021E99B746B9}" presName="horzTwo" presStyleCnt="0"/>
      <dgm:spPr/>
    </dgm:pt>
    <dgm:pt modelId="{912EDFDF-4041-42B5-B464-3EB93C3288B8}" type="pres">
      <dgm:prSet presAssocID="{7A19BC5B-F6B4-4BA5-97FA-76723E643371}" presName="vertThree" presStyleCnt="0"/>
      <dgm:spPr/>
    </dgm:pt>
    <dgm:pt modelId="{E616D4F7-58EB-4CDE-B034-5C65F844C902}" type="pres">
      <dgm:prSet presAssocID="{7A19BC5B-F6B4-4BA5-97FA-76723E643371}" presName="txThree" presStyleLbl="node3" presStyleIdx="0" presStyleCnt="4" custLinFactNeighborX="1977" custLinFactNeighborY="1157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1113CB8F-40A7-4482-8B53-35C095550FB6}" type="pres">
      <dgm:prSet presAssocID="{7A19BC5B-F6B4-4BA5-97FA-76723E643371}" presName="parTransThree" presStyleCnt="0"/>
      <dgm:spPr/>
    </dgm:pt>
    <dgm:pt modelId="{9E5B2C37-0FBC-4D8B-A37F-F3061781A64A}" type="pres">
      <dgm:prSet presAssocID="{7A19BC5B-F6B4-4BA5-97FA-76723E643371}" presName="horzThree" presStyleCnt="0"/>
      <dgm:spPr/>
    </dgm:pt>
    <dgm:pt modelId="{A4A4FEDC-59D6-4386-BD5F-259646D66086}" type="pres">
      <dgm:prSet presAssocID="{9A6F39FC-3D0E-45D8-8AFB-DCA1C04F97EA}" presName="vertFour" presStyleCnt="0">
        <dgm:presLayoutVars>
          <dgm:chPref val="3"/>
        </dgm:presLayoutVars>
      </dgm:prSet>
      <dgm:spPr/>
    </dgm:pt>
    <dgm:pt modelId="{0728AA7D-645D-492F-BBD8-9E6EEFDF030E}" type="pres">
      <dgm:prSet presAssocID="{9A6F39FC-3D0E-45D8-8AFB-DCA1C04F97EA}" presName="txFour" presStyleLbl="node4" presStyleIdx="0" presStyleCnt="8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4ECA4F85-F71C-48F4-8829-3728809F7FC8}" type="pres">
      <dgm:prSet presAssocID="{9A6F39FC-3D0E-45D8-8AFB-DCA1C04F97EA}" presName="horzFour" presStyleCnt="0"/>
      <dgm:spPr/>
    </dgm:pt>
    <dgm:pt modelId="{5D0CE200-C55E-499F-8ABE-0640427DE2F0}" type="pres">
      <dgm:prSet presAssocID="{6F4155B6-C69E-476E-9024-D903380E9FF4}" presName="sibSpaceFour" presStyleCnt="0"/>
      <dgm:spPr/>
    </dgm:pt>
    <dgm:pt modelId="{37D187C7-5FE5-418F-B515-CF87E5C4E693}" type="pres">
      <dgm:prSet presAssocID="{E406972C-0844-447E-B34F-E63B28200FDF}" presName="vertFour" presStyleCnt="0">
        <dgm:presLayoutVars>
          <dgm:chPref val="3"/>
        </dgm:presLayoutVars>
      </dgm:prSet>
      <dgm:spPr/>
    </dgm:pt>
    <dgm:pt modelId="{6F9EFB8C-CE35-4F7C-9FC0-CE06630A428F}" type="pres">
      <dgm:prSet presAssocID="{E406972C-0844-447E-B34F-E63B28200FDF}" presName="txFour" presStyleLbl="node4" presStyleIdx="1" presStyleCnt="8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EF98AD70-67B6-477D-A268-97B4CD3322A2}" type="pres">
      <dgm:prSet presAssocID="{E406972C-0844-447E-B34F-E63B28200FDF}" presName="horzFour" presStyleCnt="0"/>
      <dgm:spPr/>
    </dgm:pt>
    <dgm:pt modelId="{C6F397A9-F8B9-47DF-BED0-6858279E5ED8}" type="pres">
      <dgm:prSet presAssocID="{F85C4D7B-ABB3-48A6-B933-117D086F434A}" presName="sibSpaceThree" presStyleCnt="0"/>
      <dgm:spPr/>
    </dgm:pt>
    <dgm:pt modelId="{21C9F23D-4DC3-4213-B371-97DFB9B16879}" type="pres">
      <dgm:prSet presAssocID="{247DFA04-F6F2-46AB-BABD-D85CD35C2AB2}" presName="vertThree" presStyleCnt="0"/>
      <dgm:spPr/>
    </dgm:pt>
    <dgm:pt modelId="{7C24BB85-DD8B-498A-B221-B7D300ECBB06}" type="pres">
      <dgm:prSet presAssocID="{247DFA04-F6F2-46AB-BABD-D85CD35C2AB2}" presName="txThree" presStyleLbl="node3" presStyleIdx="1" presStyleCnt="4" custLinFactNeighborY="130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765A1B84-7BF5-4BC2-A599-548BBCD62203}" type="pres">
      <dgm:prSet presAssocID="{247DFA04-F6F2-46AB-BABD-D85CD35C2AB2}" presName="parTransThree" presStyleCnt="0"/>
      <dgm:spPr/>
    </dgm:pt>
    <dgm:pt modelId="{3C230D31-D645-4737-AF38-CA7E373C9767}" type="pres">
      <dgm:prSet presAssocID="{247DFA04-F6F2-46AB-BABD-D85CD35C2AB2}" presName="horzThree" presStyleCnt="0"/>
      <dgm:spPr/>
    </dgm:pt>
    <dgm:pt modelId="{5ECEEC05-189A-4030-BD47-139C6A8171C0}" type="pres">
      <dgm:prSet presAssocID="{8D8B98F5-B671-4E72-B9BE-10ACF9D2DA77}" presName="vertFour" presStyleCnt="0">
        <dgm:presLayoutVars>
          <dgm:chPref val="3"/>
        </dgm:presLayoutVars>
      </dgm:prSet>
      <dgm:spPr/>
    </dgm:pt>
    <dgm:pt modelId="{2F3A89B4-3B3E-4C57-9D6F-15A35C191427}" type="pres">
      <dgm:prSet presAssocID="{8D8B98F5-B671-4E72-B9BE-10ACF9D2DA77}" presName="txFour" presStyleLbl="node4" presStyleIdx="2" presStyleCnt="8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B9447A41-6034-4C97-A391-EDF85064A754}" type="pres">
      <dgm:prSet presAssocID="{8D8B98F5-B671-4E72-B9BE-10ACF9D2DA77}" presName="horzFour" presStyleCnt="0"/>
      <dgm:spPr/>
    </dgm:pt>
    <dgm:pt modelId="{D9A8BDD7-5806-49D9-82B0-6321189410BB}" type="pres">
      <dgm:prSet presAssocID="{08FB4BC6-054F-4C71-9F96-729D4A7DD113}" presName="sibSpaceFour" presStyleCnt="0"/>
      <dgm:spPr/>
    </dgm:pt>
    <dgm:pt modelId="{0AFECEF6-8D15-4E89-BB9E-BF5D964A1B79}" type="pres">
      <dgm:prSet presAssocID="{CC0B7EB1-F0B3-442A-9D33-E4BF9AE8AABC}" presName="vertFour" presStyleCnt="0">
        <dgm:presLayoutVars>
          <dgm:chPref val="3"/>
        </dgm:presLayoutVars>
      </dgm:prSet>
      <dgm:spPr/>
    </dgm:pt>
    <dgm:pt modelId="{F809840B-F6BD-49FC-97BE-88883FA3ED38}" type="pres">
      <dgm:prSet presAssocID="{CC0B7EB1-F0B3-442A-9D33-E4BF9AE8AABC}" presName="txFour" presStyleLbl="node4" presStyleIdx="3" presStyleCnt="8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E9EECDEF-50CD-45A3-AB19-B3690CF2B671}" type="pres">
      <dgm:prSet presAssocID="{CC0B7EB1-F0B3-442A-9D33-E4BF9AE8AABC}" presName="horzFour" presStyleCnt="0"/>
      <dgm:spPr/>
    </dgm:pt>
    <dgm:pt modelId="{45A1BA89-27CC-4C3D-BBA6-E951358F873D}" type="pres">
      <dgm:prSet presAssocID="{5026FE2A-AA8C-4482-8AAD-090048A4D87F}" presName="sibSpaceTwo" presStyleCnt="0"/>
      <dgm:spPr/>
    </dgm:pt>
    <dgm:pt modelId="{6E0B3F5D-C7D5-4D53-9B2E-D20D7FD0B663}" type="pres">
      <dgm:prSet presAssocID="{DB99C1F3-76F4-4258-908B-ECFFC80267F7}" presName="vertTwo" presStyleCnt="0"/>
      <dgm:spPr/>
    </dgm:pt>
    <dgm:pt modelId="{239C7AF3-53B7-417C-81B8-5E365FD266A4}" type="pres">
      <dgm:prSet presAssocID="{DB99C1F3-76F4-4258-908B-ECFFC80267F7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35956782-9D8C-49BB-880F-D7964F4DEC5F}" type="pres">
      <dgm:prSet presAssocID="{DB99C1F3-76F4-4258-908B-ECFFC80267F7}" presName="parTransTwo" presStyleCnt="0"/>
      <dgm:spPr/>
    </dgm:pt>
    <dgm:pt modelId="{1BA5E1F1-0E07-4F37-9067-A82EBB81CDE7}" type="pres">
      <dgm:prSet presAssocID="{DB99C1F3-76F4-4258-908B-ECFFC80267F7}" presName="horzTwo" presStyleCnt="0"/>
      <dgm:spPr/>
    </dgm:pt>
    <dgm:pt modelId="{B0ECB544-805C-46ED-8B04-8ADCC08ABD3B}" type="pres">
      <dgm:prSet presAssocID="{A968EDF5-29A1-4AE4-9F3F-F651E34B9118}" presName="vertThree" presStyleCnt="0"/>
      <dgm:spPr/>
    </dgm:pt>
    <dgm:pt modelId="{35E08EAB-9D8D-4DAF-AE69-F2E998BB9215}" type="pres">
      <dgm:prSet presAssocID="{A968EDF5-29A1-4AE4-9F3F-F651E34B9118}" presName="txThree" presStyleLbl="node3" presStyleIdx="2" presStyleCnt="4" custLinFactNeighborY="12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B32B89F2-94EC-47C3-8E08-74091168D650}" type="pres">
      <dgm:prSet presAssocID="{A968EDF5-29A1-4AE4-9F3F-F651E34B9118}" presName="parTransThree" presStyleCnt="0"/>
      <dgm:spPr/>
    </dgm:pt>
    <dgm:pt modelId="{579CC5B2-1186-48F4-A219-88204F3A691A}" type="pres">
      <dgm:prSet presAssocID="{A968EDF5-29A1-4AE4-9F3F-F651E34B9118}" presName="horzThree" presStyleCnt="0"/>
      <dgm:spPr/>
    </dgm:pt>
    <dgm:pt modelId="{C69C547F-6E06-420A-A2DB-EB0D1793F4BF}" type="pres">
      <dgm:prSet presAssocID="{5EFC3B3D-E925-4BD2-A97A-AC52E92EB866}" presName="vertFour" presStyleCnt="0">
        <dgm:presLayoutVars>
          <dgm:chPref val="3"/>
        </dgm:presLayoutVars>
      </dgm:prSet>
      <dgm:spPr/>
    </dgm:pt>
    <dgm:pt modelId="{DCA1049A-D454-4C64-8E65-E5455B594B89}" type="pres">
      <dgm:prSet presAssocID="{5EFC3B3D-E925-4BD2-A97A-AC52E92EB866}" presName="txFour" presStyleLbl="node4" presStyleIdx="4" presStyleCnt="8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8A4F5DE6-5AE9-440E-BD18-592FF9BFAE52}" type="pres">
      <dgm:prSet presAssocID="{5EFC3B3D-E925-4BD2-A97A-AC52E92EB866}" presName="horzFour" presStyleCnt="0"/>
      <dgm:spPr/>
    </dgm:pt>
    <dgm:pt modelId="{BACB4774-E3AA-4EB5-8BAB-85DC17988D7D}" type="pres">
      <dgm:prSet presAssocID="{633D5A17-1CF2-40B0-9D07-FAF0C424EE83}" presName="sibSpaceFour" presStyleCnt="0"/>
      <dgm:spPr/>
    </dgm:pt>
    <dgm:pt modelId="{563B1277-1EEE-4325-8ACD-B5F9AB2783BB}" type="pres">
      <dgm:prSet presAssocID="{ECC29B34-584D-4489-A218-20D50DF12EB2}" presName="vertFour" presStyleCnt="0">
        <dgm:presLayoutVars>
          <dgm:chPref val="3"/>
        </dgm:presLayoutVars>
      </dgm:prSet>
      <dgm:spPr/>
    </dgm:pt>
    <dgm:pt modelId="{7ECB98C1-9EAC-4A80-9BFB-921659699222}" type="pres">
      <dgm:prSet presAssocID="{ECC29B34-584D-4489-A218-20D50DF12EB2}" presName="txFour" presStyleLbl="node4" presStyleIdx="5" presStyleCnt="8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13E406A5-F1C3-41FA-B505-D58A6D96B362}" type="pres">
      <dgm:prSet presAssocID="{ECC29B34-584D-4489-A218-20D50DF12EB2}" presName="horzFour" presStyleCnt="0"/>
      <dgm:spPr/>
    </dgm:pt>
    <dgm:pt modelId="{EDBB05AE-521F-4FF4-9E94-2D415DBE60C5}" type="pres">
      <dgm:prSet presAssocID="{67A96FB3-CE02-44E9-BC5C-DB561DCA1A7E}" presName="sibSpaceThree" presStyleCnt="0"/>
      <dgm:spPr/>
    </dgm:pt>
    <dgm:pt modelId="{B48AB767-7ED3-4390-A2C5-7694E17E9246}" type="pres">
      <dgm:prSet presAssocID="{FAB8B093-FB64-4209-8B22-ADAC17A7C6B3}" presName="vertThree" presStyleCnt="0"/>
      <dgm:spPr/>
    </dgm:pt>
    <dgm:pt modelId="{5DCC39F3-9048-4B3B-9E8B-FD876BB48844}" type="pres">
      <dgm:prSet presAssocID="{FAB8B093-FB64-4209-8B22-ADAC17A7C6B3}" presName="txThree" presStyleLbl="node3" presStyleIdx="3" presStyleCnt="4" custLinFactNeighborY="6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0DB2DCD0-520C-4115-B031-3A967A9F275F}" type="pres">
      <dgm:prSet presAssocID="{FAB8B093-FB64-4209-8B22-ADAC17A7C6B3}" presName="parTransThree" presStyleCnt="0"/>
      <dgm:spPr/>
    </dgm:pt>
    <dgm:pt modelId="{5E7D9C29-D014-4AD1-9D6E-10B6D103DE2D}" type="pres">
      <dgm:prSet presAssocID="{FAB8B093-FB64-4209-8B22-ADAC17A7C6B3}" presName="horzThree" presStyleCnt="0"/>
      <dgm:spPr/>
    </dgm:pt>
    <dgm:pt modelId="{977A8A16-DDF0-42FA-8D6A-632A10BC999D}" type="pres">
      <dgm:prSet presAssocID="{3BB5B45A-F33C-480C-A01D-12E3805577B7}" presName="vertFour" presStyleCnt="0">
        <dgm:presLayoutVars>
          <dgm:chPref val="3"/>
        </dgm:presLayoutVars>
      </dgm:prSet>
      <dgm:spPr/>
    </dgm:pt>
    <dgm:pt modelId="{58662CA6-EDFF-4372-AB88-FFE3FD732428}" type="pres">
      <dgm:prSet presAssocID="{3BB5B45A-F33C-480C-A01D-12E3805577B7}" presName="txFour" presStyleLbl="node4" presStyleIdx="6" presStyleCnt="8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CE6579F2-29BB-48EE-9E3C-3F38586DDCB5}" type="pres">
      <dgm:prSet presAssocID="{3BB5B45A-F33C-480C-A01D-12E3805577B7}" presName="horzFour" presStyleCnt="0"/>
      <dgm:spPr/>
    </dgm:pt>
    <dgm:pt modelId="{0CC0C335-C64D-4676-A51E-E7EEF031EE65}" type="pres">
      <dgm:prSet presAssocID="{CC24D7F5-AF4E-4E53-AA5A-A4490B2ABA2E}" presName="sibSpaceFour" presStyleCnt="0"/>
      <dgm:spPr/>
    </dgm:pt>
    <dgm:pt modelId="{1D02B708-0D69-4ED3-ABA4-B0CDFFABB8E3}" type="pres">
      <dgm:prSet presAssocID="{58AC7650-BD4C-418D-942E-7400779266BC}" presName="vertFour" presStyleCnt="0">
        <dgm:presLayoutVars>
          <dgm:chPref val="3"/>
        </dgm:presLayoutVars>
      </dgm:prSet>
      <dgm:spPr/>
    </dgm:pt>
    <dgm:pt modelId="{4AB0BEE9-4963-481D-BC1F-3551E4C99BA7}" type="pres">
      <dgm:prSet presAssocID="{58AC7650-BD4C-418D-942E-7400779266BC}" presName="txFour" presStyleLbl="node4" presStyleIdx="7" presStyleCnt="8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1C67748C-12FD-4BE3-9584-0EFE12D53C72}" type="pres">
      <dgm:prSet presAssocID="{58AC7650-BD4C-418D-942E-7400779266BC}" presName="horzFour" presStyleCnt="0"/>
      <dgm:spPr/>
    </dgm:pt>
  </dgm:ptLst>
  <dgm:cxnLst>
    <dgm:cxn modelId="{8D103B0B-8516-4337-93AB-C038112C8DFA}" srcId="{EB7574C5-178C-410B-86BF-17F3F7BA541B}" destId="{DB99C1F3-76F4-4258-908B-ECFFC80267F7}" srcOrd="1" destOrd="0" parTransId="{19627675-750B-4D11-8F93-089DF258A1C2}" sibTransId="{7B0054BF-B3DE-4020-BB26-4AC13BE1587E}"/>
    <dgm:cxn modelId="{56EDE682-876C-40A3-B0C9-BCF88357B069}" type="presOf" srcId="{FAB8B093-FB64-4209-8B22-ADAC17A7C6B3}" destId="{5DCC39F3-9048-4B3B-9E8B-FD876BB48844}" srcOrd="0" destOrd="0" presId="urn:microsoft.com/office/officeart/2005/8/layout/hierarchy4"/>
    <dgm:cxn modelId="{5AB2C4AA-355E-495C-AA08-94FF8D5B67CD}" type="presOf" srcId="{58AC7650-BD4C-418D-942E-7400779266BC}" destId="{4AB0BEE9-4963-481D-BC1F-3551E4C99BA7}" srcOrd="0" destOrd="0" presId="urn:microsoft.com/office/officeart/2005/8/layout/hierarchy4"/>
    <dgm:cxn modelId="{373D454C-E08C-4409-870A-931628DB85F9}" srcId="{FAB8B093-FB64-4209-8B22-ADAC17A7C6B3}" destId="{58AC7650-BD4C-418D-942E-7400779266BC}" srcOrd="1" destOrd="0" parTransId="{B88A29F8-ACFB-45C2-875F-363987BC3D7F}" sibTransId="{CF7E991F-AD09-4CA3-BA50-882C18F51D6F}"/>
    <dgm:cxn modelId="{C9AF4EC6-6D39-4A39-AA16-E242A6DDCED4}" type="presOf" srcId="{1954C6FF-495C-4DE9-B143-D204431031F8}" destId="{FBB7EB54-7041-418F-B6C4-FEF8A96AE266}" srcOrd="0" destOrd="0" presId="urn:microsoft.com/office/officeart/2005/8/layout/hierarchy4"/>
    <dgm:cxn modelId="{23934E4D-4178-4D21-ABBD-845FB4D669D2}" type="presOf" srcId="{DB99C1F3-76F4-4258-908B-ECFFC80267F7}" destId="{239C7AF3-53B7-417C-81B8-5E365FD266A4}" srcOrd="0" destOrd="0" presId="urn:microsoft.com/office/officeart/2005/8/layout/hierarchy4"/>
    <dgm:cxn modelId="{614FD1CB-E655-4810-9899-3DD289774334}" srcId="{1954C6FF-495C-4DE9-B143-D204431031F8}" destId="{EB7574C5-178C-410B-86BF-17F3F7BA541B}" srcOrd="0" destOrd="0" parTransId="{3A507C73-28F1-438B-8692-66ACE3C3D680}" sibTransId="{785B1A60-D4A7-434C-B437-46525F44A581}"/>
    <dgm:cxn modelId="{EDA1F08F-7F02-4682-936A-EB14693AB923}" type="presOf" srcId="{7A19BC5B-F6B4-4BA5-97FA-76723E643371}" destId="{E616D4F7-58EB-4CDE-B034-5C65F844C902}" srcOrd="0" destOrd="0" presId="urn:microsoft.com/office/officeart/2005/8/layout/hierarchy4"/>
    <dgm:cxn modelId="{5B8E8D9D-36E6-47F3-AA24-74B3E1DDF4D1}" srcId="{DB99C1F3-76F4-4258-908B-ECFFC80267F7}" destId="{A968EDF5-29A1-4AE4-9F3F-F651E34B9118}" srcOrd="0" destOrd="0" parTransId="{667E1375-75C2-482E-8346-B4AA0CA6058B}" sibTransId="{67A96FB3-CE02-44E9-BC5C-DB561DCA1A7E}"/>
    <dgm:cxn modelId="{00DFBF08-450B-4FC9-8DAA-37E14DB6748E}" type="presOf" srcId="{3BB5B45A-F33C-480C-A01D-12E3805577B7}" destId="{58662CA6-EDFF-4372-AB88-FFE3FD732428}" srcOrd="0" destOrd="0" presId="urn:microsoft.com/office/officeart/2005/8/layout/hierarchy4"/>
    <dgm:cxn modelId="{E681C417-2ED6-4856-BBB8-ECA319853DCC}" srcId="{EB7574C5-178C-410B-86BF-17F3F7BA541B}" destId="{6F3DACF6-387C-45C6-843D-021E99B746B9}" srcOrd="0" destOrd="0" parTransId="{4DBAE3D8-E4D1-47B8-90D2-988CBE419B11}" sibTransId="{5026FE2A-AA8C-4482-8AAD-090048A4D87F}"/>
    <dgm:cxn modelId="{34FC5156-34E5-4D48-A147-FE283793F667}" srcId="{A968EDF5-29A1-4AE4-9F3F-F651E34B9118}" destId="{ECC29B34-584D-4489-A218-20D50DF12EB2}" srcOrd="1" destOrd="0" parTransId="{F2B85ECD-16CD-4B6A-A848-5BC75F212A4C}" sibTransId="{665F1C4D-0CED-41A3-B3C6-4F1A5ADD8996}"/>
    <dgm:cxn modelId="{B468A0DF-D58A-442A-A399-2E7DD523D1DB}" type="presOf" srcId="{5EFC3B3D-E925-4BD2-A97A-AC52E92EB866}" destId="{DCA1049A-D454-4C64-8E65-E5455B594B89}" srcOrd="0" destOrd="0" presId="urn:microsoft.com/office/officeart/2005/8/layout/hierarchy4"/>
    <dgm:cxn modelId="{0A5238A1-4E02-430D-9D0C-82FE173AA367}" type="presOf" srcId="{8D8B98F5-B671-4E72-B9BE-10ACF9D2DA77}" destId="{2F3A89B4-3B3E-4C57-9D6F-15A35C191427}" srcOrd="0" destOrd="0" presId="urn:microsoft.com/office/officeart/2005/8/layout/hierarchy4"/>
    <dgm:cxn modelId="{8B77DC81-5B40-4876-9AEF-F0491D974F96}" srcId="{247DFA04-F6F2-46AB-BABD-D85CD35C2AB2}" destId="{8D8B98F5-B671-4E72-B9BE-10ACF9D2DA77}" srcOrd="0" destOrd="0" parTransId="{C2308419-18A3-4765-983B-FBA7DC71A779}" sibTransId="{08FB4BC6-054F-4C71-9F96-729D4A7DD113}"/>
    <dgm:cxn modelId="{A51F4B82-88A7-493D-9159-43C7049A3633}" srcId="{DB99C1F3-76F4-4258-908B-ECFFC80267F7}" destId="{FAB8B093-FB64-4209-8B22-ADAC17A7C6B3}" srcOrd="1" destOrd="0" parTransId="{DD6E4A60-8274-40C8-B777-EB614F3FC216}" sibTransId="{6744C28B-42C5-406B-A5B4-DE2C52EF17AB}"/>
    <dgm:cxn modelId="{5E0C7DD9-D440-4B2B-8305-85B3AE101123}" srcId="{FAB8B093-FB64-4209-8B22-ADAC17A7C6B3}" destId="{3BB5B45A-F33C-480C-A01D-12E3805577B7}" srcOrd="0" destOrd="0" parTransId="{6B01E8DE-AAFC-42C2-85AA-27B218A69517}" sibTransId="{CC24D7F5-AF4E-4E53-AA5A-A4490B2ABA2E}"/>
    <dgm:cxn modelId="{DCCEBA6A-648E-4F35-9633-C98206D2F153}" type="presOf" srcId="{EB7574C5-178C-410B-86BF-17F3F7BA541B}" destId="{E33478BE-FDC9-401D-90DC-374D577129DD}" srcOrd="0" destOrd="0" presId="urn:microsoft.com/office/officeart/2005/8/layout/hierarchy4"/>
    <dgm:cxn modelId="{DCEF9536-DB74-4D01-B1B4-9081F33DBA91}" srcId="{6F3DACF6-387C-45C6-843D-021E99B746B9}" destId="{7A19BC5B-F6B4-4BA5-97FA-76723E643371}" srcOrd="0" destOrd="0" parTransId="{885D3F07-02C3-41BE-8C27-B65ED50A7A52}" sibTransId="{F85C4D7B-ABB3-48A6-B933-117D086F434A}"/>
    <dgm:cxn modelId="{100EF78B-76D5-4C00-B6EB-A14123D31800}" type="presOf" srcId="{247DFA04-F6F2-46AB-BABD-D85CD35C2AB2}" destId="{7C24BB85-DD8B-498A-B221-B7D300ECBB06}" srcOrd="0" destOrd="0" presId="urn:microsoft.com/office/officeart/2005/8/layout/hierarchy4"/>
    <dgm:cxn modelId="{A7A372D6-0B15-42DD-9291-154D899C4DA7}" type="presOf" srcId="{A968EDF5-29A1-4AE4-9F3F-F651E34B9118}" destId="{35E08EAB-9D8D-4DAF-AE69-F2E998BB9215}" srcOrd="0" destOrd="0" presId="urn:microsoft.com/office/officeart/2005/8/layout/hierarchy4"/>
    <dgm:cxn modelId="{0316018E-7E73-4D80-944D-D73956CD2EB0}" type="presOf" srcId="{CC0B7EB1-F0B3-442A-9D33-E4BF9AE8AABC}" destId="{F809840B-F6BD-49FC-97BE-88883FA3ED38}" srcOrd="0" destOrd="0" presId="urn:microsoft.com/office/officeart/2005/8/layout/hierarchy4"/>
    <dgm:cxn modelId="{11E4510A-EB89-412F-9687-BF2189D2C01A}" srcId="{7A19BC5B-F6B4-4BA5-97FA-76723E643371}" destId="{E406972C-0844-447E-B34F-E63B28200FDF}" srcOrd="1" destOrd="0" parTransId="{1F4FFEE9-97D3-4456-A470-CE6A0071C72E}" sibTransId="{4D181BCC-EC8F-4F3D-AFA1-E78470B6F9B6}"/>
    <dgm:cxn modelId="{B5360C22-3CF6-4C42-99DD-E545E3274201}" type="presOf" srcId="{E406972C-0844-447E-B34F-E63B28200FDF}" destId="{6F9EFB8C-CE35-4F7C-9FC0-CE06630A428F}" srcOrd="0" destOrd="0" presId="urn:microsoft.com/office/officeart/2005/8/layout/hierarchy4"/>
    <dgm:cxn modelId="{CFD964CD-B4B4-4FCC-AF89-00E317A4BD54}" srcId="{A968EDF5-29A1-4AE4-9F3F-F651E34B9118}" destId="{5EFC3B3D-E925-4BD2-A97A-AC52E92EB866}" srcOrd="0" destOrd="0" parTransId="{F1237B72-6DC0-4CF4-8D6C-CECDA326323D}" sibTransId="{633D5A17-1CF2-40B0-9D07-FAF0C424EE83}"/>
    <dgm:cxn modelId="{EA80EBE5-3CAA-4C43-896F-282DA55BD3DE}" srcId="{247DFA04-F6F2-46AB-BABD-D85CD35C2AB2}" destId="{CC0B7EB1-F0B3-442A-9D33-E4BF9AE8AABC}" srcOrd="1" destOrd="0" parTransId="{B66E4221-A855-4A78-BF0E-AF8E62B1B109}" sibTransId="{E653C716-85F3-4216-85DF-B7150C6B1FF4}"/>
    <dgm:cxn modelId="{63C89100-EFC8-4CF7-9C7A-4790E5B42FD2}" type="presOf" srcId="{9A6F39FC-3D0E-45D8-8AFB-DCA1C04F97EA}" destId="{0728AA7D-645D-492F-BBD8-9E6EEFDF030E}" srcOrd="0" destOrd="0" presId="urn:microsoft.com/office/officeart/2005/8/layout/hierarchy4"/>
    <dgm:cxn modelId="{D793343D-46E1-4891-A987-91531E4653A1}" type="presOf" srcId="{6F3DACF6-387C-45C6-843D-021E99B746B9}" destId="{0FA50403-FBA2-453D-BADD-7B3ACF2AF227}" srcOrd="0" destOrd="0" presId="urn:microsoft.com/office/officeart/2005/8/layout/hierarchy4"/>
    <dgm:cxn modelId="{9372EE3F-B146-4EBE-9EAE-E26B90A545FE}" type="presOf" srcId="{ECC29B34-584D-4489-A218-20D50DF12EB2}" destId="{7ECB98C1-9EAC-4A80-9BFB-921659699222}" srcOrd="0" destOrd="0" presId="urn:microsoft.com/office/officeart/2005/8/layout/hierarchy4"/>
    <dgm:cxn modelId="{C6512AB0-AE0E-4F40-B69E-DD120F6B41F5}" srcId="{6F3DACF6-387C-45C6-843D-021E99B746B9}" destId="{247DFA04-F6F2-46AB-BABD-D85CD35C2AB2}" srcOrd="1" destOrd="0" parTransId="{66D17400-97FE-4156-865D-484A8F1C7806}" sibTransId="{C0E47B05-EF20-4FFC-8F81-A9E544669FE3}"/>
    <dgm:cxn modelId="{82E0D7F1-0B79-42A9-B35D-82A979D94100}" srcId="{7A19BC5B-F6B4-4BA5-97FA-76723E643371}" destId="{9A6F39FC-3D0E-45D8-8AFB-DCA1C04F97EA}" srcOrd="0" destOrd="0" parTransId="{957A7D03-0A2B-4428-8653-47426DCEA130}" sibTransId="{6F4155B6-C69E-476E-9024-D903380E9FF4}"/>
    <dgm:cxn modelId="{85070C6D-DC79-4645-AAFE-A88636B23C92}" type="presParOf" srcId="{FBB7EB54-7041-418F-B6C4-FEF8A96AE266}" destId="{EAC3CB36-7E30-40CB-B87B-8349319DE300}" srcOrd="0" destOrd="0" presId="urn:microsoft.com/office/officeart/2005/8/layout/hierarchy4"/>
    <dgm:cxn modelId="{4202122B-75AC-4897-8CC6-C7E40ED2B552}" type="presParOf" srcId="{EAC3CB36-7E30-40CB-B87B-8349319DE300}" destId="{E33478BE-FDC9-401D-90DC-374D577129DD}" srcOrd="0" destOrd="0" presId="urn:microsoft.com/office/officeart/2005/8/layout/hierarchy4"/>
    <dgm:cxn modelId="{AAAAB63A-9646-4DD5-B99E-04433A105723}" type="presParOf" srcId="{EAC3CB36-7E30-40CB-B87B-8349319DE300}" destId="{940C367F-7B59-42B3-A2AB-28DDCC002682}" srcOrd="1" destOrd="0" presId="urn:microsoft.com/office/officeart/2005/8/layout/hierarchy4"/>
    <dgm:cxn modelId="{1BA3A433-E445-486E-8947-DE8B85821ADE}" type="presParOf" srcId="{EAC3CB36-7E30-40CB-B87B-8349319DE300}" destId="{416C7D0A-F7B4-4E42-8735-C28CFB2F05DA}" srcOrd="2" destOrd="0" presId="urn:microsoft.com/office/officeart/2005/8/layout/hierarchy4"/>
    <dgm:cxn modelId="{D0C19E70-823C-475F-81EB-080A308E404E}" type="presParOf" srcId="{416C7D0A-F7B4-4E42-8735-C28CFB2F05DA}" destId="{45E47910-2641-44F9-AC54-B424345FBE6B}" srcOrd="0" destOrd="0" presId="urn:microsoft.com/office/officeart/2005/8/layout/hierarchy4"/>
    <dgm:cxn modelId="{1223873D-09F0-404A-928B-E6CA8FEA9ACD}" type="presParOf" srcId="{45E47910-2641-44F9-AC54-B424345FBE6B}" destId="{0FA50403-FBA2-453D-BADD-7B3ACF2AF227}" srcOrd="0" destOrd="0" presId="urn:microsoft.com/office/officeart/2005/8/layout/hierarchy4"/>
    <dgm:cxn modelId="{6B659920-914B-42D6-BFC4-9B27D6586E96}" type="presParOf" srcId="{45E47910-2641-44F9-AC54-B424345FBE6B}" destId="{F054B6C9-43CA-4E97-AFA6-F18EA09752AA}" srcOrd="1" destOrd="0" presId="urn:microsoft.com/office/officeart/2005/8/layout/hierarchy4"/>
    <dgm:cxn modelId="{2EDDBF36-F0DA-4E5C-9C47-397E6BECC529}" type="presParOf" srcId="{45E47910-2641-44F9-AC54-B424345FBE6B}" destId="{836FB2A9-E4AE-4179-A737-EC46A085CC3B}" srcOrd="2" destOrd="0" presId="urn:microsoft.com/office/officeart/2005/8/layout/hierarchy4"/>
    <dgm:cxn modelId="{CFEE3DFE-F9BA-4321-B9D2-1634A0FF8161}" type="presParOf" srcId="{836FB2A9-E4AE-4179-A737-EC46A085CC3B}" destId="{912EDFDF-4041-42B5-B464-3EB93C3288B8}" srcOrd="0" destOrd="0" presId="urn:microsoft.com/office/officeart/2005/8/layout/hierarchy4"/>
    <dgm:cxn modelId="{D46B2173-BC54-41A9-9240-8BFACA38A421}" type="presParOf" srcId="{912EDFDF-4041-42B5-B464-3EB93C3288B8}" destId="{E616D4F7-58EB-4CDE-B034-5C65F844C902}" srcOrd="0" destOrd="0" presId="urn:microsoft.com/office/officeart/2005/8/layout/hierarchy4"/>
    <dgm:cxn modelId="{8F339217-2984-4E86-BD3D-CDEA1869DEDE}" type="presParOf" srcId="{912EDFDF-4041-42B5-B464-3EB93C3288B8}" destId="{1113CB8F-40A7-4482-8B53-35C095550FB6}" srcOrd="1" destOrd="0" presId="urn:microsoft.com/office/officeart/2005/8/layout/hierarchy4"/>
    <dgm:cxn modelId="{601F81A4-49CC-46AE-B0C3-FAC495F013CE}" type="presParOf" srcId="{912EDFDF-4041-42B5-B464-3EB93C3288B8}" destId="{9E5B2C37-0FBC-4D8B-A37F-F3061781A64A}" srcOrd="2" destOrd="0" presId="urn:microsoft.com/office/officeart/2005/8/layout/hierarchy4"/>
    <dgm:cxn modelId="{19B3D019-A238-4DB0-A66F-7B84AC3FDCBC}" type="presParOf" srcId="{9E5B2C37-0FBC-4D8B-A37F-F3061781A64A}" destId="{A4A4FEDC-59D6-4386-BD5F-259646D66086}" srcOrd="0" destOrd="0" presId="urn:microsoft.com/office/officeart/2005/8/layout/hierarchy4"/>
    <dgm:cxn modelId="{B1EA67E0-5E4F-481A-AA8B-25929F53DFAE}" type="presParOf" srcId="{A4A4FEDC-59D6-4386-BD5F-259646D66086}" destId="{0728AA7D-645D-492F-BBD8-9E6EEFDF030E}" srcOrd="0" destOrd="0" presId="urn:microsoft.com/office/officeart/2005/8/layout/hierarchy4"/>
    <dgm:cxn modelId="{73C8E302-FC85-4359-B4AF-0DDC05F706DA}" type="presParOf" srcId="{A4A4FEDC-59D6-4386-BD5F-259646D66086}" destId="{4ECA4F85-F71C-48F4-8829-3728809F7FC8}" srcOrd="1" destOrd="0" presId="urn:microsoft.com/office/officeart/2005/8/layout/hierarchy4"/>
    <dgm:cxn modelId="{88F624E6-E7C8-43F2-83D8-007A3A000F79}" type="presParOf" srcId="{9E5B2C37-0FBC-4D8B-A37F-F3061781A64A}" destId="{5D0CE200-C55E-499F-8ABE-0640427DE2F0}" srcOrd="1" destOrd="0" presId="urn:microsoft.com/office/officeart/2005/8/layout/hierarchy4"/>
    <dgm:cxn modelId="{9CFA6EE4-AE8A-466E-92BA-466D3E23D0A7}" type="presParOf" srcId="{9E5B2C37-0FBC-4D8B-A37F-F3061781A64A}" destId="{37D187C7-5FE5-418F-B515-CF87E5C4E693}" srcOrd="2" destOrd="0" presId="urn:microsoft.com/office/officeart/2005/8/layout/hierarchy4"/>
    <dgm:cxn modelId="{43D29A06-C08D-4ADE-AADE-05C90B12B71F}" type="presParOf" srcId="{37D187C7-5FE5-418F-B515-CF87E5C4E693}" destId="{6F9EFB8C-CE35-4F7C-9FC0-CE06630A428F}" srcOrd="0" destOrd="0" presId="urn:microsoft.com/office/officeart/2005/8/layout/hierarchy4"/>
    <dgm:cxn modelId="{A148079F-C7B7-470B-95E0-F83A66229932}" type="presParOf" srcId="{37D187C7-5FE5-418F-B515-CF87E5C4E693}" destId="{EF98AD70-67B6-477D-A268-97B4CD3322A2}" srcOrd="1" destOrd="0" presId="urn:microsoft.com/office/officeart/2005/8/layout/hierarchy4"/>
    <dgm:cxn modelId="{071508E0-4D88-4206-90F9-0F2F48045ED9}" type="presParOf" srcId="{836FB2A9-E4AE-4179-A737-EC46A085CC3B}" destId="{C6F397A9-F8B9-47DF-BED0-6858279E5ED8}" srcOrd="1" destOrd="0" presId="urn:microsoft.com/office/officeart/2005/8/layout/hierarchy4"/>
    <dgm:cxn modelId="{4D86FFA8-833F-41D1-B03A-2008936B5CC9}" type="presParOf" srcId="{836FB2A9-E4AE-4179-A737-EC46A085CC3B}" destId="{21C9F23D-4DC3-4213-B371-97DFB9B16879}" srcOrd="2" destOrd="0" presId="urn:microsoft.com/office/officeart/2005/8/layout/hierarchy4"/>
    <dgm:cxn modelId="{061D8506-BCA8-4DA0-B26D-4AC7E0CF8A65}" type="presParOf" srcId="{21C9F23D-4DC3-4213-B371-97DFB9B16879}" destId="{7C24BB85-DD8B-498A-B221-B7D300ECBB06}" srcOrd="0" destOrd="0" presId="urn:microsoft.com/office/officeart/2005/8/layout/hierarchy4"/>
    <dgm:cxn modelId="{09D44E79-A9ED-4547-BF30-DA75200AD444}" type="presParOf" srcId="{21C9F23D-4DC3-4213-B371-97DFB9B16879}" destId="{765A1B84-7BF5-4BC2-A599-548BBCD62203}" srcOrd="1" destOrd="0" presId="urn:microsoft.com/office/officeart/2005/8/layout/hierarchy4"/>
    <dgm:cxn modelId="{409C8712-7F08-4E5C-9E3A-BF4B05EC29D7}" type="presParOf" srcId="{21C9F23D-4DC3-4213-B371-97DFB9B16879}" destId="{3C230D31-D645-4737-AF38-CA7E373C9767}" srcOrd="2" destOrd="0" presId="urn:microsoft.com/office/officeart/2005/8/layout/hierarchy4"/>
    <dgm:cxn modelId="{E2C72B28-2689-40E3-8DC8-A6CFD71D7D29}" type="presParOf" srcId="{3C230D31-D645-4737-AF38-CA7E373C9767}" destId="{5ECEEC05-189A-4030-BD47-139C6A8171C0}" srcOrd="0" destOrd="0" presId="urn:microsoft.com/office/officeart/2005/8/layout/hierarchy4"/>
    <dgm:cxn modelId="{84DAC617-D5A1-49BC-A46E-AF799F558EE6}" type="presParOf" srcId="{5ECEEC05-189A-4030-BD47-139C6A8171C0}" destId="{2F3A89B4-3B3E-4C57-9D6F-15A35C191427}" srcOrd="0" destOrd="0" presId="urn:microsoft.com/office/officeart/2005/8/layout/hierarchy4"/>
    <dgm:cxn modelId="{1DD20390-A4D2-4300-A700-9EA62B08EE25}" type="presParOf" srcId="{5ECEEC05-189A-4030-BD47-139C6A8171C0}" destId="{B9447A41-6034-4C97-A391-EDF85064A754}" srcOrd="1" destOrd="0" presId="urn:microsoft.com/office/officeart/2005/8/layout/hierarchy4"/>
    <dgm:cxn modelId="{2D704841-6ECB-4C12-8F3E-D788BF8ED120}" type="presParOf" srcId="{3C230D31-D645-4737-AF38-CA7E373C9767}" destId="{D9A8BDD7-5806-49D9-82B0-6321189410BB}" srcOrd="1" destOrd="0" presId="urn:microsoft.com/office/officeart/2005/8/layout/hierarchy4"/>
    <dgm:cxn modelId="{CC4A059A-2976-4129-88CE-D8F510FCA0AA}" type="presParOf" srcId="{3C230D31-D645-4737-AF38-CA7E373C9767}" destId="{0AFECEF6-8D15-4E89-BB9E-BF5D964A1B79}" srcOrd="2" destOrd="0" presId="urn:microsoft.com/office/officeart/2005/8/layout/hierarchy4"/>
    <dgm:cxn modelId="{1B94E7F0-4B51-4710-804A-CCAD1EDD0B21}" type="presParOf" srcId="{0AFECEF6-8D15-4E89-BB9E-BF5D964A1B79}" destId="{F809840B-F6BD-49FC-97BE-88883FA3ED38}" srcOrd="0" destOrd="0" presId="urn:microsoft.com/office/officeart/2005/8/layout/hierarchy4"/>
    <dgm:cxn modelId="{62500E9B-8DAB-4EA2-B006-28C6CD9A806B}" type="presParOf" srcId="{0AFECEF6-8D15-4E89-BB9E-BF5D964A1B79}" destId="{E9EECDEF-50CD-45A3-AB19-B3690CF2B671}" srcOrd="1" destOrd="0" presId="urn:microsoft.com/office/officeart/2005/8/layout/hierarchy4"/>
    <dgm:cxn modelId="{A929C655-8D8F-4C45-9D04-92779EFDEE1D}" type="presParOf" srcId="{416C7D0A-F7B4-4E42-8735-C28CFB2F05DA}" destId="{45A1BA89-27CC-4C3D-BBA6-E951358F873D}" srcOrd="1" destOrd="0" presId="urn:microsoft.com/office/officeart/2005/8/layout/hierarchy4"/>
    <dgm:cxn modelId="{9BB4354D-61EC-491A-9B41-A1898718FE99}" type="presParOf" srcId="{416C7D0A-F7B4-4E42-8735-C28CFB2F05DA}" destId="{6E0B3F5D-C7D5-4D53-9B2E-D20D7FD0B663}" srcOrd="2" destOrd="0" presId="urn:microsoft.com/office/officeart/2005/8/layout/hierarchy4"/>
    <dgm:cxn modelId="{7B024C8C-139B-46EE-97FC-3A6B50DC2880}" type="presParOf" srcId="{6E0B3F5D-C7D5-4D53-9B2E-D20D7FD0B663}" destId="{239C7AF3-53B7-417C-81B8-5E365FD266A4}" srcOrd="0" destOrd="0" presId="urn:microsoft.com/office/officeart/2005/8/layout/hierarchy4"/>
    <dgm:cxn modelId="{56B31927-E014-4475-A6C9-372031ABA417}" type="presParOf" srcId="{6E0B3F5D-C7D5-4D53-9B2E-D20D7FD0B663}" destId="{35956782-9D8C-49BB-880F-D7964F4DEC5F}" srcOrd="1" destOrd="0" presId="urn:microsoft.com/office/officeart/2005/8/layout/hierarchy4"/>
    <dgm:cxn modelId="{61F36171-58C7-45C0-B8E7-EBCC155A90BE}" type="presParOf" srcId="{6E0B3F5D-C7D5-4D53-9B2E-D20D7FD0B663}" destId="{1BA5E1F1-0E07-4F37-9067-A82EBB81CDE7}" srcOrd="2" destOrd="0" presId="urn:microsoft.com/office/officeart/2005/8/layout/hierarchy4"/>
    <dgm:cxn modelId="{28F6CB24-671A-4503-984A-E8114C975290}" type="presParOf" srcId="{1BA5E1F1-0E07-4F37-9067-A82EBB81CDE7}" destId="{B0ECB544-805C-46ED-8B04-8ADCC08ABD3B}" srcOrd="0" destOrd="0" presId="urn:microsoft.com/office/officeart/2005/8/layout/hierarchy4"/>
    <dgm:cxn modelId="{F8066F46-5718-4DC7-81A3-F40724A0FD2C}" type="presParOf" srcId="{B0ECB544-805C-46ED-8B04-8ADCC08ABD3B}" destId="{35E08EAB-9D8D-4DAF-AE69-F2E998BB9215}" srcOrd="0" destOrd="0" presId="urn:microsoft.com/office/officeart/2005/8/layout/hierarchy4"/>
    <dgm:cxn modelId="{3F1B18A6-CBF8-443E-99A5-ED56F77C5C03}" type="presParOf" srcId="{B0ECB544-805C-46ED-8B04-8ADCC08ABD3B}" destId="{B32B89F2-94EC-47C3-8E08-74091168D650}" srcOrd="1" destOrd="0" presId="urn:microsoft.com/office/officeart/2005/8/layout/hierarchy4"/>
    <dgm:cxn modelId="{F4011BFB-9E6D-4284-A7B7-73CAFB7C43BB}" type="presParOf" srcId="{B0ECB544-805C-46ED-8B04-8ADCC08ABD3B}" destId="{579CC5B2-1186-48F4-A219-88204F3A691A}" srcOrd="2" destOrd="0" presId="urn:microsoft.com/office/officeart/2005/8/layout/hierarchy4"/>
    <dgm:cxn modelId="{B1AA4390-A50B-4B1D-8254-73530EC1A5E3}" type="presParOf" srcId="{579CC5B2-1186-48F4-A219-88204F3A691A}" destId="{C69C547F-6E06-420A-A2DB-EB0D1793F4BF}" srcOrd="0" destOrd="0" presId="urn:microsoft.com/office/officeart/2005/8/layout/hierarchy4"/>
    <dgm:cxn modelId="{94FC9EDC-64C0-45BB-B1C5-499BC30153F8}" type="presParOf" srcId="{C69C547F-6E06-420A-A2DB-EB0D1793F4BF}" destId="{DCA1049A-D454-4C64-8E65-E5455B594B89}" srcOrd="0" destOrd="0" presId="urn:microsoft.com/office/officeart/2005/8/layout/hierarchy4"/>
    <dgm:cxn modelId="{148D04CF-9DBD-4F4B-ACEF-0C7F5361FA0F}" type="presParOf" srcId="{C69C547F-6E06-420A-A2DB-EB0D1793F4BF}" destId="{8A4F5DE6-5AE9-440E-BD18-592FF9BFAE52}" srcOrd="1" destOrd="0" presId="urn:microsoft.com/office/officeart/2005/8/layout/hierarchy4"/>
    <dgm:cxn modelId="{7844B99F-B93B-4D97-AC2E-AA5AF85B1A3A}" type="presParOf" srcId="{579CC5B2-1186-48F4-A219-88204F3A691A}" destId="{BACB4774-E3AA-4EB5-8BAB-85DC17988D7D}" srcOrd="1" destOrd="0" presId="urn:microsoft.com/office/officeart/2005/8/layout/hierarchy4"/>
    <dgm:cxn modelId="{B7A85F21-DD47-4B22-A62C-331A087EF9FC}" type="presParOf" srcId="{579CC5B2-1186-48F4-A219-88204F3A691A}" destId="{563B1277-1EEE-4325-8ACD-B5F9AB2783BB}" srcOrd="2" destOrd="0" presId="urn:microsoft.com/office/officeart/2005/8/layout/hierarchy4"/>
    <dgm:cxn modelId="{489FAD64-03BC-42F7-A1D3-4EA4830B6286}" type="presParOf" srcId="{563B1277-1EEE-4325-8ACD-B5F9AB2783BB}" destId="{7ECB98C1-9EAC-4A80-9BFB-921659699222}" srcOrd="0" destOrd="0" presId="urn:microsoft.com/office/officeart/2005/8/layout/hierarchy4"/>
    <dgm:cxn modelId="{82ACAF9F-A403-4F04-802D-2F4E9631F3E9}" type="presParOf" srcId="{563B1277-1EEE-4325-8ACD-B5F9AB2783BB}" destId="{13E406A5-F1C3-41FA-B505-D58A6D96B362}" srcOrd="1" destOrd="0" presId="urn:microsoft.com/office/officeart/2005/8/layout/hierarchy4"/>
    <dgm:cxn modelId="{829F4DD4-5772-454C-8443-245C8028A179}" type="presParOf" srcId="{1BA5E1F1-0E07-4F37-9067-A82EBB81CDE7}" destId="{EDBB05AE-521F-4FF4-9E94-2D415DBE60C5}" srcOrd="1" destOrd="0" presId="urn:microsoft.com/office/officeart/2005/8/layout/hierarchy4"/>
    <dgm:cxn modelId="{2F666312-BC0B-4E08-8E7F-7AF52C691622}" type="presParOf" srcId="{1BA5E1F1-0E07-4F37-9067-A82EBB81CDE7}" destId="{B48AB767-7ED3-4390-A2C5-7694E17E9246}" srcOrd="2" destOrd="0" presId="urn:microsoft.com/office/officeart/2005/8/layout/hierarchy4"/>
    <dgm:cxn modelId="{CFE9F48C-A97B-4EB8-A068-A949158F790A}" type="presParOf" srcId="{B48AB767-7ED3-4390-A2C5-7694E17E9246}" destId="{5DCC39F3-9048-4B3B-9E8B-FD876BB48844}" srcOrd="0" destOrd="0" presId="urn:microsoft.com/office/officeart/2005/8/layout/hierarchy4"/>
    <dgm:cxn modelId="{D56FD596-AE69-4076-8110-C4DA88E2D2FA}" type="presParOf" srcId="{B48AB767-7ED3-4390-A2C5-7694E17E9246}" destId="{0DB2DCD0-520C-4115-B031-3A967A9F275F}" srcOrd="1" destOrd="0" presId="urn:microsoft.com/office/officeart/2005/8/layout/hierarchy4"/>
    <dgm:cxn modelId="{08E68123-E0D8-4527-B844-4EEF93D2ED56}" type="presParOf" srcId="{B48AB767-7ED3-4390-A2C5-7694E17E9246}" destId="{5E7D9C29-D014-4AD1-9D6E-10B6D103DE2D}" srcOrd="2" destOrd="0" presId="urn:microsoft.com/office/officeart/2005/8/layout/hierarchy4"/>
    <dgm:cxn modelId="{85B5C634-95F1-46A3-B974-3BA9A95310D6}" type="presParOf" srcId="{5E7D9C29-D014-4AD1-9D6E-10B6D103DE2D}" destId="{977A8A16-DDF0-42FA-8D6A-632A10BC999D}" srcOrd="0" destOrd="0" presId="urn:microsoft.com/office/officeart/2005/8/layout/hierarchy4"/>
    <dgm:cxn modelId="{1004B9FA-FED5-4286-A171-1F9183E8B54C}" type="presParOf" srcId="{977A8A16-DDF0-42FA-8D6A-632A10BC999D}" destId="{58662CA6-EDFF-4372-AB88-FFE3FD732428}" srcOrd="0" destOrd="0" presId="urn:microsoft.com/office/officeart/2005/8/layout/hierarchy4"/>
    <dgm:cxn modelId="{0D181480-E212-4714-906B-F68D10FCA167}" type="presParOf" srcId="{977A8A16-DDF0-42FA-8D6A-632A10BC999D}" destId="{CE6579F2-29BB-48EE-9E3C-3F38586DDCB5}" srcOrd="1" destOrd="0" presId="urn:microsoft.com/office/officeart/2005/8/layout/hierarchy4"/>
    <dgm:cxn modelId="{28C6ED4D-8558-4DC2-9BD3-FA953FDD7840}" type="presParOf" srcId="{5E7D9C29-D014-4AD1-9D6E-10B6D103DE2D}" destId="{0CC0C335-C64D-4676-A51E-E7EEF031EE65}" srcOrd="1" destOrd="0" presId="urn:microsoft.com/office/officeart/2005/8/layout/hierarchy4"/>
    <dgm:cxn modelId="{60251185-6286-4F68-B764-15686D321DDA}" type="presParOf" srcId="{5E7D9C29-D014-4AD1-9D6E-10B6D103DE2D}" destId="{1D02B708-0D69-4ED3-ABA4-B0CDFFABB8E3}" srcOrd="2" destOrd="0" presId="urn:microsoft.com/office/officeart/2005/8/layout/hierarchy4"/>
    <dgm:cxn modelId="{92E0E9EF-0C5A-448F-9560-64E5D45733E1}" type="presParOf" srcId="{1D02B708-0D69-4ED3-ABA4-B0CDFFABB8E3}" destId="{4AB0BEE9-4963-481D-BC1F-3551E4C99BA7}" srcOrd="0" destOrd="0" presId="urn:microsoft.com/office/officeart/2005/8/layout/hierarchy4"/>
    <dgm:cxn modelId="{2DCEA214-FA8F-482C-8040-FE17261C9AB6}" type="presParOf" srcId="{1D02B708-0D69-4ED3-ABA4-B0CDFFABB8E3}" destId="{1C67748C-12FD-4BE3-9584-0EFE12D53C72}" srcOrd="1" destOrd="0" presId="urn:microsoft.com/office/officeart/2005/8/layout/hierarchy4"/>
  </dgm:cxnLst>
  <dgm:bg/>
  <dgm:whole/>
</dgm:dataModel>
</file>

<file path=ppt/diagrams/data84.xml><?xml version="1.0" encoding="utf-8"?>
<dgm:dataModel xmlns:dgm="http://schemas.openxmlformats.org/drawingml/2006/diagram" xmlns:a="http://schemas.openxmlformats.org/drawingml/2006/main">
  <dgm:ptLst>
    <dgm:pt modelId="{10ED40AF-DFB1-4943-B6DB-2A904FAA918A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C97AD6D3-66EE-45B8-AE90-40B9CCA102FB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800" dirty="0" smtClean="0"/>
            <a:t>Domingo Antonio                               De Arango Valdés</a:t>
          </a:r>
          <a:endParaRPr lang="es-CO" sz="1800" dirty="0"/>
        </a:p>
      </dgm:t>
    </dgm:pt>
    <dgm:pt modelId="{8E2CD47D-BF64-4604-9A68-17B3A8227687}" type="parTrans" cxnId="{A815CE77-A67D-4A2C-B07E-B138D4B369DC}">
      <dgm:prSet/>
      <dgm:spPr/>
      <dgm:t>
        <a:bodyPr/>
        <a:lstStyle/>
        <a:p>
          <a:endParaRPr lang="es-CO"/>
        </a:p>
      </dgm:t>
    </dgm:pt>
    <dgm:pt modelId="{CF673D92-773E-4618-9DD7-1F05932DA205}" type="sibTrans" cxnId="{A815CE77-A67D-4A2C-B07E-B138D4B369DC}">
      <dgm:prSet/>
      <dgm:spPr/>
      <dgm:t>
        <a:bodyPr/>
        <a:lstStyle/>
        <a:p>
          <a:endParaRPr lang="es-CO"/>
        </a:p>
      </dgm:t>
    </dgm:pt>
    <dgm:pt modelId="{08B07280-BA90-4A2D-A056-C3A6918F3C3A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2000" dirty="0" smtClean="0"/>
            <a:t>Olaya De Zafra Castrillón</a:t>
          </a:r>
          <a:endParaRPr lang="es-CO" sz="2000" dirty="0"/>
        </a:p>
      </dgm:t>
    </dgm:pt>
    <dgm:pt modelId="{25DD333A-2BD1-4554-AAA0-17800684E4D9}" type="parTrans" cxnId="{3294C7EA-597B-485D-99F2-3490AF6D0897}">
      <dgm:prSet/>
      <dgm:spPr/>
      <dgm:t>
        <a:bodyPr/>
        <a:lstStyle/>
        <a:p>
          <a:endParaRPr lang="es-CO"/>
        </a:p>
      </dgm:t>
    </dgm:pt>
    <dgm:pt modelId="{CFEE7AB7-20BF-46B6-B148-226D2C82C811}" type="sibTrans" cxnId="{3294C7EA-597B-485D-99F2-3490AF6D0897}">
      <dgm:prSet/>
      <dgm:spPr/>
      <dgm:t>
        <a:bodyPr/>
        <a:lstStyle/>
        <a:p>
          <a:endParaRPr lang="es-CO"/>
        </a:p>
      </dgm:t>
    </dgm:pt>
    <dgm:pt modelId="{AEDF4FE4-6CF1-4C33-94E6-55EFB6C8A964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800" dirty="0" smtClean="0"/>
            <a:t>Fernando                              Jaramillo De Zafra                          </a:t>
          </a:r>
          <a:r>
            <a:rPr lang="es-CO" sz="1200" dirty="0" smtClean="0">
              <a:sym typeface="Wingdings" pitchFamily="2" charset="2"/>
            </a:rPr>
            <a:t> D 86 </a:t>
          </a:r>
          <a:endParaRPr lang="es-CO" sz="1200" dirty="0"/>
        </a:p>
      </dgm:t>
    </dgm:pt>
    <dgm:pt modelId="{32B3C0DE-D96F-4C5B-A95E-04C3B664EE3C}" type="parTrans" cxnId="{0FF20460-CE78-459A-A762-32112FD7B98D}">
      <dgm:prSet/>
      <dgm:spPr/>
      <dgm:t>
        <a:bodyPr/>
        <a:lstStyle/>
        <a:p>
          <a:endParaRPr lang="es-CO"/>
        </a:p>
      </dgm:t>
    </dgm:pt>
    <dgm:pt modelId="{752A19ED-C45D-40B4-A0FB-A08791248EBD}" type="sibTrans" cxnId="{0FF20460-CE78-459A-A762-32112FD7B98D}">
      <dgm:prSet/>
      <dgm:spPr/>
      <dgm:t>
        <a:bodyPr/>
        <a:lstStyle/>
        <a:p>
          <a:endParaRPr lang="es-CO"/>
        </a:p>
      </dgm:t>
    </dgm:pt>
    <dgm:pt modelId="{10D366FB-E9F8-4302-A3FB-CDF15A9D25D7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800" dirty="0" smtClean="0"/>
            <a:t>María  Castrillón Heredia</a:t>
          </a:r>
          <a:r>
            <a:rPr lang="es-CO" sz="1600" dirty="0" smtClean="0"/>
            <a:t>              </a:t>
          </a:r>
          <a:r>
            <a:rPr lang="es-CO" sz="1200" dirty="0" smtClean="0">
              <a:sym typeface="Wingdings" pitchFamily="2" charset="2"/>
            </a:rPr>
            <a:t> D 87 </a:t>
          </a:r>
          <a:endParaRPr lang="es-CO" sz="1200" dirty="0"/>
        </a:p>
      </dgm:t>
    </dgm:pt>
    <dgm:pt modelId="{05089A88-5751-4679-9284-4C3193B2918A}" type="parTrans" cxnId="{7B00466F-0B11-44EE-ABF7-EA673B1F0316}">
      <dgm:prSet/>
      <dgm:spPr/>
      <dgm:t>
        <a:bodyPr/>
        <a:lstStyle/>
        <a:p>
          <a:endParaRPr lang="es-CO"/>
        </a:p>
      </dgm:t>
    </dgm:pt>
    <dgm:pt modelId="{ED2B5291-D596-4E7E-A6C5-FD5C679CE23C}" type="sibTrans" cxnId="{7B00466F-0B11-44EE-ABF7-EA673B1F0316}">
      <dgm:prSet/>
      <dgm:spPr/>
      <dgm:t>
        <a:bodyPr/>
        <a:lstStyle/>
        <a:p>
          <a:endParaRPr lang="es-CO"/>
        </a:p>
      </dgm:t>
    </dgm:pt>
    <dgm:pt modelId="{1C037F5C-E688-4AE1-A918-4F3C7B0436B4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2000" i="0" dirty="0" smtClean="0"/>
            <a:t>Esteban Arango Zafra</a:t>
          </a:r>
          <a:endParaRPr lang="es-CO" sz="2000" i="0" dirty="0"/>
        </a:p>
      </dgm:t>
    </dgm:pt>
    <dgm:pt modelId="{0169FC82-0B70-4AB4-87A2-875205A9EC2D}" type="sibTrans" cxnId="{0479FAA5-C90C-4A67-AF04-ED49727987B8}">
      <dgm:prSet/>
      <dgm:spPr/>
      <dgm:t>
        <a:bodyPr/>
        <a:lstStyle/>
        <a:p>
          <a:endParaRPr lang="es-CO"/>
        </a:p>
      </dgm:t>
    </dgm:pt>
    <dgm:pt modelId="{58D7DAE4-FF79-4C0B-A90C-14BE58F7243F}" type="parTrans" cxnId="{0479FAA5-C90C-4A67-AF04-ED49727987B8}">
      <dgm:prSet/>
      <dgm:spPr/>
      <dgm:t>
        <a:bodyPr/>
        <a:lstStyle/>
        <a:p>
          <a:endParaRPr lang="es-CO"/>
        </a:p>
      </dgm:t>
    </dgm:pt>
    <dgm:pt modelId="{EE754F7E-CFC1-4E2C-B17F-181A64D8C881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800" i="1" dirty="0" smtClean="0"/>
            <a:t>José Ignacio Arango Vélez                                                    </a:t>
          </a:r>
          <a:r>
            <a:rPr lang="es-CO" sz="1800" i="1" dirty="0" smtClean="0"/>
            <a:t>Tatarabuelo de José Vicente González Arango - (9 de 16)</a:t>
          </a:r>
          <a:endParaRPr lang="es-CO" sz="1800" i="1" dirty="0"/>
        </a:p>
      </dgm:t>
    </dgm:pt>
    <dgm:pt modelId="{A6AC1B85-23BF-4304-B0BB-BA21012E7B2B}" type="sibTrans" cxnId="{722F4176-54CD-4B25-BBCD-533E99598226}">
      <dgm:prSet/>
      <dgm:spPr/>
      <dgm:t>
        <a:bodyPr/>
        <a:lstStyle/>
        <a:p>
          <a:endParaRPr lang="es-CO"/>
        </a:p>
      </dgm:t>
    </dgm:pt>
    <dgm:pt modelId="{B1D57654-B6B3-49DD-8644-4B63FDEA1B7D}" type="parTrans" cxnId="{722F4176-54CD-4B25-BBCD-533E99598226}">
      <dgm:prSet/>
      <dgm:spPr/>
      <dgm:t>
        <a:bodyPr/>
        <a:lstStyle/>
        <a:p>
          <a:endParaRPr lang="es-CO"/>
        </a:p>
      </dgm:t>
    </dgm:pt>
    <dgm:pt modelId="{E75BF49A-0BBD-418B-A465-D5C73CDDC862}" type="pres">
      <dgm:prSet presAssocID="{10ED40AF-DFB1-4943-B6DB-2A904FAA918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54E1281B-1140-44AE-8EBD-CA373DE6F152}" type="pres">
      <dgm:prSet presAssocID="{EE754F7E-CFC1-4E2C-B17F-181A64D8C881}" presName="vertOne" presStyleCnt="0"/>
      <dgm:spPr/>
    </dgm:pt>
    <dgm:pt modelId="{F64DB81B-BE78-40B3-86E8-756ED8FBD4E7}" type="pres">
      <dgm:prSet presAssocID="{EE754F7E-CFC1-4E2C-B17F-181A64D8C881}" presName="txOne" presStyleLbl="node0" presStyleIdx="0" presStyleCnt="1" custLinFactNeighborX="-395" custLinFactNeighborY="3927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857A5483-2BF6-4CF8-B523-578CBA1780AC}" type="pres">
      <dgm:prSet presAssocID="{EE754F7E-CFC1-4E2C-B17F-181A64D8C881}" presName="parTransOne" presStyleCnt="0"/>
      <dgm:spPr/>
    </dgm:pt>
    <dgm:pt modelId="{3A5CE53A-6910-43DB-B145-36E91D54BD39}" type="pres">
      <dgm:prSet presAssocID="{EE754F7E-CFC1-4E2C-B17F-181A64D8C881}" presName="horzOne" presStyleCnt="0"/>
      <dgm:spPr/>
    </dgm:pt>
    <dgm:pt modelId="{AE3FB733-01AE-4345-822F-9647C88054C1}" type="pres">
      <dgm:prSet presAssocID="{1C037F5C-E688-4AE1-A918-4F3C7B0436B4}" presName="vertTwo" presStyleCnt="0"/>
      <dgm:spPr/>
    </dgm:pt>
    <dgm:pt modelId="{B0378B7B-86F8-40FA-9E3C-208116AF38B7}" type="pres">
      <dgm:prSet presAssocID="{1C037F5C-E688-4AE1-A918-4F3C7B0436B4}" presName="txTwo" presStyleLbl="node2" presStyleIdx="0" presStyleCnt="1" custLinFactNeighborX="-395" custLinFactNeighborY="25425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1DC63C60-012B-42EC-A9B4-EFDB74225ACE}" type="pres">
      <dgm:prSet presAssocID="{1C037F5C-E688-4AE1-A918-4F3C7B0436B4}" presName="parTransTwo" presStyleCnt="0"/>
      <dgm:spPr/>
    </dgm:pt>
    <dgm:pt modelId="{852E189E-F864-4ABC-9D95-4D4E71B86229}" type="pres">
      <dgm:prSet presAssocID="{1C037F5C-E688-4AE1-A918-4F3C7B0436B4}" presName="horzTwo" presStyleCnt="0"/>
      <dgm:spPr/>
    </dgm:pt>
    <dgm:pt modelId="{31F4ABB6-67B7-4177-B0DB-A0AA628BBDE7}" type="pres">
      <dgm:prSet presAssocID="{C97AD6D3-66EE-45B8-AE90-40B9CCA102FB}" presName="vertThree" presStyleCnt="0"/>
      <dgm:spPr/>
    </dgm:pt>
    <dgm:pt modelId="{1324695A-3F5E-42CA-BFEA-D69EF09146B3}" type="pres">
      <dgm:prSet presAssocID="{C97AD6D3-66EE-45B8-AE90-40B9CCA102FB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B290A5ED-4DCF-4F9E-A15E-B868A4FFA06D}" type="pres">
      <dgm:prSet presAssocID="{C97AD6D3-66EE-45B8-AE90-40B9CCA102FB}" presName="horzThree" presStyleCnt="0"/>
      <dgm:spPr/>
    </dgm:pt>
    <dgm:pt modelId="{0BAF6A0A-B2C6-4A15-B1F7-CDD33AE8AB2A}" type="pres">
      <dgm:prSet presAssocID="{CF673D92-773E-4618-9DD7-1F05932DA205}" presName="sibSpaceThree" presStyleCnt="0"/>
      <dgm:spPr/>
    </dgm:pt>
    <dgm:pt modelId="{C3AA2485-0881-4D96-BC5C-6AE941FAB30D}" type="pres">
      <dgm:prSet presAssocID="{08B07280-BA90-4A2D-A056-C3A6918F3C3A}" presName="vertThree" presStyleCnt="0"/>
      <dgm:spPr/>
    </dgm:pt>
    <dgm:pt modelId="{517CB884-0C15-40C4-9E3A-A7859918DC00}" type="pres">
      <dgm:prSet presAssocID="{08B07280-BA90-4A2D-A056-C3A6918F3C3A}" presName="txThre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E5055F01-E00E-4D12-BE2E-D9CA57309286}" type="pres">
      <dgm:prSet presAssocID="{08B07280-BA90-4A2D-A056-C3A6918F3C3A}" presName="parTransThree" presStyleCnt="0"/>
      <dgm:spPr/>
    </dgm:pt>
    <dgm:pt modelId="{B97ED3E1-045E-4C83-8C1F-C7FA916D7586}" type="pres">
      <dgm:prSet presAssocID="{08B07280-BA90-4A2D-A056-C3A6918F3C3A}" presName="horzThree" presStyleCnt="0"/>
      <dgm:spPr/>
    </dgm:pt>
    <dgm:pt modelId="{7CC419DD-8CD6-4919-8F08-B704F2E86E00}" type="pres">
      <dgm:prSet presAssocID="{AEDF4FE4-6CF1-4C33-94E6-55EFB6C8A964}" presName="vertFour" presStyleCnt="0">
        <dgm:presLayoutVars>
          <dgm:chPref val="3"/>
        </dgm:presLayoutVars>
      </dgm:prSet>
      <dgm:spPr/>
    </dgm:pt>
    <dgm:pt modelId="{4C71F29E-1568-475C-AA69-376CCC0A7C7F}" type="pres">
      <dgm:prSet presAssocID="{AEDF4FE4-6CF1-4C33-94E6-55EFB6C8A964}" presName="txFour" presStyleLbl="node4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DECDB569-5E21-402B-9253-76E0D18AA3C5}" type="pres">
      <dgm:prSet presAssocID="{AEDF4FE4-6CF1-4C33-94E6-55EFB6C8A964}" presName="horzFour" presStyleCnt="0"/>
      <dgm:spPr/>
    </dgm:pt>
    <dgm:pt modelId="{0585CEE8-28DA-43FB-BEC6-C02591824711}" type="pres">
      <dgm:prSet presAssocID="{752A19ED-C45D-40B4-A0FB-A08791248EBD}" presName="sibSpaceFour" presStyleCnt="0"/>
      <dgm:spPr/>
    </dgm:pt>
    <dgm:pt modelId="{155779A0-DAA6-4BA8-A74C-80900164B0BA}" type="pres">
      <dgm:prSet presAssocID="{10D366FB-E9F8-4302-A3FB-CDF15A9D25D7}" presName="vertFour" presStyleCnt="0">
        <dgm:presLayoutVars>
          <dgm:chPref val="3"/>
        </dgm:presLayoutVars>
      </dgm:prSet>
      <dgm:spPr/>
    </dgm:pt>
    <dgm:pt modelId="{1D97D4D9-9E45-4993-8A31-44E5CEB86ED0}" type="pres">
      <dgm:prSet presAssocID="{10D366FB-E9F8-4302-A3FB-CDF15A9D25D7}" presName="txFour" presStyleLbl="node4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E473EA2B-07F2-4019-9017-817BE621B9FB}" type="pres">
      <dgm:prSet presAssocID="{10D366FB-E9F8-4302-A3FB-CDF15A9D25D7}" presName="horzFour" presStyleCnt="0"/>
      <dgm:spPr/>
    </dgm:pt>
  </dgm:ptLst>
  <dgm:cxnLst>
    <dgm:cxn modelId="{B217C16E-121B-4625-89C4-F07DD725F8E7}" type="presOf" srcId="{08B07280-BA90-4A2D-A056-C3A6918F3C3A}" destId="{517CB884-0C15-40C4-9E3A-A7859918DC00}" srcOrd="0" destOrd="0" presId="urn:microsoft.com/office/officeart/2005/8/layout/hierarchy4"/>
    <dgm:cxn modelId="{ADA70D62-DC8E-43AB-A1CE-7BFD05F3EA32}" type="presOf" srcId="{1C037F5C-E688-4AE1-A918-4F3C7B0436B4}" destId="{B0378B7B-86F8-40FA-9E3C-208116AF38B7}" srcOrd="0" destOrd="0" presId="urn:microsoft.com/office/officeart/2005/8/layout/hierarchy4"/>
    <dgm:cxn modelId="{0FF20460-CE78-459A-A762-32112FD7B98D}" srcId="{08B07280-BA90-4A2D-A056-C3A6918F3C3A}" destId="{AEDF4FE4-6CF1-4C33-94E6-55EFB6C8A964}" srcOrd="0" destOrd="0" parTransId="{32B3C0DE-D96F-4C5B-A95E-04C3B664EE3C}" sibTransId="{752A19ED-C45D-40B4-A0FB-A08791248EBD}"/>
    <dgm:cxn modelId="{9B8F799A-BBDA-473F-8D49-01C33FD30160}" type="presOf" srcId="{EE754F7E-CFC1-4E2C-B17F-181A64D8C881}" destId="{F64DB81B-BE78-40B3-86E8-756ED8FBD4E7}" srcOrd="0" destOrd="0" presId="urn:microsoft.com/office/officeart/2005/8/layout/hierarchy4"/>
    <dgm:cxn modelId="{B2F84AAE-EC0A-4D24-83E0-B7748D8BF2CD}" type="presOf" srcId="{10ED40AF-DFB1-4943-B6DB-2A904FAA918A}" destId="{E75BF49A-0BBD-418B-A465-D5C73CDDC862}" srcOrd="0" destOrd="0" presId="urn:microsoft.com/office/officeart/2005/8/layout/hierarchy4"/>
    <dgm:cxn modelId="{15F93932-0E77-4C74-9BC0-75508634D440}" type="presOf" srcId="{AEDF4FE4-6CF1-4C33-94E6-55EFB6C8A964}" destId="{4C71F29E-1568-475C-AA69-376CCC0A7C7F}" srcOrd="0" destOrd="0" presId="urn:microsoft.com/office/officeart/2005/8/layout/hierarchy4"/>
    <dgm:cxn modelId="{0479FAA5-C90C-4A67-AF04-ED49727987B8}" srcId="{EE754F7E-CFC1-4E2C-B17F-181A64D8C881}" destId="{1C037F5C-E688-4AE1-A918-4F3C7B0436B4}" srcOrd="0" destOrd="0" parTransId="{58D7DAE4-FF79-4C0B-A90C-14BE58F7243F}" sibTransId="{0169FC82-0B70-4AB4-87A2-875205A9EC2D}"/>
    <dgm:cxn modelId="{3294C7EA-597B-485D-99F2-3490AF6D0897}" srcId="{1C037F5C-E688-4AE1-A918-4F3C7B0436B4}" destId="{08B07280-BA90-4A2D-A056-C3A6918F3C3A}" srcOrd="1" destOrd="0" parTransId="{25DD333A-2BD1-4554-AAA0-17800684E4D9}" sibTransId="{CFEE7AB7-20BF-46B6-B148-226D2C82C811}"/>
    <dgm:cxn modelId="{3C222FA1-184B-43FE-AFA2-279D2983C7D7}" type="presOf" srcId="{C97AD6D3-66EE-45B8-AE90-40B9CCA102FB}" destId="{1324695A-3F5E-42CA-BFEA-D69EF09146B3}" srcOrd="0" destOrd="0" presId="urn:microsoft.com/office/officeart/2005/8/layout/hierarchy4"/>
    <dgm:cxn modelId="{7B00466F-0B11-44EE-ABF7-EA673B1F0316}" srcId="{08B07280-BA90-4A2D-A056-C3A6918F3C3A}" destId="{10D366FB-E9F8-4302-A3FB-CDF15A9D25D7}" srcOrd="1" destOrd="0" parTransId="{05089A88-5751-4679-9284-4C3193B2918A}" sibTransId="{ED2B5291-D596-4E7E-A6C5-FD5C679CE23C}"/>
    <dgm:cxn modelId="{722F4176-54CD-4B25-BBCD-533E99598226}" srcId="{10ED40AF-DFB1-4943-B6DB-2A904FAA918A}" destId="{EE754F7E-CFC1-4E2C-B17F-181A64D8C881}" srcOrd="0" destOrd="0" parTransId="{B1D57654-B6B3-49DD-8644-4B63FDEA1B7D}" sibTransId="{A6AC1B85-23BF-4304-B0BB-BA21012E7B2B}"/>
    <dgm:cxn modelId="{4F810EF6-324A-4B10-8A9E-BB33E25D1904}" type="presOf" srcId="{10D366FB-E9F8-4302-A3FB-CDF15A9D25D7}" destId="{1D97D4D9-9E45-4993-8A31-44E5CEB86ED0}" srcOrd="0" destOrd="0" presId="urn:microsoft.com/office/officeart/2005/8/layout/hierarchy4"/>
    <dgm:cxn modelId="{A815CE77-A67D-4A2C-B07E-B138D4B369DC}" srcId="{1C037F5C-E688-4AE1-A918-4F3C7B0436B4}" destId="{C97AD6D3-66EE-45B8-AE90-40B9CCA102FB}" srcOrd="0" destOrd="0" parTransId="{8E2CD47D-BF64-4604-9A68-17B3A8227687}" sibTransId="{CF673D92-773E-4618-9DD7-1F05932DA205}"/>
    <dgm:cxn modelId="{9CCD3103-40FA-4ADE-8F36-091D0160D86B}" type="presParOf" srcId="{E75BF49A-0BBD-418B-A465-D5C73CDDC862}" destId="{54E1281B-1140-44AE-8EBD-CA373DE6F152}" srcOrd="0" destOrd="0" presId="urn:microsoft.com/office/officeart/2005/8/layout/hierarchy4"/>
    <dgm:cxn modelId="{49C3497C-6040-4FA8-A28C-FB2B6B34A97E}" type="presParOf" srcId="{54E1281B-1140-44AE-8EBD-CA373DE6F152}" destId="{F64DB81B-BE78-40B3-86E8-756ED8FBD4E7}" srcOrd="0" destOrd="0" presId="urn:microsoft.com/office/officeart/2005/8/layout/hierarchy4"/>
    <dgm:cxn modelId="{4EFDA487-8756-47F2-9829-D8FE4CD3CE71}" type="presParOf" srcId="{54E1281B-1140-44AE-8EBD-CA373DE6F152}" destId="{857A5483-2BF6-4CF8-B523-578CBA1780AC}" srcOrd="1" destOrd="0" presId="urn:microsoft.com/office/officeart/2005/8/layout/hierarchy4"/>
    <dgm:cxn modelId="{D6C877F6-0958-4CA9-BF61-60290A119B34}" type="presParOf" srcId="{54E1281B-1140-44AE-8EBD-CA373DE6F152}" destId="{3A5CE53A-6910-43DB-B145-36E91D54BD39}" srcOrd="2" destOrd="0" presId="urn:microsoft.com/office/officeart/2005/8/layout/hierarchy4"/>
    <dgm:cxn modelId="{CB1C8A97-8F6B-4610-845C-2DD8FF2A24D6}" type="presParOf" srcId="{3A5CE53A-6910-43DB-B145-36E91D54BD39}" destId="{AE3FB733-01AE-4345-822F-9647C88054C1}" srcOrd="0" destOrd="0" presId="urn:microsoft.com/office/officeart/2005/8/layout/hierarchy4"/>
    <dgm:cxn modelId="{9A492256-C8F0-4EF8-AE0C-6AB9B71475BD}" type="presParOf" srcId="{AE3FB733-01AE-4345-822F-9647C88054C1}" destId="{B0378B7B-86F8-40FA-9E3C-208116AF38B7}" srcOrd="0" destOrd="0" presId="urn:microsoft.com/office/officeart/2005/8/layout/hierarchy4"/>
    <dgm:cxn modelId="{1F11681A-2DFC-46A8-BD45-727DFFCF26A4}" type="presParOf" srcId="{AE3FB733-01AE-4345-822F-9647C88054C1}" destId="{1DC63C60-012B-42EC-A9B4-EFDB74225ACE}" srcOrd="1" destOrd="0" presId="urn:microsoft.com/office/officeart/2005/8/layout/hierarchy4"/>
    <dgm:cxn modelId="{0AB38499-FD39-4E5D-9589-1CC25C4B8787}" type="presParOf" srcId="{AE3FB733-01AE-4345-822F-9647C88054C1}" destId="{852E189E-F864-4ABC-9D95-4D4E71B86229}" srcOrd="2" destOrd="0" presId="urn:microsoft.com/office/officeart/2005/8/layout/hierarchy4"/>
    <dgm:cxn modelId="{40666522-E4B7-4E8A-876D-13E690D7D07C}" type="presParOf" srcId="{852E189E-F864-4ABC-9D95-4D4E71B86229}" destId="{31F4ABB6-67B7-4177-B0DB-A0AA628BBDE7}" srcOrd="0" destOrd="0" presId="urn:microsoft.com/office/officeart/2005/8/layout/hierarchy4"/>
    <dgm:cxn modelId="{6F4787DB-B61A-4792-A666-8413D88CB875}" type="presParOf" srcId="{31F4ABB6-67B7-4177-B0DB-A0AA628BBDE7}" destId="{1324695A-3F5E-42CA-BFEA-D69EF09146B3}" srcOrd="0" destOrd="0" presId="urn:microsoft.com/office/officeart/2005/8/layout/hierarchy4"/>
    <dgm:cxn modelId="{4D535D8B-7B93-4822-A6CF-282ECCB38206}" type="presParOf" srcId="{31F4ABB6-67B7-4177-B0DB-A0AA628BBDE7}" destId="{B290A5ED-4DCF-4F9E-A15E-B868A4FFA06D}" srcOrd="1" destOrd="0" presId="urn:microsoft.com/office/officeart/2005/8/layout/hierarchy4"/>
    <dgm:cxn modelId="{0F6040C6-E4B9-4AED-9859-E58384D3BD31}" type="presParOf" srcId="{852E189E-F864-4ABC-9D95-4D4E71B86229}" destId="{0BAF6A0A-B2C6-4A15-B1F7-CDD33AE8AB2A}" srcOrd="1" destOrd="0" presId="urn:microsoft.com/office/officeart/2005/8/layout/hierarchy4"/>
    <dgm:cxn modelId="{9C12DE63-0DA1-4176-8551-7E5F4203C8A0}" type="presParOf" srcId="{852E189E-F864-4ABC-9D95-4D4E71B86229}" destId="{C3AA2485-0881-4D96-BC5C-6AE941FAB30D}" srcOrd="2" destOrd="0" presId="urn:microsoft.com/office/officeart/2005/8/layout/hierarchy4"/>
    <dgm:cxn modelId="{EC2B0E5C-5F2B-4358-A84D-4EEB07262544}" type="presParOf" srcId="{C3AA2485-0881-4D96-BC5C-6AE941FAB30D}" destId="{517CB884-0C15-40C4-9E3A-A7859918DC00}" srcOrd="0" destOrd="0" presId="urn:microsoft.com/office/officeart/2005/8/layout/hierarchy4"/>
    <dgm:cxn modelId="{9DC73732-6EBF-460D-B4BB-50F165E73001}" type="presParOf" srcId="{C3AA2485-0881-4D96-BC5C-6AE941FAB30D}" destId="{E5055F01-E00E-4D12-BE2E-D9CA57309286}" srcOrd="1" destOrd="0" presId="urn:microsoft.com/office/officeart/2005/8/layout/hierarchy4"/>
    <dgm:cxn modelId="{E91035B3-A63B-48F1-9424-95FE8D098AE6}" type="presParOf" srcId="{C3AA2485-0881-4D96-BC5C-6AE941FAB30D}" destId="{B97ED3E1-045E-4C83-8C1F-C7FA916D7586}" srcOrd="2" destOrd="0" presId="urn:microsoft.com/office/officeart/2005/8/layout/hierarchy4"/>
    <dgm:cxn modelId="{DE78094C-CE1B-450F-BA93-121BEFA5AE82}" type="presParOf" srcId="{B97ED3E1-045E-4C83-8C1F-C7FA916D7586}" destId="{7CC419DD-8CD6-4919-8F08-B704F2E86E00}" srcOrd="0" destOrd="0" presId="urn:microsoft.com/office/officeart/2005/8/layout/hierarchy4"/>
    <dgm:cxn modelId="{4BB662E2-28B5-4ED3-B2AC-284CA4552096}" type="presParOf" srcId="{7CC419DD-8CD6-4919-8F08-B704F2E86E00}" destId="{4C71F29E-1568-475C-AA69-376CCC0A7C7F}" srcOrd="0" destOrd="0" presId="urn:microsoft.com/office/officeart/2005/8/layout/hierarchy4"/>
    <dgm:cxn modelId="{37EB0CFD-70D7-4BF8-A538-1F281534E67F}" type="presParOf" srcId="{7CC419DD-8CD6-4919-8F08-B704F2E86E00}" destId="{DECDB569-5E21-402B-9253-76E0D18AA3C5}" srcOrd="1" destOrd="0" presId="urn:microsoft.com/office/officeart/2005/8/layout/hierarchy4"/>
    <dgm:cxn modelId="{DDDE516C-A9C2-4313-BD25-D59CEE8108FD}" type="presParOf" srcId="{B97ED3E1-045E-4C83-8C1F-C7FA916D7586}" destId="{0585CEE8-28DA-43FB-BEC6-C02591824711}" srcOrd="1" destOrd="0" presId="urn:microsoft.com/office/officeart/2005/8/layout/hierarchy4"/>
    <dgm:cxn modelId="{F95599E0-2DA3-4437-AE8F-94C3C879CFD7}" type="presParOf" srcId="{B97ED3E1-045E-4C83-8C1F-C7FA916D7586}" destId="{155779A0-DAA6-4BA8-A74C-80900164B0BA}" srcOrd="2" destOrd="0" presId="urn:microsoft.com/office/officeart/2005/8/layout/hierarchy4"/>
    <dgm:cxn modelId="{F342BF03-8D13-4FF6-973E-31427AB12999}" type="presParOf" srcId="{155779A0-DAA6-4BA8-A74C-80900164B0BA}" destId="{1D97D4D9-9E45-4993-8A31-44E5CEB86ED0}" srcOrd="0" destOrd="0" presId="urn:microsoft.com/office/officeart/2005/8/layout/hierarchy4"/>
    <dgm:cxn modelId="{0EA2A68E-D674-482A-B8F5-F805DD318ED2}" type="presParOf" srcId="{155779A0-DAA6-4BA8-A74C-80900164B0BA}" destId="{E473EA2B-07F2-4019-9017-817BE621B9FB}" srcOrd="1" destOrd="0" presId="urn:microsoft.com/office/officeart/2005/8/layout/hierarchy4"/>
  </dgm:cxnLst>
  <dgm:bg/>
  <dgm:whole/>
</dgm:dataModel>
</file>

<file path=ppt/diagrams/data85.xml><?xml version="1.0" encoding="utf-8"?>
<dgm:dataModel xmlns:dgm="http://schemas.openxmlformats.org/drawingml/2006/diagram" xmlns:a="http://schemas.openxmlformats.org/drawingml/2006/main">
  <dgm:ptLst>
    <dgm:pt modelId="{10ED40AF-DFB1-4943-B6DB-2A904FAA918A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AEDF4FE4-6CF1-4C33-94E6-55EFB6C8A964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800" i="1" dirty="0" smtClean="0"/>
            <a:t>Fernando Jaramillo de Zafra</a:t>
          </a:r>
          <a:endParaRPr lang="es-CO" sz="2800" i="1" dirty="0"/>
        </a:p>
      </dgm:t>
    </dgm:pt>
    <dgm:pt modelId="{32B3C0DE-D96F-4C5B-A95E-04C3B664EE3C}" type="parTrans" cxnId="{0FF20460-CE78-459A-A762-32112FD7B98D}">
      <dgm:prSet/>
      <dgm:spPr/>
      <dgm:t>
        <a:bodyPr/>
        <a:lstStyle/>
        <a:p>
          <a:endParaRPr lang="es-CO"/>
        </a:p>
      </dgm:t>
    </dgm:pt>
    <dgm:pt modelId="{752A19ED-C45D-40B4-A0FB-A08791248EBD}" type="sibTrans" cxnId="{0FF20460-CE78-459A-A762-32112FD7B98D}">
      <dgm:prSet/>
      <dgm:spPr/>
      <dgm:t>
        <a:bodyPr/>
        <a:lstStyle/>
        <a:p>
          <a:endParaRPr lang="es-CO"/>
        </a:p>
      </dgm:t>
    </dgm:pt>
    <dgm:pt modelId="{FC4DAB3F-F93F-43CC-B125-7FA6C69B38B3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2000" baseline="0" dirty="0" smtClean="0"/>
            <a:t>Juan                               Jaramillo De  Andrade</a:t>
          </a:r>
          <a:endParaRPr lang="es-CO" sz="2000" baseline="0" dirty="0"/>
        </a:p>
      </dgm:t>
    </dgm:pt>
    <dgm:pt modelId="{49A4C111-CB2B-4876-AF1D-65C98C4326AC}" type="parTrans" cxnId="{FC9DB04A-6932-4D0F-B552-5B0685FC7858}">
      <dgm:prSet/>
      <dgm:spPr/>
      <dgm:t>
        <a:bodyPr/>
        <a:lstStyle/>
        <a:p>
          <a:endParaRPr lang="es-CO"/>
        </a:p>
      </dgm:t>
    </dgm:pt>
    <dgm:pt modelId="{4FEDDD39-B7EF-40F3-BF7C-3E3CC59D561D}" type="sibTrans" cxnId="{FC9DB04A-6932-4D0F-B552-5B0685FC7858}">
      <dgm:prSet/>
      <dgm:spPr/>
      <dgm:t>
        <a:bodyPr/>
        <a:lstStyle/>
        <a:p>
          <a:endParaRPr lang="es-CO"/>
        </a:p>
      </dgm:t>
    </dgm:pt>
    <dgm:pt modelId="{3A4D62A1-B5B2-4140-A395-DB45518F52A0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 w="6350"/>
      </dgm:spPr>
      <dgm:t>
        <a:bodyPr/>
        <a:lstStyle/>
        <a:p>
          <a:r>
            <a:rPr lang="es-CO" sz="2000" dirty="0" smtClean="0"/>
            <a:t>Juana                                                                                De Zafra </a:t>
          </a:r>
          <a:r>
            <a:rPr lang="es-CO" sz="2000" dirty="0" err="1" smtClean="0"/>
            <a:t>Taborda</a:t>
          </a:r>
          <a:endParaRPr lang="es-CO" sz="2000" dirty="0"/>
        </a:p>
      </dgm:t>
    </dgm:pt>
    <dgm:pt modelId="{2F24D170-63CA-4D08-BA29-64F0E49A98A0}" type="parTrans" cxnId="{0C977392-A814-4398-9054-48E83B8E8919}">
      <dgm:prSet/>
      <dgm:spPr/>
      <dgm:t>
        <a:bodyPr/>
        <a:lstStyle/>
        <a:p>
          <a:endParaRPr lang="es-CO"/>
        </a:p>
      </dgm:t>
    </dgm:pt>
    <dgm:pt modelId="{3BE78A42-AA4B-453A-AAA4-F059AD02D2F6}" type="sibTrans" cxnId="{0C977392-A814-4398-9054-48E83B8E8919}">
      <dgm:prSet/>
      <dgm:spPr/>
      <dgm:t>
        <a:bodyPr/>
        <a:lstStyle/>
        <a:p>
          <a:endParaRPr lang="es-CO"/>
        </a:p>
      </dgm:t>
    </dgm:pt>
    <dgm:pt modelId="{F76AC25C-B020-4A3F-B784-6D8596B35D0A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800" baseline="0" dirty="0" smtClean="0"/>
            <a:t>Fernando                         De Zafra Fernández</a:t>
          </a:r>
          <a:endParaRPr lang="es-CO" sz="1800" baseline="0" dirty="0"/>
        </a:p>
      </dgm:t>
    </dgm:pt>
    <dgm:pt modelId="{89F50217-88F2-47AB-BD6F-5E5059794783}" type="parTrans" cxnId="{DE3909A4-3F83-4079-8849-A9F4610477AF}">
      <dgm:prSet/>
      <dgm:spPr/>
      <dgm:t>
        <a:bodyPr/>
        <a:lstStyle/>
        <a:p>
          <a:endParaRPr lang="es-CO"/>
        </a:p>
      </dgm:t>
    </dgm:pt>
    <dgm:pt modelId="{DF3D7544-6D9A-4F20-8863-F9B7F77EC7CE}" type="sibTrans" cxnId="{DE3909A4-3F83-4079-8849-A9F4610477AF}">
      <dgm:prSet/>
      <dgm:spPr/>
      <dgm:t>
        <a:bodyPr/>
        <a:lstStyle/>
        <a:p>
          <a:endParaRPr lang="es-CO"/>
        </a:p>
      </dgm:t>
    </dgm:pt>
    <dgm:pt modelId="{DBA164C9-62D2-43F5-A9C3-FFB2740FC627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800" baseline="0" dirty="0" smtClean="0"/>
            <a:t>Juana                                   </a:t>
          </a:r>
          <a:r>
            <a:rPr lang="es-CO" sz="1800" baseline="0" dirty="0" err="1" smtClean="0"/>
            <a:t>Taborda</a:t>
          </a:r>
          <a:r>
            <a:rPr lang="es-CO" sz="1800" baseline="0" dirty="0" smtClean="0"/>
            <a:t> y López De </a:t>
          </a:r>
          <a:r>
            <a:rPr lang="es-CO" sz="1800" baseline="0" dirty="0" err="1" smtClean="0"/>
            <a:t>Santofimia</a:t>
          </a:r>
          <a:endParaRPr lang="es-CO" sz="1800" baseline="0" dirty="0"/>
        </a:p>
      </dgm:t>
    </dgm:pt>
    <dgm:pt modelId="{622AD086-CC60-458E-BEBB-29883C021FE9}" type="parTrans" cxnId="{2486B511-E723-4947-80C7-3865A5C7528C}">
      <dgm:prSet/>
      <dgm:spPr/>
      <dgm:t>
        <a:bodyPr/>
        <a:lstStyle/>
        <a:p>
          <a:endParaRPr lang="es-CO"/>
        </a:p>
      </dgm:t>
    </dgm:pt>
    <dgm:pt modelId="{6D18E19F-6CE6-4F56-8088-F65A1DA54F62}" type="sibTrans" cxnId="{2486B511-E723-4947-80C7-3865A5C7528C}">
      <dgm:prSet/>
      <dgm:spPr/>
      <dgm:t>
        <a:bodyPr/>
        <a:lstStyle/>
        <a:p>
          <a:endParaRPr lang="es-CO"/>
        </a:p>
      </dgm:t>
    </dgm:pt>
    <dgm:pt modelId="{E75BF49A-0BBD-418B-A465-D5C73CDDC862}" type="pres">
      <dgm:prSet presAssocID="{10ED40AF-DFB1-4943-B6DB-2A904FAA918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5F9D92AC-84B0-4A5D-AA75-A90190287CA9}" type="pres">
      <dgm:prSet presAssocID="{AEDF4FE4-6CF1-4C33-94E6-55EFB6C8A964}" presName="vertOne" presStyleCnt="0"/>
      <dgm:spPr/>
    </dgm:pt>
    <dgm:pt modelId="{4FBDA08B-2784-4CB9-A6C7-52959BC66855}" type="pres">
      <dgm:prSet presAssocID="{AEDF4FE4-6CF1-4C33-94E6-55EFB6C8A964}" presName="txOne" presStyleLbl="node0" presStyleIdx="0" presStyleCnt="1" custLinFactNeighborX="509" custLinFactNeighborY="2913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FAAC0FA9-6215-46D7-AC37-A3B1F7C9A754}" type="pres">
      <dgm:prSet presAssocID="{AEDF4FE4-6CF1-4C33-94E6-55EFB6C8A964}" presName="parTransOne" presStyleCnt="0"/>
      <dgm:spPr/>
    </dgm:pt>
    <dgm:pt modelId="{2AE0CFD0-1C62-4B51-BC6C-AA3B464E701C}" type="pres">
      <dgm:prSet presAssocID="{AEDF4FE4-6CF1-4C33-94E6-55EFB6C8A964}" presName="horzOne" presStyleCnt="0"/>
      <dgm:spPr/>
    </dgm:pt>
    <dgm:pt modelId="{4F8DF9B6-3F38-442B-A01C-E2EB1862CBCA}" type="pres">
      <dgm:prSet presAssocID="{FC4DAB3F-F93F-43CC-B125-7FA6C69B38B3}" presName="vertTwo" presStyleCnt="0"/>
      <dgm:spPr/>
    </dgm:pt>
    <dgm:pt modelId="{FFA10C4C-27A2-4F21-B269-A24FFD2B37BB}" type="pres">
      <dgm:prSet presAssocID="{FC4DAB3F-F93F-43CC-B125-7FA6C69B38B3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79202DA9-9EFA-441D-B093-F0712BDBB42F}" type="pres">
      <dgm:prSet presAssocID="{FC4DAB3F-F93F-43CC-B125-7FA6C69B38B3}" presName="horzTwo" presStyleCnt="0"/>
      <dgm:spPr/>
    </dgm:pt>
    <dgm:pt modelId="{2682EC1D-E6EF-496B-AC15-DA9ED96D954A}" type="pres">
      <dgm:prSet presAssocID="{4FEDDD39-B7EF-40F3-BF7C-3E3CC59D561D}" presName="sibSpaceTwo" presStyleCnt="0"/>
      <dgm:spPr/>
    </dgm:pt>
    <dgm:pt modelId="{5AEA1EDF-92C6-44B5-B393-25139607401C}" type="pres">
      <dgm:prSet presAssocID="{3A4D62A1-B5B2-4140-A395-DB45518F52A0}" presName="vertTwo" presStyleCnt="0"/>
      <dgm:spPr/>
    </dgm:pt>
    <dgm:pt modelId="{6E8FF146-8CC7-49F3-B560-B8D324B57B60}" type="pres">
      <dgm:prSet presAssocID="{3A4D62A1-B5B2-4140-A395-DB45518F52A0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979441D7-E329-4039-911C-93F9EF7D263F}" type="pres">
      <dgm:prSet presAssocID="{3A4D62A1-B5B2-4140-A395-DB45518F52A0}" presName="parTransTwo" presStyleCnt="0"/>
      <dgm:spPr/>
    </dgm:pt>
    <dgm:pt modelId="{CE965BAF-5C25-418E-BBE7-B290C1AF9B74}" type="pres">
      <dgm:prSet presAssocID="{3A4D62A1-B5B2-4140-A395-DB45518F52A0}" presName="horzTwo" presStyleCnt="0"/>
      <dgm:spPr/>
    </dgm:pt>
    <dgm:pt modelId="{ADC5E08C-1726-4511-85C1-8A3E2D148996}" type="pres">
      <dgm:prSet presAssocID="{F76AC25C-B020-4A3F-B784-6D8596B35D0A}" presName="vertThree" presStyleCnt="0"/>
      <dgm:spPr/>
    </dgm:pt>
    <dgm:pt modelId="{CD172AFC-9FDC-42BB-89B0-BA0E93EEC46C}" type="pres">
      <dgm:prSet presAssocID="{F76AC25C-B020-4A3F-B784-6D8596B35D0A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72CD58A0-0AA4-47E0-B3FA-C60EE6BFEC5C}" type="pres">
      <dgm:prSet presAssocID="{F76AC25C-B020-4A3F-B784-6D8596B35D0A}" presName="horzThree" presStyleCnt="0"/>
      <dgm:spPr/>
    </dgm:pt>
    <dgm:pt modelId="{DE68181D-4ACC-4C8B-9673-4745756F0294}" type="pres">
      <dgm:prSet presAssocID="{DF3D7544-6D9A-4F20-8863-F9B7F77EC7CE}" presName="sibSpaceThree" presStyleCnt="0"/>
      <dgm:spPr/>
    </dgm:pt>
    <dgm:pt modelId="{9DA36A79-5A4A-44F2-BCD3-726BAEB6096E}" type="pres">
      <dgm:prSet presAssocID="{DBA164C9-62D2-43F5-A9C3-FFB2740FC627}" presName="vertThree" presStyleCnt="0"/>
      <dgm:spPr/>
    </dgm:pt>
    <dgm:pt modelId="{C042BAD9-9D9A-4677-9E32-404F3B1E8C4F}" type="pres">
      <dgm:prSet presAssocID="{DBA164C9-62D2-43F5-A9C3-FFB2740FC627}" presName="txThre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FEF81BBA-2FF5-4D13-BB29-5E4817FFBC8A}" type="pres">
      <dgm:prSet presAssocID="{DBA164C9-62D2-43F5-A9C3-FFB2740FC627}" presName="horzThree" presStyleCnt="0"/>
      <dgm:spPr/>
    </dgm:pt>
  </dgm:ptLst>
  <dgm:cxnLst>
    <dgm:cxn modelId="{FC9DB04A-6932-4D0F-B552-5B0685FC7858}" srcId="{AEDF4FE4-6CF1-4C33-94E6-55EFB6C8A964}" destId="{FC4DAB3F-F93F-43CC-B125-7FA6C69B38B3}" srcOrd="0" destOrd="0" parTransId="{49A4C111-CB2B-4876-AF1D-65C98C4326AC}" sibTransId="{4FEDDD39-B7EF-40F3-BF7C-3E3CC59D561D}"/>
    <dgm:cxn modelId="{B08A14CC-F2D9-4E23-A286-B1227C4D78BA}" type="presOf" srcId="{3A4D62A1-B5B2-4140-A395-DB45518F52A0}" destId="{6E8FF146-8CC7-49F3-B560-B8D324B57B60}" srcOrd="0" destOrd="0" presId="urn:microsoft.com/office/officeart/2005/8/layout/hierarchy4"/>
    <dgm:cxn modelId="{0FF20460-CE78-459A-A762-32112FD7B98D}" srcId="{10ED40AF-DFB1-4943-B6DB-2A904FAA918A}" destId="{AEDF4FE4-6CF1-4C33-94E6-55EFB6C8A964}" srcOrd="0" destOrd="0" parTransId="{32B3C0DE-D96F-4C5B-A95E-04C3B664EE3C}" sibTransId="{752A19ED-C45D-40B4-A0FB-A08791248EBD}"/>
    <dgm:cxn modelId="{2486B511-E723-4947-80C7-3865A5C7528C}" srcId="{3A4D62A1-B5B2-4140-A395-DB45518F52A0}" destId="{DBA164C9-62D2-43F5-A9C3-FFB2740FC627}" srcOrd="1" destOrd="0" parTransId="{622AD086-CC60-458E-BEBB-29883C021FE9}" sibTransId="{6D18E19F-6CE6-4F56-8088-F65A1DA54F62}"/>
    <dgm:cxn modelId="{0C977392-A814-4398-9054-48E83B8E8919}" srcId="{AEDF4FE4-6CF1-4C33-94E6-55EFB6C8A964}" destId="{3A4D62A1-B5B2-4140-A395-DB45518F52A0}" srcOrd="1" destOrd="0" parTransId="{2F24D170-63CA-4D08-BA29-64F0E49A98A0}" sibTransId="{3BE78A42-AA4B-453A-AAA4-F059AD02D2F6}"/>
    <dgm:cxn modelId="{C04FBA49-40AD-4EF1-8BEB-DB8D6CD76BD6}" type="presOf" srcId="{AEDF4FE4-6CF1-4C33-94E6-55EFB6C8A964}" destId="{4FBDA08B-2784-4CB9-A6C7-52959BC66855}" srcOrd="0" destOrd="0" presId="urn:microsoft.com/office/officeart/2005/8/layout/hierarchy4"/>
    <dgm:cxn modelId="{DE3909A4-3F83-4079-8849-A9F4610477AF}" srcId="{3A4D62A1-B5B2-4140-A395-DB45518F52A0}" destId="{F76AC25C-B020-4A3F-B784-6D8596B35D0A}" srcOrd="0" destOrd="0" parTransId="{89F50217-88F2-47AB-BD6F-5E5059794783}" sibTransId="{DF3D7544-6D9A-4F20-8863-F9B7F77EC7CE}"/>
    <dgm:cxn modelId="{C348B17A-FA38-4421-913A-CACECA9328D8}" type="presOf" srcId="{F76AC25C-B020-4A3F-B784-6D8596B35D0A}" destId="{CD172AFC-9FDC-42BB-89B0-BA0E93EEC46C}" srcOrd="0" destOrd="0" presId="urn:microsoft.com/office/officeart/2005/8/layout/hierarchy4"/>
    <dgm:cxn modelId="{22039F3F-5D22-4F3F-A2A1-89DA509A5A56}" type="presOf" srcId="{10ED40AF-DFB1-4943-B6DB-2A904FAA918A}" destId="{E75BF49A-0BBD-418B-A465-D5C73CDDC862}" srcOrd="0" destOrd="0" presId="urn:microsoft.com/office/officeart/2005/8/layout/hierarchy4"/>
    <dgm:cxn modelId="{A1E76DFA-42EB-4B69-88F5-B64E94F7C6C3}" type="presOf" srcId="{DBA164C9-62D2-43F5-A9C3-FFB2740FC627}" destId="{C042BAD9-9D9A-4677-9E32-404F3B1E8C4F}" srcOrd="0" destOrd="0" presId="urn:microsoft.com/office/officeart/2005/8/layout/hierarchy4"/>
    <dgm:cxn modelId="{97052386-8533-4987-A8E2-221C72A52145}" type="presOf" srcId="{FC4DAB3F-F93F-43CC-B125-7FA6C69B38B3}" destId="{FFA10C4C-27A2-4F21-B269-A24FFD2B37BB}" srcOrd="0" destOrd="0" presId="urn:microsoft.com/office/officeart/2005/8/layout/hierarchy4"/>
    <dgm:cxn modelId="{5D52842D-5B5A-4A0E-BA50-3A100D0ED815}" type="presParOf" srcId="{E75BF49A-0BBD-418B-A465-D5C73CDDC862}" destId="{5F9D92AC-84B0-4A5D-AA75-A90190287CA9}" srcOrd="0" destOrd="0" presId="urn:microsoft.com/office/officeart/2005/8/layout/hierarchy4"/>
    <dgm:cxn modelId="{B44D4B77-D735-4273-A607-D1E192D69EA4}" type="presParOf" srcId="{5F9D92AC-84B0-4A5D-AA75-A90190287CA9}" destId="{4FBDA08B-2784-4CB9-A6C7-52959BC66855}" srcOrd="0" destOrd="0" presId="urn:microsoft.com/office/officeart/2005/8/layout/hierarchy4"/>
    <dgm:cxn modelId="{4AC09EA0-AA9A-4111-9689-938B0F30FA6F}" type="presParOf" srcId="{5F9D92AC-84B0-4A5D-AA75-A90190287CA9}" destId="{FAAC0FA9-6215-46D7-AC37-A3B1F7C9A754}" srcOrd="1" destOrd="0" presId="urn:microsoft.com/office/officeart/2005/8/layout/hierarchy4"/>
    <dgm:cxn modelId="{7DFBE8D4-69B4-4BB1-B3A1-017AFFEE93DB}" type="presParOf" srcId="{5F9D92AC-84B0-4A5D-AA75-A90190287CA9}" destId="{2AE0CFD0-1C62-4B51-BC6C-AA3B464E701C}" srcOrd="2" destOrd="0" presId="urn:microsoft.com/office/officeart/2005/8/layout/hierarchy4"/>
    <dgm:cxn modelId="{8DA41218-13FA-445A-A83D-E33D3D20AD8B}" type="presParOf" srcId="{2AE0CFD0-1C62-4B51-BC6C-AA3B464E701C}" destId="{4F8DF9B6-3F38-442B-A01C-E2EB1862CBCA}" srcOrd="0" destOrd="0" presId="urn:microsoft.com/office/officeart/2005/8/layout/hierarchy4"/>
    <dgm:cxn modelId="{B3F16DA9-4D14-4FFA-AEA3-2A4D3702B55A}" type="presParOf" srcId="{4F8DF9B6-3F38-442B-A01C-E2EB1862CBCA}" destId="{FFA10C4C-27A2-4F21-B269-A24FFD2B37BB}" srcOrd="0" destOrd="0" presId="urn:microsoft.com/office/officeart/2005/8/layout/hierarchy4"/>
    <dgm:cxn modelId="{174AABF0-C45A-4F1D-9D34-5BAE3BB02F8B}" type="presParOf" srcId="{4F8DF9B6-3F38-442B-A01C-E2EB1862CBCA}" destId="{79202DA9-9EFA-441D-B093-F0712BDBB42F}" srcOrd="1" destOrd="0" presId="urn:microsoft.com/office/officeart/2005/8/layout/hierarchy4"/>
    <dgm:cxn modelId="{47D2C4D4-9C75-4449-821C-38780501F000}" type="presParOf" srcId="{2AE0CFD0-1C62-4B51-BC6C-AA3B464E701C}" destId="{2682EC1D-E6EF-496B-AC15-DA9ED96D954A}" srcOrd="1" destOrd="0" presId="urn:microsoft.com/office/officeart/2005/8/layout/hierarchy4"/>
    <dgm:cxn modelId="{F0045C44-3CFF-4102-BA4F-0ACF70FFC899}" type="presParOf" srcId="{2AE0CFD0-1C62-4B51-BC6C-AA3B464E701C}" destId="{5AEA1EDF-92C6-44B5-B393-25139607401C}" srcOrd="2" destOrd="0" presId="urn:microsoft.com/office/officeart/2005/8/layout/hierarchy4"/>
    <dgm:cxn modelId="{897E700A-B9CA-45EC-BD24-2E77E050FDE6}" type="presParOf" srcId="{5AEA1EDF-92C6-44B5-B393-25139607401C}" destId="{6E8FF146-8CC7-49F3-B560-B8D324B57B60}" srcOrd="0" destOrd="0" presId="urn:microsoft.com/office/officeart/2005/8/layout/hierarchy4"/>
    <dgm:cxn modelId="{B041CCD4-561B-40B2-8676-07B2F84B79D9}" type="presParOf" srcId="{5AEA1EDF-92C6-44B5-B393-25139607401C}" destId="{979441D7-E329-4039-911C-93F9EF7D263F}" srcOrd="1" destOrd="0" presId="urn:microsoft.com/office/officeart/2005/8/layout/hierarchy4"/>
    <dgm:cxn modelId="{803A1696-1107-4880-B69A-C87C9489E28C}" type="presParOf" srcId="{5AEA1EDF-92C6-44B5-B393-25139607401C}" destId="{CE965BAF-5C25-418E-BBE7-B290C1AF9B74}" srcOrd="2" destOrd="0" presId="urn:microsoft.com/office/officeart/2005/8/layout/hierarchy4"/>
    <dgm:cxn modelId="{B3AA7438-49DD-430D-ADE4-EADC611651E1}" type="presParOf" srcId="{CE965BAF-5C25-418E-BBE7-B290C1AF9B74}" destId="{ADC5E08C-1726-4511-85C1-8A3E2D148996}" srcOrd="0" destOrd="0" presId="urn:microsoft.com/office/officeart/2005/8/layout/hierarchy4"/>
    <dgm:cxn modelId="{99BA8356-541C-46FD-9C1B-11E1FDD24CD5}" type="presParOf" srcId="{ADC5E08C-1726-4511-85C1-8A3E2D148996}" destId="{CD172AFC-9FDC-42BB-89B0-BA0E93EEC46C}" srcOrd="0" destOrd="0" presId="urn:microsoft.com/office/officeart/2005/8/layout/hierarchy4"/>
    <dgm:cxn modelId="{E4FC8A9A-4106-45E0-9265-B4CB4EAFC573}" type="presParOf" srcId="{ADC5E08C-1726-4511-85C1-8A3E2D148996}" destId="{72CD58A0-0AA4-47E0-B3FA-C60EE6BFEC5C}" srcOrd="1" destOrd="0" presId="urn:microsoft.com/office/officeart/2005/8/layout/hierarchy4"/>
    <dgm:cxn modelId="{6811ADFD-CE29-43A5-8D27-A2A375AB0FFA}" type="presParOf" srcId="{CE965BAF-5C25-418E-BBE7-B290C1AF9B74}" destId="{DE68181D-4ACC-4C8B-9673-4745756F0294}" srcOrd="1" destOrd="0" presId="urn:microsoft.com/office/officeart/2005/8/layout/hierarchy4"/>
    <dgm:cxn modelId="{11BF1305-CCE8-4220-8F43-113090F9E000}" type="presParOf" srcId="{CE965BAF-5C25-418E-BBE7-B290C1AF9B74}" destId="{9DA36A79-5A4A-44F2-BCD3-726BAEB6096E}" srcOrd="2" destOrd="0" presId="urn:microsoft.com/office/officeart/2005/8/layout/hierarchy4"/>
    <dgm:cxn modelId="{B2ED4598-1379-430A-9E58-6EFAFA569273}" type="presParOf" srcId="{9DA36A79-5A4A-44F2-BCD3-726BAEB6096E}" destId="{C042BAD9-9D9A-4677-9E32-404F3B1E8C4F}" srcOrd="0" destOrd="0" presId="urn:microsoft.com/office/officeart/2005/8/layout/hierarchy4"/>
    <dgm:cxn modelId="{9C35CE2A-C813-4FE8-BD35-41A498441FDA}" type="presParOf" srcId="{9DA36A79-5A4A-44F2-BCD3-726BAEB6096E}" destId="{FEF81BBA-2FF5-4D13-BB29-5E4817FFBC8A}" srcOrd="1" destOrd="0" presId="urn:microsoft.com/office/officeart/2005/8/layout/hierarchy4"/>
  </dgm:cxnLst>
  <dgm:bg/>
  <dgm:whole/>
</dgm:dataModel>
</file>

<file path=ppt/diagrams/data86.xml><?xml version="1.0" encoding="utf-8"?>
<dgm:dataModel xmlns:dgm="http://schemas.openxmlformats.org/drawingml/2006/diagram" xmlns:a="http://schemas.openxmlformats.org/drawingml/2006/main">
  <dgm:ptLst>
    <dgm:pt modelId="{10ED40AF-DFB1-4943-B6DB-2A904FAA918A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AEDF4FE4-6CF1-4C33-94E6-55EFB6C8A964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400" i="1" dirty="0" smtClean="0"/>
            <a:t>María Castrillón Heredia</a:t>
          </a:r>
          <a:endParaRPr lang="es-CO" sz="2400" i="1" dirty="0"/>
        </a:p>
      </dgm:t>
    </dgm:pt>
    <dgm:pt modelId="{32B3C0DE-D96F-4C5B-A95E-04C3B664EE3C}" type="parTrans" cxnId="{0FF20460-CE78-459A-A762-32112FD7B98D}">
      <dgm:prSet/>
      <dgm:spPr/>
      <dgm:t>
        <a:bodyPr/>
        <a:lstStyle/>
        <a:p>
          <a:endParaRPr lang="es-CO"/>
        </a:p>
      </dgm:t>
    </dgm:pt>
    <dgm:pt modelId="{752A19ED-C45D-40B4-A0FB-A08791248EBD}" type="sibTrans" cxnId="{0FF20460-CE78-459A-A762-32112FD7B98D}">
      <dgm:prSet/>
      <dgm:spPr/>
      <dgm:t>
        <a:bodyPr/>
        <a:lstStyle/>
        <a:p>
          <a:endParaRPr lang="es-CO"/>
        </a:p>
      </dgm:t>
    </dgm:pt>
    <dgm:pt modelId="{FC4DAB3F-F93F-43CC-B125-7FA6C69B38B3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800" baseline="0" dirty="0" smtClean="0"/>
            <a:t>Diego                      Álvarez de Castrillón</a:t>
          </a:r>
          <a:endParaRPr lang="es-CO" sz="1800" baseline="0" dirty="0"/>
        </a:p>
      </dgm:t>
    </dgm:pt>
    <dgm:pt modelId="{49A4C111-CB2B-4876-AF1D-65C98C4326AC}" type="parTrans" cxnId="{FC9DB04A-6932-4D0F-B552-5B0685FC7858}">
      <dgm:prSet/>
      <dgm:spPr/>
      <dgm:t>
        <a:bodyPr/>
        <a:lstStyle/>
        <a:p>
          <a:endParaRPr lang="es-CO"/>
        </a:p>
      </dgm:t>
    </dgm:pt>
    <dgm:pt modelId="{4FEDDD39-B7EF-40F3-BF7C-3E3CC59D561D}" type="sibTrans" cxnId="{FC9DB04A-6932-4D0F-B552-5B0685FC7858}">
      <dgm:prSet/>
      <dgm:spPr/>
      <dgm:t>
        <a:bodyPr/>
        <a:lstStyle/>
        <a:p>
          <a:endParaRPr lang="es-CO"/>
        </a:p>
      </dgm:t>
    </dgm:pt>
    <dgm:pt modelId="{3A4D62A1-B5B2-4140-A395-DB45518F52A0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2000" dirty="0" smtClean="0"/>
            <a:t>Catalina Blandón de Heredia</a:t>
          </a:r>
          <a:endParaRPr lang="es-CO" sz="2000" dirty="0"/>
        </a:p>
      </dgm:t>
    </dgm:pt>
    <dgm:pt modelId="{2F24D170-63CA-4D08-BA29-64F0E49A98A0}" type="parTrans" cxnId="{0C977392-A814-4398-9054-48E83B8E8919}">
      <dgm:prSet/>
      <dgm:spPr/>
      <dgm:t>
        <a:bodyPr/>
        <a:lstStyle/>
        <a:p>
          <a:endParaRPr lang="es-CO"/>
        </a:p>
      </dgm:t>
    </dgm:pt>
    <dgm:pt modelId="{3BE78A42-AA4B-453A-AAA4-F059AD02D2F6}" type="sibTrans" cxnId="{0C977392-A814-4398-9054-48E83B8E8919}">
      <dgm:prSet/>
      <dgm:spPr/>
      <dgm:t>
        <a:bodyPr/>
        <a:lstStyle/>
        <a:p>
          <a:endParaRPr lang="es-CO"/>
        </a:p>
      </dgm:t>
    </dgm:pt>
    <dgm:pt modelId="{F76AC25C-B020-4A3F-B784-6D8596B35D0A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800" baseline="0" dirty="0" smtClean="0"/>
            <a:t>Nicolás Blandón</a:t>
          </a:r>
          <a:endParaRPr lang="es-CO" sz="1800" baseline="0" dirty="0"/>
        </a:p>
      </dgm:t>
    </dgm:pt>
    <dgm:pt modelId="{89F50217-88F2-47AB-BD6F-5E5059794783}" type="parTrans" cxnId="{DE3909A4-3F83-4079-8849-A9F4610477AF}">
      <dgm:prSet/>
      <dgm:spPr/>
      <dgm:t>
        <a:bodyPr/>
        <a:lstStyle/>
        <a:p>
          <a:endParaRPr lang="es-CO"/>
        </a:p>
      </dgm:t>
    </dgm:pt>
    <dgm:pt modelId="{DF3D7544-6D9A-4F20-8863-F9B7F77EC7CE}" type="sibTrans" cxnId="{DE3909A4-3F83-4079-8849-A9F4610477AF}">
      <dgm:prSet/>
      <dgm:spPr/>
      <dgm:t>
        <a:bodyPr/>
        <a:lstStyle/>
        <a:p>
          <a:endParaRPr lang="es-CO"/>
        </a:p>
      </dgm:t>
    </dgm:pt>
    <dgm:pt modelId="{DBA164C9-62D2-43F5-A9C3-FFB2740FC627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800" baseline="0" dirty="0" smtClean="0"/>
            <a:t>Catalina de Heredia</a:t>
          </a:r>
          <a:endParaRPr lang="es-CO" sz="1800" baseline="0" dirty="0"/>
        </a:p>
      </dgm:t>
    </dgm:pt>
    <dgm:pt modelId="{622AD086-CC60-458E-BEBB-29883C021FE9}" type="parTrans" cxnId="{2486B511-E723-4947-80C7-3865A5C7528C}">
      <dgm:prSet/>
      <dgm:spPr/>
      <dgm:t>
        <a:bodyPr/>
        <a:lstStyle/>
        <a:p>
          <a:endParaRPr lang="es-CO"/>
        </a:p>
      </dgm:t>
    </dgm:pt>
    <dgm:pt modelId="{6D18E19F-6CE6-4F56-8088-F65A1DA54F62}" type="sibTrans" cxnId="{2486B511-E723-4947-80C7-3865A5C7528C}">
      <dgm:prSet/>
      <dgm:spPr/>
      <dgm:t>
        <a:bodyPr/>
        <a:lstStyle/>
        <a:p>
          <a:endParaRPr lang="es-CO"/>
        </a:p>
      </dgm:t>
    </dgm:pt>
    <dgm:pt modelId="{A519482F-BE28-4425-B54A-F0B9F30C1DFC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CO" sz="1800" dirty="0" smtClean="0"/>
            <a:t>Juan Ruiz</a:t>
          </a:r>
          <a:endParaRPr lang="es-CO" sz="1800" dirty="0"/>
        </a:p>
      </dgm:t>
    </dgm:pt>
    <dgm:pt modelId="{108A0870-AEA7-4C70-BCAE-6CB10819516F}" type="parTrans" cxnId="{7F626B40-8FC4-4312-97CE-8DFBBEDDFE4A}">
      <dgm:prSet/>
      <dgm:spPr/>
      <dgm:t>
        <a:bodyPr/>
        <a:lstStyle/>
        <a:p>
          <a:endParaRPr lang="es-CO"/>
        </a:p>
      </dgm:t>
    </dgm:pt>
    <dgm:pt modelId="{47C356F3-2E2F-4CAC-B8A1-7E7EBF26B521}" type="sibTrans" cxnId="{7F626B40-8FC4-4312-97CE-8DFBBEDDFE4A}">
      <dgm:prSet/>
      <dgm:spPr/>
      <dgm:t>
        <a:bodyPr/>
        <a:lstStyle/>
        <a:p>
          <a:endParaRPr lang="es-CO"/>
        </a:p>
      </dgm:t>
    </dgm:pt>
    <dgm:pt modelId="{A659BFAD-9645-4E06-A1CC-DB3E3BB01BF8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tx1"/>
        </a:solidFill>
      </dgm:spPr>
      <dgm:t>
        <a:bodyPr/>
        <a:lstStyle/>
        <a:p>
          <a:endParaRPr lang="es-CO" dirty="0"/>
        </a:p>
      </dgm:t>
    </dgm:pt>
    <dgm:pt modelId="{4AF44669-8E3E-48DB-9944-4CF325CC9B4E}" type="parTrans" cxnId="{C596CE26-CF6E-4A3E-BBD3-839FC9D33DAB}">
      <dgm:prSet/>
      <dgm:spPr/>
      <dgm:t>
        <a:bodyPr/>
        <a:lstStyle/>
        <a:p>
          <a:endParaRPr lang="es-CO"/>
        </a:p>
      </dgm:t>
    </dgm:pt>
    <dgm:pt modelId="{414FDD63-36C6-461C-B0ED-8D47922436A9}" type="sibTrans" cxnId="{C596CE26-CF6E-4A3E-BBD3-839FC9D33DAB}">
      <dgm:prSet/>
      <dgm:spPr/>
      <dgm:t>
        <a:bodyPr/>
        <a:lstStyle/>
        <a:p>
          <a:endParaRPr lang="es-CO"/>
        </a:p>
      </dgm:t>
    </dgm:pt>
    <dgm:pt modelId="{E75BF49A-0BBD-418B-A465-D5C73CDDC862}" type="pres">
      <dgm:prSet presAssocID="{10ED40AF-DFB1-4943-B6DB-2A904FAA918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5F9D92AC-84B0-4A5D-AA75-A90190287CA9}" type="pres">
      <dgm:prSet presAssocID="{AEDF4FE4-6CF1-4C33-94E6-55EFB6C8A964}" presName="vertOne" presStyleCnt="0"/>
      <dgm:spPr/>
    </dgm:pt>
    <dgm:pt modelId="{4FBDA08B-2784-4CB9-A6C7-52959BC66855}" type="pres">
      <dgm:prSet presAssocID="{AEDF4FE4-6CF1-4C33-94E6-55EFB6C8A964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FAAC0FA9-6215-46D7-AC37-A3B1F7C9A754}" type="pres">
      <dgm:prSet presAssocID="{AEDF4FE4-6CF1-4C33-94E6-55EFB6C8A964}" presName="parTransOne" presStyleCnt="0"/>
      <dgm:spPr/>
    </dgm:pt>
    <dgm:pt modelId="{2AE0CFD0-1C62-4B51-BC6C-AA3B464E701C}" type="pres">
      <dgm:prSet presAssocID="{AEDF4FE4-6CF1-4C33-94E6-55EFB6C8A964}" presName="horzOne" presStyleCnt="0"/>
      <dgm:spPr/>
    </dgm:pt>
    <dgm:pt modelId="{4F8DF9B6-3F38-442B-A01C-E2EB1862CBCA}" type="pres">
      <dgm:prSet presAssocID="{FC4DAB3F-F93F-43CC-B125-7FA6C69B38B3}" presName="vertTwo" presStyleCnt="0"/>
      <dgm:spPr/>
    </dgm:pt>
    <dgm:pt modelId="{FFA10C4C-27A2-4F21-B269-A24FFD2B37BB}" type="pres">
      <dgm:prSet presAssocID="{FC4DAB3F-F93F-43CC-B125-7FA6C69B38B3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79202DA9-9EFA-441D-B093-F0712BDBB42F}" type="pres">
      <dgm:prSet presAssocID="{FC4DAB3F-F93F-43CC-B125-7FA6C69B38B3}" presName="horzTwo" presStyleCnt="0"/>
      <dgm:spPr/>
    </dgm:pt>
    <dgm:pt modelId="{2682EC1D-E6EF-496B-AC15-DA9ED96D954A}" type="pres">
      <dgm:prSet presAssocID="{4FEDDD39-B7EF-40F3-BF7C-3E3CC59D561D}" presName="sibSpaceTwo" presStyleCnt="0"/>
      <dgm:spPr/>
    </dgm:pt>
    <dgm:pt modelId="{5AEA1EDF-92C6-44B5-B393-25139607401C}" type="pres">
      <dgm:prSet presAssocID="{3A4D62A1-B5B2-4140-A395-DB45518F52A0}" presName="vertTwo" presStyleCnt="0"/>
      <dgm:spPr/>
    </dgm:pt>
    <dgm:pt modelId="{6E8FF146-8CC7-49F3-B560-B8D324B57B60}" type="pres">
      <dgm:prSet presAssocID="{3A4D62A1-B5B2-4140-A395-DB45518F52A0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979441D7-E329-4039-911C-93F9EF7D263F}" type="pres">
      <dgm:prSet presAssocID="{3A4D62A1-B5B2-4140-A395-DB45518F52A0}" presName="parTransTwo" presStyleCnt="0"/>
      <dgm:spPr/>
    </dgm:pt>
    <dgm:pt modelId="{CE965BAF-5C25-418E-BBE7-B290C1AF9B74}" type="pres">
      <dgm:prSet presAssocID="{3A4D62A1-B5B2-4140-A395-DB45518F52A0}" presName="horzTwo" presStyleCnt="0"/>
      <dgm:spPr/>
    </dgm:pt>
    <dgm:pt modelId="{ADC5E08C-1726-4511-85C1-8A3E2D148996}" type="pres">
      <dgm:prSet presAssocID="{F76AC25C-B020-4A3F-B784-6D8596B35D0A}" presName="vertThree" presStyleCnt="0"/>
      <dgm:spPr/>
    </dgm:pt>
    <dgm:pt modelId="{CD172AFC-9FDC-42BB-89B0-BA0E93EEC46C}" type="pres">
      <dgm:prSet presAssocID="{F76AC25C-B020-4A3F-B784-6D8596B35D0A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72CD58A0-0AA4-47E0-B3FA-C60EE6BFEC5C}" type="pres">
      <dgm:prSet presAssocID="{F76AC25C-B020-4A3F-B784-6D8596B35D0A}" presName="horzThree" presStyleCnt="0"/>
      <dgm:spPr/>
    </dgm:pt>
    <dgm:pt modelId="{DE68181D-4ACC-4C8B-9673-4745756F0294}" type="pres">
      <dgm:prSet presAssocID="{DF3D7544-6D9A-4F20-8863-F9B7F77EC7CE}" presName="sibSpaceThree" presStyleCnt="0"/>
      <dgm:spPr/>
    </dgm:pt>
    <dgm:pt modelId="{9DA36A79-5A4A-44F2-BCD3-726BAEB6096E}" type="pres">
      <dgm:prSet presAssocID="{DBA164C9-62D2-43F5-A9C3-FFB2740FC627}" presName="vertThree" presStyleCnt="0"/>
      <dgm:spPr/>
    </dgm:pt>
    <dgm:pt modelId="{C042BAD9-9D9A-4677-9E32-404F3B1E8C4F}" type="pres">
      <dgm:prSet presAssocID="{DBA164C9-62D2-43F5-A9C3-FFB2740FC627}" presName="txThre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E72CF40B-F477-4CD8-9708-65EA291E7D83}" type="pres">
      <dgm:prSet presAssocID="{DBA164C9-62D2-43F5-A9C3-FFB2740FC627}" presName="parTransThree" presStyleCnt="0"/>
      <dgm:spPr/>
    </dgm:pt>
    <dgm:pt modelId="{FEF81BBA-2FF5-4D13-BB29-5E4817FFBC8A}" type="pres">
      <dgm:prSet presAssocID="{DBA164C9-62D2-43F5-A9C3-FFB2740FC627}" presName="horzThree" presStyleCnt="0"/>
      <dgm:spPr/>
    </dgm:pt>
    <dgm:pt modelId="{9911FE52-6523-44C2-8678-B8503353AD0E}" type="pres">
      <dgm:prSet presAssocID="{A519482F-BE28-4425-B54A-F0B9F30C1DFC}" presName="vertFour" presStyleCnt="0">
        <dgm:presLayoutVars>
          <dgm:chPref val="3"/>
        </dgm:presLayoutVars>
      </dgm:prSet>
      <dgm:spPr/>
    </dgm:pt>
    <dgm:pt modelId="{51E1A42B-B899-4C71-AB38-3465D3DA705D}" type="pres">
      <dgm:prSet presAssocID="{A519482F-BE28-4425-B54A-F0B9F30C1DFC}" presName="txFour" presStyleLbl="node4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05E49BF2-4823-457A-ACED-E11EE2E93E92}" type="pres">
      <dgm:prSet presAssocID="{A519482F-BE28-4425-B54A-F0B9F30C1DFC}" presName="horzFour" presStyleCnt="0"/>
      <dgm:spPr/>
    </dgm:pt>
    <dgm:pt modelId="{DC09F0E8-89D7-45E1-8043-1204708BD9AD}" type="pres">
      <dgm:prSet presAssocID="{47C356F3-2E2F-4CAC-B8A1-7E7EBF26B521}" presName="sibSpaceFour" presStyleCnt="0"/>
      <dgm:spPr/>
    </dgm:pt>
    <dgm:pt modelId="{5E6F5982-EDFC-4663-A8DB-9EEFD057518C}" type="pres">
      <dgm:prSet presAssocID="{A659BFAD-9645-4E06-A1CC-DB3E3BB01BF8}" presName="vertFour" presStyleCnt="0">
        <dgm:presLayoutVars>
          <dgm:chPref val="3"/>
        </dgm:presLayoutVars>
      </dgm:prSet>
      <dgm:spPr/>
    </dgm:pt>
    <dgm:pt modelId="{FEFA0A8E-3F66-4399-A47E-561F190D8C0D}" type="pres">
      <dgm:prSet presAssocID="{A659BFAD-9645-4E06-A1CC-DB3E3BB01BF8}" presName="txFour" presStyleLbl="node4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B25E3C79-135D-415F-8101-5AAC3CD14CE1}" type="pres">
      <dgm:prSet presAssocID="{A659BFAD-9645-4E06-A1CC-DB3E3BB01BF8}" presName="horzFour" presStyleCnt="0"/>
      <dgm:spPr/>
    </dgm:pt>
  </dgm:ptLst>
  <dgm:cxnLst>
    <dgm:cxn modelId="{FC9DB04A-6932-4D0F-B552-5B0685FC7858}" srcId="{AEDF4FE4-6CF1-4C33-94E6-55EFB6C8A964}" destId="{FC4DAB3F-F93F-43CC-B125-7FA6C69B38B3}" srcOrd="0" destOrd="0" parTransId="{49A4C111-CB2B-4876-AF1D-65C98C4326AC}" sibTransId="{4FEDDD39-B7EF-40F3-BF7C-3E3CC59D561D}"/>
    <dgm:cxn modelId="{971E46C9-A5E8-4518-8E02-74B3BB8ECAB2}" type="presOf" srcId="{F76AC25C-B020-4A3F-B784-6D8596B35D0A}" destId="{CD172AFC-9FDC-42BB-89B0-BA0E93EEC46C}" srcOrd="0" destOrd="0" presId="urn:microsoft.com/office/officeart/2005/8/layout/hierarchy4"/>
    <dgm:cxn modelId="{7D19E165-38CD-4A99-90A6-745C2ECA8189}" type="presOf" srcId="{AEDF4FE4-6CF1-4C33-94E6-55EFB6C8A964}" destId="{4FBDA08B-2784-4CB9-A6C7-52959BC66855}" srcOrd="0" destOrd="0" presId="urn:microsoft.com/office/officeart/2005/8/layout/hierarchy4"/>
    <dgm:cxn modelId="{7F626B40-8FC4-4312-97CE-8DFBBEDDFE4A}" srcId="{DBA164C9-62D2-43F5-A9C3-FFB2740FC627}" destId="{A519482F-BE28-4425-B54A-F0B9F30C1DFC}" srcOrd="0" destOrd="0" parTransId="{108A0870-AEA7-4C70-BCAE-6CB10819516F}" sibTransId="{47C356F3-2E2F-4CAC-B8A1-7E7EBF26B521}"/>
    <dgm:cxn modelId="{0FF20460-CE78-459A-A762-32112FD7B98D}" srcId="{10ED40AF-DFB1-4943-B6DB-2A904FAA918A}" destId="{AEDF4FE4-6CF1-4C33-94E6-55EFB6C8A964}" srcOrd="0" destOrd="0" parTransId="{32B3C0DE-D96F-4C5B-A95E-04C3B664EE3C}" sibTransId="{752A19ED-C45D-40B4-A0FB-A08791248EBD}"/>
    <dgm:cxn modelId="{2486B511-E723-4947-80C7-3865A5C7528C}" srcId="{3A4D62A1-B5B2-4140-A395-DB45518F52A0}" destId="{DBA164C9-62D2-43F5-A9C3-FFB2740FC627}" srcOrd="1" destOrd="0" parTransId="{622AD086-CC60-458E-BEBB-29883C021FE9}" sibTransId="{6D18E19F-6CE6-4F56-8088-F65A1DA54F62}"/>
    <dgm:cxn modelId="{61AFCA66-274E-4046-BA9D-C6CD2DD81784}" type="presOf" srcId="{DBA164C9-62D2-43F5-A9C3-FFB2740FC627}" destId="{C042BAD9-9D9A-4677-9E32-404F3B1E8C4F}" srcOrd="0" destOrd="0" presId="urn:microsoft.com/office/officeart/2005/8/layout/hierarchy4"/>
    <dgm:cxn modelId="{602901EB-D08B-432F-A4E9-0D49579472FE}" type="presOf" srcId="{FC4DAB3F-F93F-43CC-B125-7FA6C69B38B3}" destId="{FFA10C4C-27A2-4F21-B269-A24FFD2B37BB}" srcOrd="0" destOrd="0" presId="urn:microsoft.com/office/officeart/2005/8/layout/hierarchy4"/>
    <dgm:cxn modelId="{E71A49AA-E31A-4807-86F9-E2653630A51F}" type="presOf" srcId="{3A4D62A1-B5B2-4140-A395-DB45518F52A0}" destId="{6E8FF146-8CC7-49F3-B560-B8D324B57B60}" srcOrd="0" destOrd="0" presId="urn:microsoft.com/office/officeart/2005/8/layout/hierarchy4"/>
    <dgm:cxn modelId="{0C977392-A814-4398-9054-48E83B8E8919}" srcId="{AEDF4FE4-6CF1-4C33-94E6-55EFB6C8A964}" destId="{3A4D62A1-B5B2-4140-A395-DB45518F52A0}" srcOrd="1" destOrd="0" parTransId="{2F24D170-63CA-4D08-BA29-64F0E49A98A0}" sibTransId="{3BE78A42-AA4B-453A-AAA4-F059AD02D2F6}"/>
    <dgm:cxn modelId="{FB6C0182-AB05-431F-8983-676B71A0A80D}" type="presOf" srcId="{A519482F-BE28-4425-B54A-F0B9F30C1DFC}" destId="{51E1A42B-B899-4C71-AB38-3465D3DA705D}" srcOrd="0" destOrd="0" presId="urn:microsoft.com/office/officeart/2005/8/layout/hierarchy4"/>
    <dgm:cxn modelId="{EC6C33C7-FF61-4D58-BDAE-9C3AF0A689A4}" type="presOf" srcId="{A659BFAD-9645-4E06-A1CC-DB3E3BB01BF8}" destId="{FEFA0A8E-3F66-4399-A47E-561F190D8C0D}" srcOrd="0" destOrd="0" presId="urn:microsoft.com/office/officeart/2005/8/layout/hierarchy4"/>
    <dgm:cxn modelId="{DE3909A4-3F83-4079-8849-A9F4610477AF}" srcId="{3A4D62A1-B5B2-4140-A395-DB45518F52A0}" destId="{F76AC25C-B020-4A3F-B784-6D8596B35D0A}" srcOrd="0" destOrd="0" parTransId="{89F50217-88F2-47AB-BD6F-5E5059794783}" sibTransId="{DF3D7544-6D9A-4F20-8863-F9B7F77EC7CE}"/>
    <dgm:cxn modelId="{C596CE26-CF6E-4A3E-BBD3-839FC9D33DAB}" srcId="{DBA164C9-62D2-43F5-A9C3-FFB2740FC627}" destId="{A659BFAD-9645-4E06-A1CC-DB3E3BB01BF8}" srcOrd="1" destOrd="0" parTransId="{4AF44669-8E3E-48DB-9944-4CF325CC9B4E}" sibTransId="{414FDD63-36C6-461C-B0ED-8D47922436A9}"/>
    <dgm:cxn modelId="{CB693C29-F7ED-4C76-89CC-64D088FB7F80}" type="presOf" srcId="{10ED40AF-DFB1-4943-B6DB-2A904FAA918A}" destId="{E75BF49A-0BBD-418B-A465-D5C73CDDC862}" srcOrd="0" destOrd="0" presId="urn:microsoft.com/office/officeart/2005/8/layout/hierarchy4"/>
    <dgm:cxn modelId="{AB4D6702-3FE9-4D88-A162-3D167800D0BA}" type="presParOf" srcId="{E75BF49A-0BBD-418B-A465-D5C73CDDC862}" destId="{5F9D92AC-84B0-4A5D-AA75-A90190287CA9}" srcOrd="0" destOrd="0" presId="urn:microsoft.com/office/officeart/2005/8/layout/hierarchy4"/>
    <dgm:cxn modelId="{0B6F509C-1164-4484-A061-422F21CC2ED3}" type="presParOf" srcId="{5F9D92AC-84B0-4A5D-AA75-A90190287CA9}" destId="{4FBDA08B-2784-4CB9-A6C7-52959BC66855}" srcOrd="0" destOrd="0" presId="urn:microsoft.com/office/officeart/2005/8/layout/hierarchy4"/>
    <dgm:cxn modelId="{4FD90EBB-5B16-41DD-9005-912DB56F8684}" type="presParOf" srcId="{5F9D92AC-84B0-4A5D-AA75-A90190287CA9}" destId="{FAAC0FA9-6215-46D7-AC37-A3B1F7C9A754}" srcOrd="1" destOrd="0" presId="urn:microsoft.com/office/officeart/2005/8/layout/hierarchy4"/>
    <dgm:cxn modelId="{75BEB56D-1E42-4930-BF71-157A37F8E88F}" type="presParOf" srcId="{5F9D92AC-84B0-4A5D-AA75-A90190287CA9}" destId="{2AE0CFD0-1C62-4B51-BC6C-AA3B464E701C}" srcOrd="2" destOrd="0" presId="urn:microsoft.com/office/officeart/2005/8/layout/hierarchy4"/>
    <dgm:cxn modelId="{549C8EEF-014B-4DEE-96D0-A89019A43179}" type="presParOf" srcId="{2AE0CFD0-1C62-4B51-BC6C-AA3B464E701C}" destId="{4F8DF9B6-3F38-442B-A01C-E2EB1862CBCA}" srcOrd="0" destOrd="0" presId="urn:microsoft.com/office/officeart/2005/8/layout/hierarchy4"/>
    <dgm:cxn modelId="{294B2951-B58D-47DF-964B-E6328F7F09C9}" type="presParOf" srcId="{4F8DF9B6-3F38-442B-A01C-E2EB1862CBCA}" destId="{FFA10C4C-27A2-4F21-B269-A24FFD2B37BB}" srcOrd="0" destOrd="0" presId="urn:microsoft.com/office/officeart/2005/8/layout/hierarchy4"/>
    <dgm:cxn modelId="{9EA851E8-9EF1-43F8-BF14-E6153970BB5B}" type="presParOf" srcId="{4F8DF9B6-3F38-442B-A01C-E2EB1862CBCA}" destId="{79202DA9-9EFA-441D-B093-F0712BDBB42F}" srcOrd="1" destOrd="0" presId="urn:microsoft.com/office/officeart/2005/8/layout/hierarchy4"/>
    <dgm:cxn modelId="{B044B5D1-FD69-4778-BF3A-61F1F8E45042}" type="presParOf" srcId="{2AE0CFD0-1C62-4B51-BC6C-AA3B464E701C}" destId="{2682EC1D-E6EF-496B-AC15-DA9ED96D954A}" srcOrd="1" destOrd="0" presId="urn:microsoft.com/office/officeart/2005/8/layout/hierarchy4"/>
    <dgm:cxn modelId="{CDBE7070-DC86-41D9-8E3D-990CF3E52128}" type="presParOf" srcId="{2AE0CFD0-1C62-4B51-BC6C-AA3B464E701C}" destId="{5AEA1EDF-92C6-44B5-B393-25139607401C}" srcOrd="2" destOrd="0" presId="urn:microsoft.com/office/officeart/2005/8/layout/hierarchy4"/>
    <dgm:cxn modelId="{415A9DD5-9CD9-44C6-8E68-FACAFB8C0981}" type="presParOf" srcId="{5AEA1EDF-92C6-44B5-B393-25139607401C}" destId="{6E8FF146-8CC7-49F3-B560-B8D324B57B60}" srcOrd="0" destOrd="0" presId="urn:microsoft.com/office/officeart/2005/8/layout/hierarchy4"/>
    <dgm:cxn modelId="{5F65252C-E9BD-4691-BB60-0A12D874C4EF}" type="presParOf" srcId="{5AEA1EDF-92C6-44B5-B393-25139607401C}" destId="{979441D7-E329-4039-911C-93F9EF7D263F}" srcOrd="1" destOrd="0" presId="urn:microsoft.com/office/officeart/2005/8/layout/hierarchy4"/>
    <dgm:cxn modelId="{E3C5B4C5-AB53-4050-8773-990073E9F6C5}" type="presParOf" srcId="{5AEA1EDF-92C6-44B5-B393-25139607401C}" destId="{CE965BAF-5C25-418E-BBE7-B290C1AF9B74}" srcOrd="2" destOrd="0" presId="urn:microsoft.com/office/officeart/2005/8/layout/hierarchy4"/>
    <dgm:cxn modelId="{D09CD32A-EA9C-4D51-A266-3CFE5DB28D1A}" type="presParOf" srcId="{CE965BAF-5C25-418E-BBE7-B290C1AF9B74}" destId="{ADC5E08C-1726-4511-85C1-8A3E2D148996}" srcOrd="0" destOrd="0" presId="urn:microsoft.com/office/officeart/2005/8/layout/hierarchy4"/>
    <dgm:cxn modelId="{321ABDEC-803B-4C2D-83F1-623786DC414C}" type="presParOf" srcId="{ADC5E08C-1726-4511-85C1-8A3E2D148996}" destId="{CD172AFC-9FDC-42BB-89B0-BA0E93EEC46C}" srcOrd="0" destOrd="0" presId="urn:microsoft.com/office/officeart/2005/8/layout/hierarchy4"/>
    <dgm:cxn modelId="{530D4293-5BAE-41AF-BDCD-31B74E8ADE63}" type="presParOf" srcId="{ADC5E08C-1726-4511-85C1-8A3E2D148996}" destId="{72CD58A0-0AA4-47E0-B3FA-C60EE6BFEC5C}" srcOrd="1" destOrd="0" presId="urn:microsoft.com/office/officeart/2005/8/layout/hierarchy4"/>
    <dgm:cxn modelId="{142C1626-4C17-4842-AF53-044138667CC4}" type="presParOf" srcId="{CE965BAF-5C25-418E-BBE7-B290C1AF9B74}" destId="{DE68181D-4ACC-4C8B-9673-4745756F0294}" srcOrd="1" destOrd="0" presId="urn:microsoft.com/office/officeart/2005/8/layout/hierarchy4"/>
    <dgm:cxn modelId="{C78F6F7D-EBD7-44D5-9AF4-200EA3C7D223}" type="presParOf" srcId="{CE965BAF-5C25-418E-BBE7-B290C1AF9B74}" destId="{9DA36A79-5A4A-44F2-BCD3-726BAEB6096E}" srcOrd="2" destOrd="0" presId="urn:microsoft.com/office/officeart/2005/8/layout/hierarchy4"/>
    <dgm:cxn modelId="{BD73CD4E-992A-4B84-A267-08E354E56D01}" type="presParOf" srcId="{9DA36A79-5A4A-44F2-BCD3-726BAEB6096E}" destId="{C042BAD9-9D9A-4677-9E32-404F3B1E8C4F}" srcOrd="0" destOrd="0" presId="urn:microsoft.com/office/officeart/2005/8/layout/hierarchy4"/>
    <dgm:cxn modelId="{5E1C5EFE-CA39-47A9-8F07-EA0613A9EF21}" type="presParOf" srcId="{9DA36A79-5A4A-44F2-BCD3-726BAEB6096E}" destId="{E72CF40B-F477-4CD8-9708-65EA291E7D83}" srcOrd="1" destOrd="0" presId="urn:microsoft.com/office/officeart/2005/8/layout/hierarchy4"/>
    <dgm:cxn modelId="{BBF5B795-CEE5-4E8C-A8B6-EE363D213CFC}" type="presParOf" srcId="{9DA36A79-5A4A-44F2-BCD3-726BAEB6096E}" destId="{FEF81BBA-2FF5-4D13-BB29-5E4817FFBC8A}" srcOrd="2" destOrd="0" presId="urn:microsoft.com/office/officeart/2005/8/layout/hierarchy4"/>
    <dgm:cxn modelId="{BA5ECE03-C41C-47B1-BCB0-9E78C314FB27}" type="presParOf" srcId="{FEF81BBA-2FF5-4D13-BB29-5E4817FFBC8A}" destId="{9911FE52-6523-44C2-8678-B8503353AD0E}" srcOrd="0" destOrd="0" presId="urn:microsoft.com/office/officeart/2005/8/layout/hierarchy4"/>
    <dgm:cxn modelId="{AE2584A6-2728-40DF-9ADD-32788DDE499C}" type="presParOf" srcId="{9911FE52-6523-44C2-8678-B8503353AD0E}" destId="{51E1A42B-B899-4C71-AB38-3465D3DA705D}" srcOrd="0" destOrd="0" presId="urn:microsoft.com/office/officeart/2005/8/layout/hierarchy4"/>
    <dgm:cxn modelId="{BA76068C-60D7-4170-AB67-B8813C4B1A2E}" type="presParOf" srcId="{9911FE52-6523-44C2-8678-B8503353AD0E}" destId="{05E49BF2-4823-457A-ACED-E11EE2E93E92}" srcOrd="1" destOrd="0" presId="urn:microsoft.com/office/officeart/2005/8/layout/hierarchy4"/>
    <dgm:cxn modelId="{D6BB4DA6-D627-4321-B411-1D5789DBFD40}" type="presParOf" srcId="{FEF81BBA-2FF5-4D13-BB29-5E4817FFBC8A}" destId="{DC09F0E8-89D7-45E1-8043-1204708BD9AD}" srcOrd="1" destOrd="0" presId="urn:microsoft.com/office/officeart/2005/8/layout/hierarchy4"/>
    <dgm:cxn modelId="{D72CFEB2-E9F5-47FC-937A-5D18B1AB3847}" type="presParOf" srcId="{FEF81BBA-2FF5-4D13-BB29-5E4817FFBC8A}" destId="{5E6F5982-EDFC-4663-A8DB-9EEFD057518C}" srcOrd="2" destOrd="0" presId="urn:microsoft.com/office/officeart/2005/8/layout/hierarchy4"/>
    <dgm:cxn modelId="{89BE47D1-1BF9-412F-B189-68A4A41198CB}" type="presParOf" srcId="{5E6F5982-EDFC-4663-A8DB-9EEFD057518C}" destId="{FEFA0A8E-3F66-4399-A47E-561F190D8C0D}" srcOrd="0" destOrd="0" presId="urn:microsoft.com/office/officeart/2005/8/layout/hierarchy4"/>
    <dgm:cxn modelId="{16363EE9-D805-46B7-8DEC-C7304EC710DF}" type="presParOf" srcId="{5E6F5982-EDFC-4663-A8DB-9EEFD057518C}" destId="{B25E3C79-135D-415F-8101-5AAC3CD14CE1}" srcOrd="1" destOrd="0" presId="urn:microsoft.com/office/officeart/2005/8/layout/hierarchy4"/>
  </dgm:cxnLst>
  <dgm:bg/>
  <dgm:whole/>
</dgm:dataModel>
</file>

<file path=ppt/diagrams/data87.xml><?xml version="1.0" encoding="utf-8"?>
<dgm:dataModel xmlns:dgm="http://schemas.openxmlformats.org/drawingml/2006/diagram" xmlns:a="http://schemas.openxmlformats.org/drawingml/2006/main">
  <dgm:ptLst>
    <dgm:pt modelId="{10ED40AF-DFB1-4943-B6DB-2A904FAA918A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956FCCDE-B333-4594-8C13-E8646D55C44A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2400" i="0" dirty="0" smtClean="0"/>
            <a:t>Gertrudis  Vélez De Rivero</a:t>
          </a:r>
          <a:endParaRPr lang="es-CO" sz="2400" i="0" dirty="0"/>
        </a:p>
      </dgm:t>
    </dgm:pt>
    <dgm:pt modelId="{DBDA72A3-6B85-4D7B-A6C4-6EADDFEE283A}" type="parTrans" cxnId="{417AB3FE-81B3-4686-BE68-5EA4FB395501}">
      <dgm:prSet/>
      <dgm:spPr/>
      <dgm:t>
        <a:bodyPr/>
        <a:lstStyle/>
        <a:p>
          <a:endParaRPr lang="es-CO"/>
        </a:p>
      </dgm:t>
    </dgm:pt>
    <dgm:pt modelId="{58DCF97F-892A-472F-A019-1A2C47A1A437}" type="sibTrans" cxnId="{417AB3FE-81B3-4686-BE68-5EA4FB395501}">
      <dgm:prSet/>
      <dgm:spPr/>
      <dgm:t>
        <a:bodyPr/>
        <a:lstStyle/>
        <a:p>
          <a:endParaRPr lang="es-CO"/>
        </a:p>
      </dgm:t>
    </dgm:pt>
    <dgm:pt modelId="{6892DBC0-9D68-487E-A0E9-DD27BE730FBF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800" baseline="0" dirty="0" smtClean="0"/>
            <a:t>Juan                                               Vélez De Rivero</a:t>
          </a:r>
          <a:endParaRPr lang="es-CO" sz="1800" baseline="0" dirty="0"/>
        </a:p>
      </dgm:t>
    </dgm:pt>
    <dgm:pt modelId="{94B01AB5-BDE7-43C5-BC30-7D2E8FE8CA0C}" type="parTrans" cxnId="{3A513B4C-D1D5-4178-ADF3-D0E4AA38110A}">
      <dgm:prSet/>
      <dgm:spPr/>
      <dgm:t>
        <a:bodyPr/>
        <a:lstStyle/>
        <a:p>
          <a:endParaRPr lang="es-CO"/>
        </a:p>
      </dgm:t>
    </dgm:pt>
    <dgm:pt modelId="{CA94EA04-610D-4D18-B7BC-6DEF7BE9573F}" type="sibTrans" cxnId="{3A513B4C-D1D5-4178-ADF3-D0E4AA38110A}">
      <dgm:prSet/>
      <dgm:spPr/>
      <dgm:t>
        <a:bodyPr/>
        <a:lstStyle/>
        <a:p>
          <a:endParaRPr lang="es-CO"/>
        </a:p>
      </dgm:t>
    </dgm:pt>
    <dgm:pt modelId="{9E1BDB0B-AFA1-48C0-9D9E-4416FA3DEE93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800" dirty="0" smtClean="0"/>
            <a:t>Manuela Toro Peláez</a:t>
          </a:r>
          <a:endParaRPr lang="es-CO" sz="1800" dirty="0"/>
        </a:p>
      </dgm:t>
    </dgm:pt>
    <dgm:pt modelId="{77CCC430-77BC-44B4-AF4B-81F5A40C6002}" type="parTrans" cxnId="{A39CB2FF-43A9-490F-936E-631119D268C9}">
      <dgm:prSet/>
      <dgm:spPr/>
      <dgm:t>
        <a:bodyPr/>
        <a:lstStyle/>
        <a:p>
          <a:endParaRPr lang="es-CO"/>
        </a:p>
      </dgm:t>
    </dgm:pt>
    <dgm:pt modelId="{9DC90C60-65E9-42F3-A651-AC88810722C6}" type="sibTrans" cxnId="{A39CB2FF-43A9-490F-936E-631119D268C9}">
      <dgm:prSet/>
      <dgm:spPr/>
      <dgm:t>
        <a:bodyPr/>
        <a:lstStyle/>
        <a:p>
          <a:endParaRPr lang="es-CO"/>
        </a:p>
      </dgm:t>
    </dgm:pt>
    <dgm:pt modelId="{A9E48B97-80E6-48A7-BA78-E6BB9467F620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600" dirty="0" smtClean="0"/>
            <a:t>Cristóbal Toro Zapata                    </a:t>
          </a:r>
          <a:r>
            <a:rPr lang="es-CO" sz="1200" dirty="0" smtClean="0">
              <a:sym typeface="Wingdings" pitchFamily="2" charset="2"/>
            </a:rPr>
            <a:t> D 89 </a:t>
          </a:r>
          <a:endParaRPr lang="es-CO" sz="1200" dirty="0"/>
        </a:p>
      </dgm:t>
    </dgm:pt>
    <dgm:pt modelId="{B44DCDB6-1EF7-4396-A729-836F4B0077B4}" type="parTrans" cxnId="{0AEF8B00-7841-48A1-B597-F780F1F7752A}">
      <dgm:prSet/>
      <dgm:spPr/>
      <dgm:t>
        <a:bodyPr/>
        <a:lstStyle/>
        <a:p>
          <a:endParaRPr lang="es-CO"/>
        </a:p>
      </dgm:t>
    </dgm:pt>
    <dgm:pt modelId="{3EA47179-8294-4FF8-A1B9-6C7A8922BFBF}" type="sibTrans" cxnId="{0AEF8B00-7841-48A1-B597-F780F1F7752A}">
      <dgm:prSet/>
      <dgm:spPr/>
      <dgm:t>
        <a:bodyPr/>
        <a:lstStyle/>
        <a:p>
          <a:endParaRPr lang="es-CO"/>
        </a:p>
      </dgm:t>
    </dgm:pt>
    <dgm:pt modelId="{37094833-E904-4D32-9C6A-1E819506B098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600" dirty="0" smtClean="0"/>
            <a:t>Andrea Peláez Ruiz                          </a:t>
          </a:r>
          <a:r>
            <a:rPr lang="es-CO" sz="1200" dirty="0" smtClean="0">
              <a:sym typeface="Wingdings" pitchFamily="2" charset="2"/>
            </a:rPr>
            <a:t> D 90</a:t>
          </a:r>
          <a:endParaRPr lang="es-CO" sz="1200" dirty="0"/>
        </a:p>
      </dgm:t>
    </dgm:pt>
    <dgm:pt modelId="{BCBE2194-F2C0-4E5F-9096-F1871EEF26FE}" type="parTrans" cxnId="{3A363DAE-E8AE-440C-89F1-4482237827C4}">
      <dgm:prSet/>
      <dgm:spPr/>
      <dgm:t>
        <a:bodyPr/>
        <a:lstStyle/>
        <a:p>
          <a:endParaRPr lang="es-CO"/>
        </a:p>
      </dgm:t>
    </dgm:pt>
    <dgm:pt modelId="{078C0D63-68B3-49CE-A0DD-90BF09669881}" type="sibTrans" cxnId="{3A363DAE-E8AE-440C-89F1-4482237827C4}">
      <dgm:prSet/>
      <dgm:spPr/>
      <dgm:t>
        <a:bodyPr/>
        <a:lstStyle/>
        <a:p>
          <a:endParaRPr lang="es-CO"/>
        </a:p>
      </dgm:t>
    </dgm:pt>
    <dgm:pt modelId="{00CE4B8D-164A-4E07-9138-4E463C585531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800" i="1" dirty="0" smtClean="0"/>
            <a:t>José Ignacio Arango Vélez</a:t>
          </a:r>
          <a:endParaRPr lang="es-CO" sz="2800" i="1" dirty="0"/>
        </a:p>
      </dgm:t>
    </dgm:pt>
    <dgm:pt modelId="{3F28D13E-C215-4569-A8A2-3E04FEF68337}" type="parTrans" cxnId="{7F3FBA06-E471-41B7-8C35-A3FCC6CE83A9}">
      <dgm:prSet/>
      <dgm:spPr/>
    </dgm:pt>
    <dgm:pt modelId="{47DEEA62-54C0-4888-859D-5DEAB9E34336}" type="sibTrans" cxnId="{7F3FBA06-E471-41B7-8C35-A3FCC6CE83A9}">
      <dgm:prSet/>
      <dgm:spPr/>
    </dgm:pt>
    <dgm:pt modelId="{E75BF49A-0BBD-418B-A465-D5C73CDDC862}" type="pres">
      <dgm:prSet presAssocID="{10ED40AF-DFB1-4943-B6DB-2A904FAA918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338446AE-0E70-49A3-BA7B-95542A088911}" type="pres">
      <dgm:prSet presAssocID="{00CE4B8D-164A-4E07-9138-4E463C585531}" presName="vertOne" presStyleCnt="0"/>
      <dgm:spPr/>
    </dgm:pt>
    <dgm:pt modelId="{19B7EFFE-C54B-4A5E-8F8A-167AFD686406}" type="pres">
      <dgm:prSet presAssocID="{00CE4B8D-164A-4E07-9138-4E463C585531}" presName="txOne" presStyleLbl="node0" presStyleIdx="0" presStyleCnt="1" custLinFactY="615" custLinFactNeighborX="-395" custLinFactNeighborY="100000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4125197F-D3E4-4B7D-B3BC-0FC9158B60C2}" type="pres">
      <dgm:prSet presAssocID="{00CE4B8D-164A-4E07-9138-4E463C585531}" presName="parTransOne" presStyleCnt="0"/>
      <dgm:spPr/>
    </dgm:pt>
    <dgm:pt modelId="{95C899EA-17A5-4BC3-8BB8-9A71B82EA8A4}" type="pres">
      <dgm:prSet presAssocID="{00CE4B8D-164A-4E07-9138-4E463C585531}" presName="horzOne" presStyleCnt="0"/>
      <dgm:spPr/>
    </dgm:pt>
    <dgm:pt modelId="{7733CBF4-5216-46B8-A25B-E0D326D22224}" type="pres">
      <dgm:prSet presAssocID="{956FCCDE-B333-4594-8C13-E8646D55C44A}" presName="vertTwo" presStyleCnt="0"/>
      <dgm:spPr/>
    </dgm:pt>
    <dgm:pt modelId="{143ABB4D-49DC-4A04-9825-BBA7D766582D}" type="pres">
      <dgm:prSet presAssocID="{956FCCDE-B333-4594-8C13-E8646D55C44A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348B49F2-6881-43AF-8EBA-F8C1262B99DC}" type="pres">
      <dgm:prSet presAssocID="{956FCCDE-B333-4594-8C13-E8646D55C44A}" presName="parTransTwo" presStyleCnt="0"/>
      <dgm:spPr/>
    </dgm:pt>
    <dgm:pt modelId="{507E0D8F-EE45-4BD7-A201-E5936BF0240E}" type="pres">
      <dgm:prSet presAssocID="{956FCCDE-B333-4594-8C13-E8646D55C44A}" presName="horzTwo" presStyleCnt="0"/>
      <dgm:spPr/>
    </dgm:pt>
    <dgm:pt modelId="{3B81ACB1-D458-4A96-A8C9-D8E7EC4DFC97}" type="pres">
      <dgm:prSet presAssocID="{6892DBC0-9D68-487E-A0E9-DD27BE730FBF}" presName="vertThree" presStyleCnt="0"/>
      <dgm:spPr/>
    </dgm:pt>
    <dgm:pt modelId="{E87616A8-AF8D-4C1A-B230-8603C01FF71A}" type="pres">
      <dgm:prSet presAssocID="{6892DBC0-9D68-487E-A0E9-DD27BE730FBF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D38F8E5D-715F-46FC-9102-9D57BE01804D}" type="pres">
      <dgm:prSet presAssocID="{6892DBC0-9D68-487E-A0E9-DD27BE730FBF}" presName="horzThree" presStyleCnt="0"/>
      <dgm:spPr/>
    </dgm:pt>
    <dgm:pt modelId="{0FD175FD-2575-43E7-9FBD-E76809C67553}" type="pres">
      <dgm:prSet presAssocID="{CA94EA04-610D-4D18-B7BC-6DEF7BE9573F}" presName="sibSpaceThree" presStyleCnt="0"/>
      <dgm:spPr/>
    </dgm:pt>
    <dgm:pt modelId="{6B626314-FE9B-4AA0-B4D0-058397CD287A}" type="pres">
      <dgm:prSet presAssocID="{9E1BDB0B-AFA1-48C0-9D9E-4416FA3DEE93}" presName="vertThree" presStyleCnt="0"/>
      <dgm:spPr/>
    </dgm:pt>
    <dgm:pt modelId="{045BC99F-8AB6-4C70-9449-2E8F107F5911}" type="pres">
      <dgm:prSet presAssocID="{9E1BDB0B-AFA1-48C0-9D9E-4416FA3DEE93}" presName="txThre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ED0F47A9-B4AC-417B-A7CF-82987E7789FB}" type="pres">
      <dgm:prSet presAssocID="{9E1BDB0B-AFA1-48C0-9D9E-4416FA3DEE93}" presName="parTransThree" presStyleCnt="0"/>
      <dgm:spPr/>
    </dgm:pt>
    <dgm:pt modelId="{9A730000-814E-4959-969D-D398242A2CB3}" type="pres">
      <dgm:prSet presAssocID="{9E1BDB0B-AFA1-48C0-9D9E-4416FA3DEE93}" presName="horzThree" presStyleCnt="0"/>
      <dgm:spPr/>
    </dgm:pt>
    <dgm:pt modelId="{54B4A10C-3AA0-4BD0-AC00-F0411808A845}" type="pres">
      <dgm:prSet presAssocID="{A9E48B97-80E6-48A7-BA78-E6BB9467F620}" presName="vertFour" presStyleCnt="0">
        <dgm:presLayoutVars>
          <dgm:chPref val="3"/>
        </dgm:presLayoutVars>
      </dgm:prSet>
      <dgm:spPr/>
    </dgm:pt>
    <dgm:pt modelId="{BF625397-EA6C-441D-8585-544AF248323B}" type="pres">
      <dgm:prSet presAssocID="{A9E48B97-80E6-48A7-BA78-E6BB9467F620}" presName="txFour" presStyleLbl="node4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4DB3076D-E89C-451C-B87F-475752DB5FF6}" type="pres">
      <dgm:prSet presAssocID="{A9E48B97-80E6-48A7-BA78-E6BB9467F620}" presName="horzFour" presStyleCnt="0"/>
      <dgm:spPr/>
    </dgm:pt>
    <dgm:pt modelId="{0180A7FB-C27F-4F2C-B40D-3985B7F0A4DB}" type="pres">
      <dgm:prSet presAssocID="{3EA47179-8294-4FF8-A1B9-6C7A8922BFBF}" presName="sibSpaceFour" presStyleCnt="0"/>
      <dgm:spPr/>
    </dgm:pt>
    <dgm:pt modelId="{595A309A-898B-4C83-A768-96965681AD91}" type="pres">
      <dgm:prSet presAssocID="{37094833-E904-4D32-9C6A-1E819506B098}" presName="vertFour" presStyleCnt="0">
        <dgm:presLayoutVars>
          <dgm:chPref val="3"/>
        </dgm:presLayoutVars>
      </dgm:prSet>
      <dgm:spPr/>
    </dgm:pt>
    <dgm:pt modelId="{F3958025-E06B-4C8C-94AE-7B11472748FA}" type="pres">
      <dgm:prSet presAssocID="{37094833-E904-4D32-9C6A-1E819506B098}" presName="txFour" presStyleLbl="node4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D8943319-49DD-49ED-9B69-A961AC74A1A6}" type="pres">
      <dgm:prSet presAssocID="{37094833-E904-4D32-9C6A-1E819506B098}" presName="horzFour" presStyleCnt="0"/>
      <dgm:spPr/>
    </dgm:pt>
  </dgm:ptLst>
  <dgm:cxnLst>
    <dgm:cxn modelId="{BAA850AA-74ED-425D-8313-5BD8DFF0EFB4}" type="presOf" srcId="{10ED40AF-DFB1-4943-B6DB-2A904FAA918A}" destId="{E75BF49A-0BBD-418B-A465-D5C73CDDC862}" srcOrd="0" destOrd="0" presId="urn:microsoft.com/office/officeart/2005/8/layout/hierarchy4"/>
    <dgm:cxn modelId="{3A19F027-9295-4BF9-8401-741C1BF63303}" type="presOf" srcId="{37094833-E904-4D32-9C6A-1E819506B098}" destId="{F3958025-E06B-4C8C-94AE-7B11472748FA}" srcOrd="0" destOrd="0" presId="urn:microsoft.com/office/officeart/2005/8/layout/hierarchy4"/>
    <dgm:cxn modelId="{57D186ED-D580-49D3-8D17-5CAEC8F20267}" type="presOf" srcId="{A9E48B97-80E6-48A7-BA78-E6BB9467F620}" destId="{BF625397-EA6C-441D-8585-544AF248323B}" srcOrd="0" destOrd="0" presId="urn:microsoft.com/office/officeart/2005/8/layout/hierarchy4"/>
    <dgm:cxn modelId="{5D861839-263B-4C63-9582-5C862A767C24}" type="presOf" srcId="{00CE4B8D-164A-4E07-9138-4E463C585531}" destId="{19B7EFFE-C54B-4A5E-8F8A-167AFD686406}" srcOrd="0" destOrd="0" presId="urn:microsoft.com/office/officeart/2005/8/layout/hierarchy4"/>
    <dgm:cxn modelId="{3A513B4C-D1D5-4178-ADF3-D0E4AA38110A}" srcId="{956FCCDE-B333-4594-8C13-E8646D55C44A}" destId="{6892DBC0-9D68-487E-A0E9-DD27BE730FBF}" srcOrd="0" destOrd="0" parTransId="{94B01AB5-BDE7-43C5-BC30-7D2E8FE8CA0C}" sibTransId="{CA94EA04-610D-4D18-B7BC-6DEF7BE9573F}"/>
    <dgm:cxn modelId="{3A363DAE-E8AE-440C-89F1-4482237827C4}" srcId="{9E1BDB0B-AFA1-48C0-9D9E-4416FA3DEE93}" destId="{37094833-E904-4D32-9C6A-1E819506B098}" srcOrd="1" destOrd="0" parTransId="{BCBE2194-F2C0-4E5F-9096-F1871EEF26FE}" sibTransId="{078C0D63-68B3-49CE-A0DD-90BF09669881}"/>
    <dgm:cxn modelId="{5D8DEB7A-986B-41FA-AFA6-EFCFC5535F94}" type="presOf" srcId="{6892DBC0-9D68-487E-A0E9-DD27BE730FBF}" destId="{E87616A8-AF8D-4C1A-B230-8603C01FF71A}" srcOrd="0" destOrd="0" presId="urn:microsoft.com/office/officeart/2005/8/layout/hierarchy4"/>
    <dgm:cxn modelId="{39AB71EC-194B-4540-82AB-390DC1150BAC}" type="presOf" srcId="{956FCCDE-B333-4594-8C13-E8646D55C44A}" destId="{143ABB4D-49DC-4A04-9825-BBA7D766582D}" srcOrd="0" destOrd="0" presId="urn:microsoft.com/office/officeart/2005/8/layout/hierarchy4"/>
    <dgm:cxn modelId="{7F3FBA06-E471-41B7-8C35-A3FCC6CE83A9}" srcId="{10ED40AF-DFB1-4943-B6DB-2A904FAA918A}" destId="{00CE4B8D-164A-4E07-9138-4E463C585531}" srcOrd="0" destOrd="0" parTransId="{3F28D13E-C215-4569-A8A2-3E04FEF68337}" sibTransId="{47DEEA62-54C0-4888-859D-5DEAB9E34336}"/>
    <dgm:cxn modelId="{A39CB2FF-43A9-490F-936E-631119D268C9}" srcId="{956FCCDE-B333-4594-8C13-E8646D55C44A}" destId="{9E1BDB0B-AFA1-48C0-9D9E-4416FA3DEE93}" srcOrd="1" destOrd="0" parTransId="{77CCC430-77BC-44B4-AF4B-81F5A40C6002}" sibTransId="{9DC90C60-65E9-42F3-A651-AC88810722C6}"/>
    <dgm:cxn modelId="{0AEF8B00-7841-48A1-B597-F780F1F7752A}" srcId="{9E1BDB0B-AFA1-48C0-9D9E-4416FA3DEE93}" destId="{A9E48B97-80E6-48A7-BA78-E6BB9467F620}" srcOrd="0" destOrd="0" parTransId="{B44DCDB6-1EF7-4396-A729-836F4B0077B4}" sibTransId="{3EA47179-8294-4FF8-A1B9-6C7A8922BFBF}"/>
    <dgm:cxn modelId="{417AB3FE-81B3-4686-BE68-5EA4FB395501}" srcId="{00CE4B8D-164A-4E07-9138-4E463C585531}" destId="{956FCCDE-B333-4594-8C13-E8646D55C44A}" srcOrd="0" destOrd="0" parTransId="{DBDA72A3-6B85-4D7B-A6C4-6EADDFEE283A}" sibTransId="{58DCF97F-892A-472F-A019-1A2C47A1A437}"/>
    <dgm:cxn modelId="{D67E1176-99C8-4CDB-AFF2-3DB35E67480C}" type="presOf" srcId="{9E1BDB0B-AFA1-48C0-9D9E-4416FA3DEE93}" destId="{045BC99F-8AB6-4C70-9449-2E8F107F5911}" srcOrd="0" destOrd="0" presId="urn:microsoft.com/office/officeart/2005/8/layout/hierarchy4"/>
    <dgm:cxn modelId="{849ADFE5-62FC-45C8-AB1E-33602165D520}" type="presParOf" srcId="{E75BF49A-0BBD-418B-A465-D5C73CDDC862}" destId="{338446AE-0E70-49A3-BA7B-95542A088911}" srcOrd="0" destOrd="0" presId="urn:microsoft.com/office/officeart/2005/8/layout/hierarchy4"/>
    <dgm:cxn modelId="{4D991322-5CDC-4A54-A3DD-48BB9280D95F}" type="presParOf" srcId="{338446AE-0E70-49A3-BA7B-95542A088911}" destId="{19B7EFFE-C54B-4A5E-8F8A-167AFD686406}" srcOrd="0" destOrd="0" presId="urn:microsoft.com/office/officeart/2005/8/layout/hierarchy4"/>
    <dgm:cxn modelId="{9C4EF9B2-4EBA-41F3-ACDC-D265426FC9AB}" type="presParOf" srcId="{338446AE-0E70-49A3-BA7B-95542A088911}" destId="{4125197F-D3E4-4B7D-B3BC-0FC9158B60C2}" srcOrd="1" destOrd="0" presId="urn:microsoft.com/office/officeart/2005/8/layout/hierarchy4"/>
    <dgm:cxn modelId="{FE2BE7C6-3AA0-405A-AF6F-EBC90C760074}" type="presParOf" srcId="{338446AE-0E70-49A3-BA7B-95542A088911}" destId="{95C899EA-17A5-4BC3-8BB8-9A71B82EA8A4}" srcOrd="2" destOrd="0" presId="urn:microsoft.com/office/officeart/2005/8/layout/hierarchy4"/>
    <dgm:cxn modelId="{447732B6-58DC-43E6-9110-C53D3157F06F}" type="presParOf" srcId="{95C899EA-17A5-4BC3-8BB8-9A71B82EA8A4}" destId="{7733CBF4-5216-46B8-A25B-E0D326D22224}" srcOrd="0" destOrd="0" presId="urn:microsoft.com/office/officeart/2005/8/layout/hierarchy4"/>
    <dgm:cxn modelId="{AF09CFD2-301B-48FA-829F-FC13FDEA2FC4}" type="presParOf" srcId="{7733CBF4-5216-46B8-A25B-E0D326D22224}" destId="{143ABB4D-49DC-4A04-9825-BBA7D766582D}" srcOrd="0" destOrd="0" presId="urn:microsoft.com/office/officeart/2005/8/layout/hierarchy4"/>
    <dgm:cxn modelId="{396FE152-8F0A-4385-8938-F24AB687EC5D}" type="presParOf" srcId="{7733CBF4-5216-46B8-A25B-E0D326D22224}" destId="{348B49F2-6881-43AF-8EBA-F8C1262B99DC}" srcOrd="1" destOrd="0" presId="urn:microsoft.com/office/officeart/2005/8/layout/hierarchy4"/>
    <dgm:cxn modelId="{DF6538AF-6326-4014-ACC4-93D1EF55F6CE}" type="presParOf" srcId="{7733CBF4-5216-46B8-A25B-E0D326D22224}" destId="{507E0D8F-EE45-4BD7-A201-E5936BF0240E}" srcOrd="2" destOrd="0" presId="urn:microsoft.com/office/officeart/2005/8/layout/hierarchy4"/>
    <dgm:cxn modelId="{DB305B57-D5F6-40C3-BA7E-1EF2FDDF4C8E}" type="presParOf" srcId="{507E0D8F-EE45-4BD7-A201-E5936BF0240E}" destId="{3B81ACB1-D458-4A96-A8C9-D8E7EC4DFC97}" srcOrd="0" destOrd="0" presId="urn:microsoft.com/office/officeart/2005/8/layout/hierarchy4"/>
    <dgm:cxn modelId="{B820A23C-DC48-43CE-8BDA-BFC685E55270}" type="presParOf" srcId="{3B81ACB1-D458-4A96-A8C9-D8E7EC4DFC97}" destId="{E87616A8-AF8D-4C1A-B230-8603C01FF71A}" srcOrd="0" destOrd="0" presId="urn:microsoft.com/office/officeart/2005/8/layout/hierarchy4"/>
    <dgm:cxn modelId="{2F850FB6-3DE7-4FE3-AABC-FC62B42ACA20}" type="presParOf" srcId="{3B81ACB1-D458-4A96-A8C9-D8E7EC4DFC97}" destId="{D38F8E5D-715F-46FC-9102-9D57BE01804D}" srcOrd="1" destOrd="0" presId="urn:microsoft.com/office/officeart/2005/8/layout/hierarchy4"/>
    <dgm:cxn modelId="{973F23C0-AB9F-43AB-AA24-E1E4DA4C0047}" type="presParOf" srcId="{507E0D8F-EE45-4BD7-A201-E5936BF0240E}" destId="{0FD175FD-2575-43E7-9FBD-E76809C67553}" srcOrd="1" destOrd="0" presId="urn:microsoft.com/office/officeart/2005/8/layout/hierarchy4"/>
    <dgm:cxn modelId="{A58E07A7-C1B8-4E55-B6BB-CEF4CE22F308}" type="presParOf" srcId="{507E0D8F-EE45-4BD7-A201-E5936BF0240E}" destId="{6B626314-FE9B-4AA0-B4D0-058397CD287A}" srcOrd="2" destOrd="0" presId="urn:microsoft.com/office/officeart/2005/8/layout/hierarchy4"/>
    <dgm:cxn modelId="{6FAA618D-8B30-4360-A2EB-8F6A0E2B0085}" type="presParOf" srcId="{6B626314-FE9B-4AA0-B4D0-058397CD287A}" destId="{045BC99F-8AB6-4C70-9449-2E8F107F5911}" srcOrd="0" destOrd="0" presId="urn:microsoft.com/office/officeart/2005/8/layout/hierarchy4"/>
    <dgm:cxn modelId="{B29A81FD-00FF-477D-A5E1-DB46F7A051E5}" type="presParOf" srcId="{6B626314-FE9B-4AA0-B4D0-058397CD287A}" destId="{ED0F47A9-B4AC-417B-A7CF-82987E7789FB}" srcOrd="1" destOrd="0" presId="urn:microsoft.com/office/officeart/2005/8/layout/hierarchy4"/>
    <dgm:cxn modelId="{E39869A7-3BC2-42DE-89FD-7B2683A0F7A6}" type="presParOf" srcId="{6B626314-FE9B-4AA0-B4D0-058397CD287A}" destId="{9A730000-814E-4959-969D-D398242A2CB3}" srcOrd="2" destOrd="0" presId="urn:microsoft.com/office/officeart/2005/8/layout/hierarchy4"/>
    <dgm:cxn modelId="{31AA53F4-A247-4EFC-8FD6-F720AA8971E5}" type="presParOf" srcId="{9A730000-814E-4959-969D-D398242A2CB3}" destId="{54B4A10C-3AA0-4BD0-AC00-F0411808A845}" srcOrd="0" destOrd="0" presId="urn:microsoft.com/office/officeart/2005/8/layout/hierarchy4"/>
    <dgm:cxn modelId="{11210DDD-A55E-4764-B374-4D287803D776}" type="presParOf" srcId="{54B4A10C-3AA0-4BD0-AC00-F0411808A845}" destId="{BF625397-EA6C-441D-8585-544AF248323B}" srcOrd="0" destOrd="0" presId="urn:microsoft.com/office/officeart/2005/8/layout/hierarchy4"/>
    <dgm:cxn modelId="{77E8DF7D-D142-42E1-942A-D778067261CE}" type="presParOf" srcId="{54B4A10C-3AA0-4BD0-AC00-F0411808A845}" destId="{4DB3076D-E89C-451C-B87F-475752DB5FF6}" srcOrd="1" destOrd="0" presId="urn:microsoft.com/office/officeart/2005/8/layout/hierarchy4"/>
    <dgm:cxn modelId="{1C04F133-4BBA-4D6C-A4C4-B8E89E335FE6}" type="presParOf" srcId="{9A730000-814E-4959-969D-D398242A2CB3}" destId="{0180A7FB-C27F-4F2C-B40D-3985B7F0A4DB}" srcOrd="1" destOrd="0" presId="urn:microsoft.com/office/officeart/2005/8/layout/hierarchy4"/>
    <dgm:cxn modelId="{A04FC724-F38D-4C79-976E-058DD5FB6F76}" type="presParOf" srcId="{9A730000-814E-4959-969D-D398242A2CB3}" destId="{595A309A-898B-4C83-A768-96965681AD91}" srcOrd="2" destOrd="0" presId="urn:microsoft.com/office/officeart/2005/8/layout/hierarchy4"/>
    <dgm:cxn modelId="{DD3297F2-3D24-47E3-ACE4-645BDF5D36F9}" type="presParOf" srcId="{595A309A-898B-4C83-A768-96965681AD91}" destId="{F3958025-E06B-4C8C-94AE-7B11472748FA}" srcOrd="0" destOrd="0" presId="urn:microsoft.com/office/officeart/2005/8/layout/hierarchy4"/>
    <dgm:cxn modelId="{4409E194-1171-46E1-BE93-5EB73C3B71AD}" type="presParOf" srcId="{595A309A-898B-4C83-A768-96965681AD91}" destId="{D8943319-49DD-49ED-9B69-A961AC74A1A6}" srcOrd="1" destOrd="0" presId="urn:microsoft.com/office/officeart/2005/8/layout/hierarchy4"/>
  </dgm:cxnLst>
  <dgm:bg/>
  <dgm:whole/>
</dgm:dataModel>
</file>

<file path=ppt/diagrams/data88.xml><?xml version="1.0" encoding="utf-8"?>
<dgm:dataModel xmlns:dgm="http://schemas.openxmlformats.org/drawingml/2006/diagram" xmlns:a="http://schemas.openxmlformats.org/drawingml/2006/main">
  <dgm:ptLst>
    <dgm:pt modelId="{6FF33F29-34EF-43CE-918B-1ADC6606BB9C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1DF5ACC7-22CA-4A33-B3EC-C05EA86A2250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2000" i="0" dirty="0" smtClean="0"/>
            <a:t>Catalina Zapata de Cárdenas Valero</a:t>
          </a:r>
          <a:endParaRPr lang="es-CO" sz="2000" i="0" dirty="0"/>
        </a:p>
      </dgm:t>
    </dgm:pt>
    <dgm:pt modelId="{1228E462-A098-4C4A-9202-4E2E330E1C06}" type="parTrans" cxnId="{178792DD-D0F6-446E-9942-CD8C482D7E00}">
      <dgm:prSet/>
      <dgm:spPr/>
      <dgm:t>
        <a:bodyPr/>
        <a:lstStyle/>
        <a:p>
          <a:endParaRPr lang="es-CO"/>
        </a:p>
      </dgm:t>
    </dgm:pt>
    <dgm:pt modelId="{63007652-4553-44F4-A62D-74835D50C948}" type="sibTrans" cxnId="{178792DD-D0F6-446E-9942-CD8C482D7E00}">
      <dgm:prSet/>
      <dgm:spPr/>
      <dgm:t>
        <a:bodyPr/>
        <a:lstStyle/>
        <a:p>
          <a:endParaRPr lang="es-CO"/>
        </a:p>
      </dgm:t>
    </dgm:pt>
    <dgm:pt modelId="{6A515F2B-4FC1-453C-9CFB-BC96A2FA8E8D}">
      <dgm:prSet phldrT="[Texto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dirty="0" smtClean="0"/>
            <a:t>Luis                           Zapata de Cárdenas </a:t>
          </a:r>
          <a:endParaRPr lang="es-CO" sz="1800" dirty="0"/>
        </a:p>
      </dgm:t>
    </dgm:pt>
    <dgm:pt modelId="{362885C2-489D-41B9-8A34-D259CDAD82D6}" type="parTrans" cxnId="{563B2625-BEA1-4610-8288-5E868045E5DB}">
      <dgm:prSet/>
      <dgm:spPr/>
      <dgm:t>
        <a:bodyPr/>
        <a:lstStyle/>
        <a:p>
          <a:endParaRPr lang="es-CO"/>
        </a:p>
      </dgm:t>
    </dgm:pt>
    <dgm:pt modelId="{F692722F-3D6E-42CE-93ED-19D5C7EEED15}" type="sibTrans" cxnId="{563B2625-BEA1-4610-8288-5E868045E5DB}">
      <dgm:prSet/>
      <dgm:spPr/>
      <dgm:t>
        <a:bodyPr/>
        <a:lstStyle/>
        <a:p>
          <a:endParaRPr lang="es-CO"/>
        </a:p>
      </dgm:t>
    </dgm:pt>
    <dgm:pt modelId="{FA001608-3674-452F-B618-1FA7CE12F058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dirty="0" smtClean="0"/>
            <a:t>Mariana Valero de Velasco</a:t>
          </a:r>
          <a:endParaRPr lang="es-CO" sz="1800" dirty="0"/>
        </a:p>
      </dgm:t>
    </dgm:pt>
    <dgm:pt modelId="{4B195E6F-0206-406C-9BAD-CB3FF612A201}" type="parTrans" cxnId="{042054C6-510D-46B8-BD69-551E16CA9227}">
      <dgm:prSet/>
      <dgm:spPr/>
      <dgm:t>
        <a:bodyPr/>
        <a:lstStyle/>
        <a:p>
          <a:endParaRPr lang="es-CO"/>
        </a:p>
      </dgm:t>
    </dgm:pt>
    <dgm:pt modelId="{FDFA8ED0-3E27-4F83-848D-5216888019D3}" type="sibTrans" cxnId="{042054C6-510D-46B8-BD69-551E16CA9227}">
      <dgm:prSet/>
      <dgm:spPr/>
      <dgm:t>
        <a:bodyPr/>
        <a:lstStyle/>
        <a:p>
          <a:endParaRPr lang="es-CO"/>
        </a:p>
      </dgm:t>
    </dgm:pt>
    <dgm:pt modelId="{E5EC8533-2B35-44C9-BBD4-CD6016F7C01A}">
      <dgm:prSet phldrT="[Texto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dirty="0" smtClean="0"/>
            <a:t>Martín                    García Valero</a:t>
          </a:r>
          <a:endParaRPr lang="es-CO" sz="1600" dirty="0"/>
        </a:p>
      </dgm:t>
    </dgm:pt>
    <dgm:pt modelId="{F6F24666-5F0C-437B-BD9F-E0C9D6754A34}" type="parTrans" cxnId="{903A3192-DF5A-451D-8F93-FD34072E79EF}">
      <dgm:prSet/>
      <dgm:spPr/>
      <dgm:t>
        <a:bodyPr/>
        <a:lstStyle/>
        <a:p>
          <a:endParaRPr lang="es-CO"/>
        </a:p>
      </dgm:t>
    </dgm:pt>
    <dgm:pt modelId="{1A1B4A9C-C8B4-4385-8D83-6A1D2E26DA40}" type="sibTrans" cxnId="{903A3192-DF5A-451D-8F93-FD34072E79EF}">
      <dgm:prSet/>
      <dgm:spPr/>
      <dgm:t>
        <a:bodyPr/>
        <a:lstStyle/>
        <a:p>
          <a:endParaRPr lang="es-CO"/>
        </a:p>
      </dgm:t>
    </dgm:pt>
    <dgm:pt modelId="{6B4E8787-1403-4CA0-9742-35AA6237C4DD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dirty="0" smtClean="0"/>
            <a:t>Isabel                            Blasco de Velasco</a:t>
          </a:r>
          <a:endParaRPr lang="es-CO" sz="1600" dirty="0"/>
        </a:p>
      </dgm:t>
    </dgm:pt>
    <dgm:pt modelId="{67E33615-F4C1-44EB-9A4C-041F5FFAC2F8}" type="parTrans" cxnId="{2C8CE4A6-E4CA-496D-9133-D1048F924764}">
      <dgm:prSet/>
      <dgm:spPr/>
      <dgm:t>
        <a:bodyPr/>
        <a:lstStyle/>
        <a:p>
          <a:endParaRPr lang="es-CO"/>
        </a:p>
      </dgm:t>
    </dgm:pt>
    <dgm:pt modelId="{DB21E04C-E69C-4336-8A45-EBE26797BEE3}" type="sibTrans" cxnId="{2C8CE4A6-E4CA-496D-9133-D1048F924764}">
      <dgm:prSet/>
      <dgm:spPr/>
      <dgm:t>
        <a:bodyPr/>
        <a:lstStyle/>
        <a:p>
          <a:endParaRPr lang="es-CO"/>
        </a:p>
      </dgm:t>
    </dgm:pt>
    <dgm:pt modelId="{FEC06555-D218-4157-A8E0-F92DBFD5EE42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800" i="1" dirty="0" smtClean="0"/>
            <a:t>Cristóbal Toro Zapata</a:t>
          </a:r>
          <a:endParaRPr lang="es-CO" sz="2800" i="1" dirty="0"/>
        </a:p>
      </dgm:t>
    </dgm:pt>
    <dgm:pt modelId="{F8EADFF9-1FBE-435E-81C2-A4F9D981C56D}" type="parTrans" cxnId="{0C9112AD-7700-4885-9F69-CBB3D7E91E86}">
      <dgm:prSet/>
      <dgm:spPr/>
      <dgm:t>
        <a:bodyPr/>
        <a:lstStyle/>
        <a:p>
          <a:endParaRPr lang="es-CO"/>
        </a:p>
      </dgm:t>
    </dgm:pt>
    <dgm:pt modelId="{55132D54-31BC-409C-9DAA-7421D690A6C2}" type="sibTrans" cxnId="{0C9112AD-7700-4885-9F69-CBB3D7E91E86}">
      <dgm:prSet/>
      <dgm:spPr/>
      <dgm:t>
        <a:bodyPr/>
        <a:lstStyle/>
        <a:p>
          <a:endParaRPr lang="es-CO"/>
        </a:p>
      </dgm:t>
    </dgm:pt>
    <dgm:pt modelId="{9C7B4CCF-7212-4769-9EB9-5AEADB300F0A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dirty="0" smtClean="0"/>
            <a:t>Juan de Toro</a:t>
          </a:r>
          <a:endParaRPr lang="es-CO" sz="1800" dirty="0"/>
        </a:p>
      </dgm:t>
    </dgm:pt>
    <dgm:pt modelId="{D5E142A9-EC3C-41C2-9DDC-EB99BFF307A3}" type="parTrans" cxnId="{2978FCC2-CEBD-493B-9A51-09FE372FBA7D}">
      <dgm:prSet/>
      <dgm:spPr/>
      <dgm:t>
        <a:bodyPr/>
        <a:lstStyle/>
        <a:p>
          <a:endParaRPr lang="es-CO"/>
        </a:p>
      </dgm:t>
    </dgm:pt>
    <dgm:pt modelId="{0C74A4CC-7638-4FE9-9CD2-6A5E88900F64}" type="sibTrans" cxnId="{2978FCC2-CEBD-493B-9A51-09FE372FBA7D}">
      <dgm:prSet/>
      <dgm:spPr/>
      <dgm:t>
        <a:bodyPr/>
        <a:lstStyle/>
        <a:p>
          <a:endParaRPr lang="es-CO"/>
        </a:p>
      </dgm:t>
    </dgm:pt>
    <dgm:pt modelId="{71045D03-7E2F-4B87-804C-F40BE384847E}" type="pres">
      <dgm:prSet presAssocID="{6FF33F29-34EF-43CE-918B-1ADC6606BB9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F733E011-8C58-4654-BC45-8A2B1FBD9E84}" type="pres">
      <dgm:prSet presAssocID="{FEC06555-D218-4157-A8E0-F92DBFD5EE42}" presName="vertOne" presStyleCnt="0"/>
      <dgm:spPr/>
    </dgm:pt>
    <dgm:pt modelId="{21E9CAAE-7D72-4083-BEFE-CB61E0C37FED}" type="pres">
      <dgm:prSet presAssocID="{FEC06555-D218-4157-A8E0-F92DBFD5EE42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52D79C0C-6895-440C-B461-8F14D8FC856B}" type="pres">
      <dgm:prSet presAssocID="{FEC06555-D218-4157-A8E0-F92DBFD5EE42}" presName="parTransOne" presStyleCnt="0"/>
      <dgm:spPr/>
    </dgm:pt>
    <dgm:pt modelId="{946AC945-3363-44E0-898A-E53F27B55A03}" type="pres">
      <dgm:prSet presAssocID="{FEC06555-D218-4157-A8E0-F92DBFD5EE42}" presName="horzOne" presStyleCnt="0"/>
      <dgm:spPr/>
    </dgm:pt>
    <dgm:pt modelId="{B9CD0954-32B7-462D-A5A2-9573A4F82D56}" type="pres">
      <dgm:prSet presAssocID="{9C7B4CCF-7212-4769-9EB9-5AEADB300F0A}" presName="vertTwo" presStyleCnt="0"/>
      <dgm:spPr/>
    </dgm:pt>
    <dgm:pt modelId="{020813AC-35FA-4D84-B772-02914377AE81}" type="pres">
      <dgm:prSet presAssocID="{9C7B4CCF-7212-4769-9EB9-5AEADB300F0A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82C5B034-5322-4060-B8EB-39DD87F2F171}" type="pres">
      <dgm:prSet presAssocID="{9C7B4CCF-7212-4769-9EB9-5AEADB300F0A}" presName="horzTwo" presStyleCnt="0"/>
      <dgm:spPr/>
    </dgm:pt>
    <dgm:pt modelId="{A56FE27F-E1AF-4F80-9480-610D4699284B}" type="pres">
      <dgm:prSet presAssocID="{0C74A4CC-7638-4FE9-9CD2-6A5E88900F64}" presName="sibSpaceTwo" presStyleCnt="0"/>
      <dgm:spPr/>
    </dgm:pt>
    <dgm:pt modelId="{96C7F2EF-3487-4BA5-9E1B-89105D962B8D}" type="pres">
      <dgm:prSet presAssocID="{1DF5ACC7-22CA-4A33-B3EC-C05EA86A2250}" presName="vertTwo" presStyleCnt="0"/>
      <dgm:spPr/>
    </dgm:pt>
    <dgm:pt modelId="{38250009-6D10-43F6-B803-25DEC4BE71DA}" type="pres">
      <dgm:prSet presAssocID="{1DF5ACC7-22CA-4A33-B3EC-C05EA86A2250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E1AF69A0-3B4F-446B-ABD0-12DFAC9EDFFA}" type="pres">
      <dgm:prSet presAssocID="{1DF5ACC7-22CA-4A33-B3EC-C05EA86A2250}" presName="parTransTwo" presStyleCnt="0"/>
      <dgm:spPr/>
    </dgm:pt>
    <dgm:pt modelId="{791FEB3C-2D8B-4A7F-801A-333C9C83DD47}" type="pres">
      <dgm:prSet presAssocID="{1DF5ACC7-22CA-4A33-B3EC-C05EA86A2250}" presName="horzTwo" presStyleCnt="0"/>
      <dgm:spPr/>
    </dgm:pt>
    <dgm:pt modelId="{40843063-06BB-4823-B3CD-C2F0E1F5C0C8}" type="pres">
      <dgm:prSet presAssocID="{6A515F2B-4FC1-453C-9CFB-BC96A2FA8E8D}" presName="vertThree" presStyleCnt="0"/>
      <dgm:spPr/>
    </dgm:pt>
    <dgm:pt modelId="{E698E620-9FC0-4B6D-948A-DD7521CAC19B}" type="pres">
      <dgm:prSet presAssocID="{6A515F2B-4FC1-453C-9CFB-BC96A2FA8E8D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52729DEB-676E-4C2D-A8A2-814EBA55F292}" type="pres">
      <dgm:prSet presAssocID="{6A515F2B-4FC1-453C-9CFB-BC96A2FA8E8D}" presName="horzThree" presStyleCnt="0"/>
      <dgm:spPr/>
    </dgm:pt>
    <dgm:pt modelId="{14280609-2779-4656-BA93-45BA9BFDF862}" type="pres">
      <dgm:prSet presAssocID="{F692722F-3D6E-42CE-93ED-19D5C7EEED15}" presName="sibSpaceThree" presStyleCnt="0"/>
      <dgm:spPr/>
    </dgm:pt>
    <dgm:pt modelId="{D242D56B-5835-466D-AB30-860BE4250C1F}" type="pres">
      <dgm:prSet presAssocID="{FA001608-3674-452F-B618-1FA7CE12F058}" presName="vertThree" presStyleCnt="0"/>
      <dgm:spPr/>
    </dgm:pt>
    <dgm:pt modelId="{8EEBAC83-17DA-4197-B845-AF1D79AE611D}" type="pres">
      <dgm:prSet presAssocID="{FA001608-3674-452F-B618-1FA7CE12F058}" presName="txThre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A2620F13-CA95-407D-A466-37D66FBD805D}" type="pres">
      <dgm:prSet presAssocID="{FA001608-3674-452F-B618-1FA7CE12F058}" presName="parTransThree" presStyleCnt="0"/>
      <dgm:spPr/>
    </dgm:pt>
    <dgm:pt modelId="{BC28AF8C-040E-4430-B6BE-FFC3F6856008}" type="pres">
      <dgm:prSet presAssocID="{FA001608-3674-452F-B618-1FA7CE12F058}" presName="horzThree" presStyleCnt="0"/>
      <dgm:spPr/>
    </dgm:pt>
    <dgm:pt modelId="{8737034C-8FD5-471F-9899-A2BB2FD040EC}" type="pres">
      <dgm:prSet presAssocID="{E5EC8533-2B35-44C9-BBD4-CD6016F7C01A}" presName="vertFour" presStyleCnt="0">
        <dgm:presLayoutVars>
          <dgm:chPref val="3"/>
        </dgm:presLayoutVars>
      </dgm:prSet>
      <dgm:spPr/>
    </dgm:pt>
    <dgm:pt modelId="{9D7593BA-8A15-4DCA-9286-5531887C5CF7}" type="pres">
      <dgm:prSet presAssocID="{E5EC8533-2B35-44C9-BBD4-CD6016F7C01A}" presName="txFour" presStyleLbl="node4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F8993EEE-4326-459E-A699-90C0E251964C}" type="pres">
      <dgm:prSet presAssocID="{E5EC8533-2B35-44C9-BBD4-CD6016F7C01A}" presName="horzFour" presStyleCnt="0"/>
      <dgm:spPr/>
    </dgm:pt>
    <dgm:pt modelId="{B05D0B8F-119B-4E90-BB81-6B65A819A204}" type="pres">
      <dgm:prSet presAssocID="{1A1B4A9C-C8B4-4385-8D83-6A1D2E26DA40}" presName="sibSpaceFour" presStyleCnt="0"/>
      <dgm:spPr/>
    </dgm:pt>
    <dgm:pt modelId="{AF3B3932-8836-4C7C-8CEB-E087F4F9C7EA}" type="pres">
      <dgm:prSet presAssocID="{6B4E8787-1403-4CA0-9742-35AA6237C4DD}" presName="vertFour" presStyleCnt="0">
        <dgm:presLayoutVars>
          <dgm:chPref val="3"/>
        </dgm:presLayoutVars>
      </dgm:prSet>
      <dgm:spPr/>
    </dgm:pt>
    <dgm:pt modelId="{E20DF668-ABD5-4BFD-8F57-9B0E0B6788D6}" type="pres">
      <dgm:prSet presAssocID="{6B4E8787-1403-4CA0-9742-35AA6237C4DD}" presName="txFour" presStyleLbl="node4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5C0150F9-DE56-4553-AFF2-B753755C918D}" type="pres">
      <dgm:prSet presAssocID="{6B4E8787-1403-4CA0-9742-35AA6237C4DD}" presName="horzFour" presStyleCnt="0"/>
      <dgm:spPr/>
    </dgm:pt>
  </dgm:ptLst>
  <dgm:cxnLst>
    <dgm:cxn modelId="{7367D719-90F8-4AEB-AB52-954556B92D29}" type="presOf" srcId="{6FF33F29-34EF-43CE-918B-1ADC6606BB9C}" destId="{71045D03-7E2F-4B87-804C-F40BE384847E}" srcOrd="0" destOrd="0" presId="urn:microsoft.com/office/officeart/2005/8/layout/hierarchy4"/>
    <dgm:cxn modelId="{903A3192-DF5A-451D-8F93-FD34072E79EF}" srcId="{FA001608-3674-452F-B618-1FA7CE12F058}" destId="{E5EC8533-2B35-44C9-BBD4-CD6016F7C01A}" srcOrd="0" destOrd="0" parTransId="{F6F24666-5F0C-437B-BD9F-E0C9D6754A34}" sibTransId="{1A1B4A9C-C8B4-4385-8D83-6A1D2E26DA40}"/>
    <dgm:cxn modelId="{178792DD-D0F6-446E-9942-CD8C482D7E00}" srcId="{FEC06555-D218-4157-A8E0-F92DBFD5EE42}" destId="{1DF5ACC7-22CA-4A33-B3EC-C05EA86A2250}" srcOrd="1" destOrd="0" parTransId="{1228E462-A098-4C4A-9202-4E2E330E1C06}" sibTransId="{63007652-4553-44F4-A62D-74835D50C948}"/>
    <dgm:cxn modelId="{2C8CE4A6-E4CA-496D-9133-D1048F924764}" srcId="{FA001608-3674-452F-B618-1FA7CE12F058}" destId="{6B4E8787-1403-4CA0-9742-35AA6237C4DD}" srcOrd="1" destOrd="0" parTransId="{67E33615-F4C1-44EB-9A4C-041F5FFAC2F8}" sibTransId="{DB21E04C-E69C-4336-8A45-EBE26797BEE3}"/>
    <dgm:cxn modelId="{1A5ACDBE-CB76-4E83-A209-A22444D2F522}" type="presOf" srcId="{FA001608-3674-452F-B618-1FA7CE12F058}" destId="{8EEBAC83-17DA-4197-B845-AF1D79AE611D}" srcOrd="0" destOrd="0" presId="urn:microsoft.com/office/officeart/2005/8/layout/hierarchy4"/>
    <dgm:cxn modelId="{0AD48AC0-BAEC-446C-9ACC-32DD8B5F985E}" type="presOf" srcId="{1DF5ACC7-22CA-4A33-B3EC-C05EA86A2250}" destId="{38250009-6D10-43F6-B803-25DEC4BE71DA}" srcOrd="0" destOrd="0" presId="urn:microsoft.com/office/officeart/2005/8/layout/hierarchy4"/>
    <dgm:cxn modelId="{B4FED789-347D-4D65-B1F0-EAE08970430E}" type="presOf" srcId="{9C7B4CCF-7212-4769-9EB9-5AEADB300F0A}" destId="{020813AC-35FA-4D84-B772-02914377AE81}" srcOrd="0" destOrd="0" presId="urn:microsoft.com/office/officeart/2005/8/layout/hierarchy4"/>
    <dgm:cxn modelId="{563B2625-BEA1-4610-8288-5E868045E5DB}" srcId="{1DF5ACC7-22CA-4A33-B3EC-C05EA86A2250}" destId="{6A515F2B-4FC1-453C-9CFB-BC96A2FA8E8D}" srcOrd="0" destOrd="0" parTransId="{362885C2-489D-41B9-8A34-D259CDAD82D6}" sibTransId="{F692722F-3D6E-42CE-93ED-19D5C7EEED15}"/>
    <dgm:cxn modelId="{0329A43F-B424-461D-8C48-5BCCB3A8B5E4}" type="presOf" srcId="{E5EC8533-2B35-44C9-BBD4-CD6016F7C01A}" destId="{9D7593BA-8A15-4DCA-9286-5531887C5CF7}" srcOrd="0" destOrd="0" presId="urn:microsoft.com/office/officeart/2005/8/layout/hierarchy4"/>
    <dgm:cxn modelId="{8A9BD882-5CE4-4FB7-A04B-85F9DBF7C020}" type="presOf" srcId="{6A515F2B-4FC1-453C-9CFB-BC96A2FA8E8D}" destId="{E698E620-9FC0-4B6D-948A-DD7521CAC19B}" srcOrd="0" destOrd="0" presId="urn:microsoft.com/office/officeart/2005/8/layout/hierarchy4"/>
    <dgm:cxn modelId="{6918A6EC-D457-48D1-BC96-7D46B6509D5A}" type="presOf" srcId="{6B4E8787-1403-4CA0-9742-35AA6237C4DD}" destId="{E20DF668-ABD5-4BFD-8F57-9B0E0B6788D6}" srcOrd="0" destOrd="0" presId="urn:microsoft.com/office/officeart/2005/8/layout/hierarchy4"/>
    <dgm:cxn modelId="{B4512671-DBBA-4748-A75A-C674598D9551}" type="presOf" srcId="{FEC06555-D218-4157-A8E0-F92DBFD5EE42}" destId="{21E9CAAE-7D72-4083-BEFE-CB61E0C37FED}" srcOrd="0" destOrd="0" presId="urn:microsoft.com/office/officeart/2005/8/layout/hierarchy4"/>
    <dgm:cxn modelId="{2978FCC2-CEBD-493B-9A51-09FE372FBA7D}" srcId="{FEC06555-D218-4157-A8E0-F92DBFD5EE42}" destId="{9C7B4CCF-7212-4769-9EB9-5AEADB300F0A}" srcOrd="0" destOrd="0" parTransId="{D5E142A9-EC3C-41C2-9DDC-EB99BFF307A3}" sibTransId="{0C74A4CC-7638-4FE9-9CD2-6A5E88900F64}"/>
    <dgm:cxn modelId="{042054C6-510D-46B8-BD69-551E16CA9227}" srcId="{1DF5ACC7-22CA-4A33-B3EC-C05EA86A2250}" destId="{FA001608-3674-452F-B618-1FA7CE12F058}" srcOrd="1" destOrd="0" parTransId="{4B195E6F-0206-406C-9BAD-CB3FF612A201}" sibTransId="{FDFA8ED0-3E27-4F83-848D-5216888019D3}"/>
    <dgm:cxn modelId="{0C9112AD-7700-4885-9F69-CBB3D7E91E86}" srcId="{6FF33F29-34EF-43CE-918B-1ADC6606BB9C}" destId="{FEC06555-D218-4157-A8E0-F92DBFD5EE42}" srcOrd="0" destOrd="0" parTransId="{F8EADFF9-1FBE-435E-81C2-A4F9D981C56D}" sibTransId="{55132D54-31BC-409C-9DAA-7421D690A6C2}"/>
    <dgm:cxn modelId="{9BFC10AB-71E1-4D98-8293-ACCCF26D0046}" type="presParOf" srcId="{71045D03-7E2F-4B87-804C-F40BE384847E}" destId="{F733E011-8C58-4654-BC45-8A2B1FBD9E84}" srcOrd="0" destOrd="0" presId="urn:microsoft.com/office/officeart/2005/8/layout/hierarchy4"/>
    <dgm:cxn modelId="{B8BA8248-8FB5-4CC0-B050-BB24C773D66F}" type="presParOf" srcId="{F733E011-8C58-4654-BC45-8A2B1FBD9E84}" destId="{21E9CAAE-7D72-4083-BEFE-CB61E0C37FED}" srcOrd="0" destOrd="0" presId="urn:microsoft.com/office/officeart/2005/8/layout/hierarchy4"/>
    <dgm:cxn modelId="{A6D07745-5383-4E0F-86C1-8CA6ACC11FF5}" type="presParOf" srcId="{F733E011-8C58-4654-BC45-8A2B1FBD9E84}" destId="{52D79C0C-6895-440C-B461-8F14D8FC856B}" srcOrd="1" destOrd="0" presId="urn:microsoft.com/office/officeart/2005/8/layout/hierarchy4"/>
    <dgm:cxn modelId="{9ABC4765-DF60-4B0B-AF86-F0A22A4C2D31}" type="presParOf" srcId="{F733E011-8C58-4654-BC45-8A2B1FBD9E84}" destId="{946AC945-3363-44E0-898A-E53F27B55A03}" srcOrd="2" destOrd="0" presId="urn:microsoft.com/office/officeart/2005/8/layout/hierarchy4"/>
    <dgm:cxn modelId="{19961A10-9B00-4EA1-8BB2-2F3FA2256481}" type="presParOf" srcId="{946AC945-3363-44E0-898A-E53F27B55A03}" destId="{B9CD0954-32B7-462D-A5A2-9573A4F82D56}" srcOrd="0" destOrd="0" presId="urn:microsoft.com/office/officeart/2005/8/layout/hierarchy4"/>
    <dgm:cxn modelId="{CFABC1D9-4CB6-4ACD-B79C-22B469786C08}" type="presParOf" srcId="{B9CD0954-32B7-462D-A5A2-9573A4F82D56}" destId="{020813AC-35FA-4D84-B772-02914377AE81}" srcOrd="0" destOrd="0" presId="urn:microsoft.com/office/officeart/2005/8/layout/hierarchy4"/>
    <dgm:cxn modelId="{D8DD5165-AAB4-42DE-BF20-3C94303A10C2}" type="presParOf" srcId="{B9CD0954-32B7-462D-A5A2-9573A4F82D56}" destId="{82C5B034-5322-4060-B8EB-39DD87F2F171}" srcOrd="1" destOrd="0" presId="urn:microsoft.com/office/officeart/2005/8/layout/hierarchy4"/>
    <dgm:cxn modelId="{E51925E1-6B81-4293-A1B9-916B0159DA92}" type="presParOf" srcId="{946AC945-3363-44E0-898A-E53F27B55A03}" destId="{A56FE27F-E1AF-4F80-9480-610D4699284B}" srcOrd="1" destOrd="0" presId="urn:microsoft.com/office/officeart/2005/8/layout/hierarchy4"/>
    <dgm:cxn modelId="{7F4E4854-26D9-4659-8739-8B39461DF4F4}" type="presParOf" srcId="{946AC945-3363-44E0-898A-E53F27B55A03}" destId="{96C7F2EF-3487-4BA5-9E1B-89105D962B8D}" srcOrd="2" destOrd="0" presId="urn:microsoft.com/office/officeart/2005/8/layout/hierarchy4"/>
    <dgm:cxn modelId="{1377B939-9263-4230-B68C-A8A4E9346A44}" type="presParOf" srcId="{96C7F2EF-3487-4BA5-9E1B-89105D962B8D}" destId="{38250009-6D10-43F6-B803-25DEC4BE71DA}" srcOrd="0" destOrd="0" presId="urn:microsoft.com/office/officeart/2005/8/layout/hierarchy4"/>
    <dgm:cxn modelId="{236E90AE-AE49-4676-AA1C-ABE79665156F}" type="presParOf" srcId="{96C7F2EF-3487-4BA5-9E1B-89105D962B8D}" destId="{E1AF69A0-3B4F-446B-ABD0-12DFAC9EDFFA}" srcOrd="1" destOrd="0" presId="urn:microsoft.com/office/officeart/2005/8/layout/hierarchy4"/>
    <dgm:cxn modelId="{5D80745B-F0E9-49F4-9F8E-3D694EBD782D}" type="presParOf" srcId="{96C7F2EF-3487-4BA5-9E1B-89105D962B8D}" destId="{791FEB3C-2D8B-4A7F-801A-333C9C83DD47}" srcOrd="2" destOrd="0" presId="urn:microsoft.com/office/officeart/2005/8/layout/hierarchy4"/>
    <dgm:cxn modelId="{5B57C965-AA45-47FC-B835-4557557D1E27}" type="presParOf" srcId="{791FEB3C-2D8B-4A7F-801A-333C9C83DD47}" destId="{40843063-06BB-4823-B3CD-C2F0E1F5C0C8}" srcOrd="0" destOrd="0" presId="urn:microsoft.com/office/officeart/2005/8/layout/hierarchy4"/>
    <dgm:cxn modelId="{4C8109B7-0575-43F2-9642-40F1003EF334}" type="presParOf" srcId="{40843063-06BB-4823-B3CD-C2F0E1F5C0C8}" destId="{E698E620-9FC0-4B6D-948A-DD7521CAC19B}" srcOrd="0" destOrd="0" presId="urn:microsoft.com/office/officeart/2005/8/layout/hierarchy4"/>
    <dgm:cxn modelId="{96E07099-A43D-4A78-8F54-3FD9B91A3E24}" type="presParOf" srcId="{40843063-06BB-4823-B3CD-C2F0E1F5C0C8}" destId="{52729DEB-676E-4C2D-A8A2-814EBA55F292}" srcOrd="1" destOrd="0" presId="urn:microsoft.com/office/officeart/2005/8/layout/hierarchy4"/>
    <dgm:cxn modelId="{7FF2DB96-F1DD-4F9F-93C8-EDF555745517}" type="presParOf" srcId="{791FEB3C-2D8B-4A7F-801A-333C9C83DD47}" destId="{14280609-2779-4656-BA93-45BA9BFDF862}" srcOrd="1" destOrd="0" presId="urn:microsoft.com/office/officeart/2005/8/layout/hierarchy4"/>
    <dgm:cxn modelId="{A4C5DA62-9284-463D-A0FD-7745EEF6F0FB}" type="presParOf" srcId="{791FEB3C-2D8B-4A7F-801A-333C9C83DD47}" destId="{D242D56B-5835-466D-AB30-860BE4250C1F}" srcOrd="2" destOrd="0" presId="urn:microsoft.com/office/officeart/2005/8/layout/hierarchy4"/>
    <dgm:cxn modelId="{1224F82C-95C9-4ADD-9002-A87600283A67}" type="presParOf" srcId="{D242D56B-5835-466D-AB30-860BE4250C1F}" destId="{8EEBAC83-17DA-4197-B845-AF1D79AE611D}" srcOrd="0" destOrd="0" presId="urn:microsoft.com/office/officeart/2005/8/layout/hierarchy4"/>
    <dgm:cxn modelId="{7B7393FA-F481-4623-B392-B2DB6CD21AB9}" type="presParOf" srcId="{D242D56B-5835-466D-AB30-860BE4250C1F}" destId="{A2620F13-CA95-407D-A466-37D66FBD805D}" srcOrd="1" destOrd="0" presId="urn:microsoft.com/office/officeart/2005/8/layout/hierarchy4"/>
    <dgm:cxn modelId="{0B40EBB6-963B-443E-A150-915720152754}" type="presParOf" srcId="{D242D56B-5835-466D-AB30-860BE4250C1F}" destId="{BC28AF8C-040E-4430-B6BE-FFC3F6856008}" srcOrd="2" destOrd="0" presId="urn:microsoft.com/office/officeart/2005/8/layout/hierarchy4"/>
    <dgm:cxn modelId="{635254BD-55A2-486A-B531-F05F7F7DCED6}" type="presParOf" srcId="{BC28AF8C-040E-4430-B6BE-FFC3F6856008}" destId="{8737034C-8FD5-471F-9899-A2BB2FD040EC}" srcOrd="0" destOrd="0" presId="urn:microsoft.com/office/officeart/2005/8/layout/hierarchy4"/>
    <dgm:cxn modelId="{BD17A9E1-16D1-4469-9A99-3D590087A4B0}" type="presParOf" srcId="{8737034C-8FD5-471F-9899-A2BB2FD040EC}" destId="{9D7593BA-8A15-4DCA-9286-5531887C5CF7}" srcOrd="0" destOrd="0" presId="urn:microsoft.com/office/officeart/2005/8/layout/hierarchy4"/>
    <dgm:cxn modelId="{71241D88-332E-4CA3-BC60-03443205E1BB}" type="presParOf" srcId="{8737034C-8FD5-471F-9899-A2BB2FD040EC}" destId="{F8993EEE-4326-459E-A699-90C0E251964C}" srcOrd="1" destOrd="0" presId="urn:microsoft.com/office/officeart/2005/8/layout/hierarchy4"/>
    <dgm:cxn modelId="{3B04DFFB-C3F9-4CC6-931D-27584518F93A}" type="presParOf" srcId="{BC28AF8C-040E-4430-B6BE-FFC3F6856008}" destId="{B05D0B8F-119B-4E90-BB81-6B65A819A204}" srcOrd="1" destOrd="0" presId="urn:microsoft.com/office/officeart/2005/8/layout/hierarchy4"/>
    <dgm:cxn modelId="{9CE4683F-E2ED-4BB0-9807-806762299607}" type="presParOf" srcId="{BC28AF8C-040E-4430-B6BE-FFC3F6856008}" destId="{AF3B3932-8836-4C7C-8CEB-E087F4F9C7EA}" srcOrd="2" destOrd="0" presId="urn:microsoft.com/office/officeart/2005/8/layout/hierarchy4"/>
    <dgm:cxn modelId="{C199941E-9DFF-4453-A8EA-F1ADA96DDAC5}" type="presParOf" srcId="{AF3B3932-8836-4C7C-8CEB-E087F4F9C7EA}" destId="{E20DF668-ABD5-4BFD-8F57-9B0E0B6788D6}" srcOrd="0" destOrd="0" presId="urn:microsoft.com/office/officeart/2005/8/layout/hierarchy4"/>
    <dgm:cxn modelId="{874CF7DD-01AE-43D1-8BC2-30BB7ACE0F78}" type="presParOf" srcId="{AF3B3932-8836-4C7C-8CEB-E087F4F9C7EA}" destId="{5C0150F9-DE56-4553-AFF2-B753755C918D}" srcOrd="1" destOrd="0" presId="urn:microsoft.com/office/officeart/2005/8/layout/hierarchy4"/>
  </dgm:cxnLst>
  <dgm:bg/>
  <dgm:whole/>
</dgm:dataModel>
</file>

<file path=ppt/diagrams/data89.xml><?xml version="1.0" encoding="utf-8"?>
<dgm:dataModel xmlns:dgm="http://schemas.openxmlformats.org/drawingml/2006/diagram" xmlns:a="http://schemas.openxmlformats.org/drawingml/2006/main">
  <dgm:ptLst>
    <dgm:pt modelId="{10ED40AF-DFB1-4943-B6DB-2A904FAA918A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37094833-E904-4D32-9C6A-1E819506B098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800" i="1" dirty="0" smtClean="0"/>
            <a:t>Andrea Peláez Ruiz</a:t>
          </a:r>
          <a:endParaRPr lang="es-CO" sz="2800" i="1" dirty="0"/>
        </a:p>
      </dgm:t>
    </dgm:pt>
    <dgm:pt modelId="{BCBE2194-F2C0-4E5F-9096-F1871EEF26FE}" type="parTrans" cxnId="{3A363DAE-E8AE-440C-89F1-4482237827C4}">
      <dgm:prSet/>
      <dgm:spPr/>
      <dgm:t>
        <a:bodyPr/>
        <a:lstStyle/>
        <a:p>
          <a:endParaRPr lang="es-CO"/>
        </a:p>
      </dgm:t>
    </dgm:pt>
    <dgm:pt modelId="{078C0D63-68B3-49CE-A0DD-90BF09669881}" type="sibTrans" cxnId="{3A363DAE-E8AE-440C-89F1-4482237827C4}">
      <dgm:prSet/>
      <dgm:spPr/>
      <dgm:t>
        <a:bodyPr/>
        <a:lstStyle/>
        <a:p>
          <a:endParaRPr lang="es-CO"/>
        </a:p>
      </dgm:t>
    </dgm:pt>
    <dgm:pt modelId="{C9ECFB8C-8A17-4CB3-8CAB-7BCD35D161DF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800" baseline="0" dirty="0" smtClean="0"/>
            <a:t>Juan                                Peláez Hernández</a:t>
          </a:r>
          <a:endParaRPr lang="es-CO" sz="1800" baseline="0" dirty="0"/>
        </a:p>
      </dgm:t>
    </dgm:pt>
    <dgm:pt modelId="{DBC11D1E-8ED4-4D65-8E82-BCF1741EB0AF}" type="parTrans" cxnId="{0F827A6E-A08A-460C-9CC5-C2C59439BB4A}">
      <dgm:prSet/>
      <dgm:spPr/>
      <dgm:t>
        <a:bodyPr/>
        <a:lstStyle/>
        <a:p>
          <a:endParaRPr lang="es-CO"/>
        </a:p>
      </dgm:t>
    </dgm:pt>
    <dgm:pt modelId="{4861CDFA-2F64-4042-8490-007DFCAD4B09}" type="sibTrans" cxnId="{0F827A6E-A08A-460C-9CC5-C2C59439BB4A}">
      <dgm:prSet/>
      <dgm:spPr/>
      <dgm:t>
        <a:bodyPr/>
        <a:lstStyle/>
        <a:p>
          <a:endParaRPr lang="es-CO"/>
        </a:p>
      </dgm:t>
    </dgm:pt>
    <dgm:pt modelId="{11AD30A6-2D8C-45E8-8390-2D59076AF853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2000" baseline="0" dirty="0" smtClean="0"/>
            <a:t>Juana Josefa  Ruiz De La Cámara</a:t>
          </a:r>
          <a:endParaRPr lang="es-CO" sz="2000" baseline="0" dirty="0"/>
        </a:p>
      </dgm:t>
    </dgm:pt>
    <dgm:pt modelId="{F3F87D92-BCF6-4298-B880-3A558E758134}" type="parTrans" cxnId="{CB4F0BBE-D44A-41AF-BAD9-D88A85331C9C}">
      <dgm:prSet/>
      <dgm:spPr/>
      <dgm:t>
        <a:bodyPr/>
        <a:lstStyle/>
        <a:p>
          <a:endParaRPr lang="es-CO"/>
        </a:p>
      </dgm:t>
    </dgm:pt>
    <dgm:pt modelId="{97480AB1-9169-4446-8AFB-17983F2367A5}" type="sibTrans" cxnId="{CB4F0BBE-D44A-41AF-BAD9-D88A85331C9C}">
      <dgm:prSet/>
      <dgm:spPr/>
      <dgm:t>
        <a:bodyPr/>
        <a:lstStyle/>
        <a:p>
          <a:endParaRPr lang="es-CO"/>
        </a:p>
      </dgm:t>
    </dgm:pt>
    <dgm:pt modelId="{7D01F6CC-B820-42C3-BD80-F8D5763C81F1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600" baseline="0" dirty="0" smtClean="0"/>
            <a:t>Juan                 Peláez </a:t>
          </a:r>
          <a:r>
            <a:rPr lang="es-CO" sz="1600" baseline="0" dirty="0" err="1" smtClean="0"/>
            <a:t>Abeu</a:t>
          </a:r>
          <a:endParaRPr lang="es-CO" sz="1600" baseline="0" dirty="0"/>
        </a:p>
      </dgm:t>
    </dgm:pt>
    <dgm:pt modelId="{A65AFC11-DF52-430D-8EF6-EF4BEF4FE49B}" type="parTrans" cxnId="{DB3468DB-727E-4775-A444-0AA58465B5A2}">
      <dgm:prSet/>
      <dgm:spPr/>
      <dgm:t>
        <a:bodyPr/>
        <a:lstStyle/>
        <a:p>
          <a:endParaRPr lang="es-CO"/>
        </a:p>
      </dgm:t>
    </dgm:pt>
    <dgm:pt modelId="{D8F119C9-5D35-4AF5-90F0-F39BF6E612FF}" type="sibTrans" cxnId="{DB3468DB-727E-4775-A444-0AA58465B5A2}">
      <dgm:prSet/>
      <dgm:spPr/>
      <dgm:t>
        <a:bodyPr/>
        <a:lstStyle/>
        <a:p>
          <a:endParaRPr lang="es-CO"/>
        </a:p>
      </dgm:t>
    </dgm:pt>
    <dgm:pt modelId="{E14A591D-7D33-413E-A787-38B6BB48BB50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600" baseline="0" dirty="0" smtClean="0"/>
            <a:t>María Hernández De La Vera</a:t>
          </a:r>
          <a:endParaRPr lang="es-CO" sz="1600" baseline="0" dirty="0"/>
        </a:p>
      </dgm:t>
    </dgm:pt>
    <dgm:pt modelId="{152B50AB-9859-4E19-8FD3-EE0C1CC25F42}" type="parTrans" cxnId="{FB1FB688-C52A-4CD4-890E-D947B1EFEC08}">
      <dgm:prSet/>
      <dgm:spPr/>
      <dgm:t>
        <a:bodyPr/>
        <a:lstStyle/>
        <a:p>
          <a:endParaRPr lang="es-CO"/>
        </a:p>
      </dgm:t>
    </dgm:pt>
    <dgm:pt modelId="{F5E19E8F-F15A-4A46-95A6-E34A68AA5AB3}" type="sibTrans" cxnId="{FB1FB688-C52A-4CD4-890E-D947B1EFEC08}">
      <dgm:prSet/>
      <dgm:spPr/>
      <dgm:t>
        <a:bodyPr/>
        <a:lstStyle/>
        <a:p>
          <a:endParaRPr lang="es-CO"/>
        </a:p>
      </dgm:t>
    </dgm:pt>
    <dgm:pt modelId="{B72A459B-C01A-4AE3-BC9F-D468C465DCBF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800" dirty="0" smtClean="0"/>
            <a:t>Diego                                 Ruiz                                         De La Cámara</a:t>
          </a:r>
          <a:endParaRPr lang="es-CO" sz="1800" dirty="0"/>
        </a:p>
      </dgm:t>
    </dgm:pt>
    <dgm:pt modelId="{910776A9-BE28-47A8-B3BB-DD588BB84773}" type="parTrans" cxnId="{023E870A-558C-4A8F-8F04-8BCA4F247916}">
      <dgm:prSet/>
      <dgm:spPr/>
      <dgm:t>
        <a:bodyPr/>
        <a:lstStyle/>
        <a:p>
          <a:endParaRPr lang="es-CO"/>
        </a:p>
      </dgm:t>
    </dgm:pt>
    <dgm:pt modelId="{F0AFBE52-9886-40D1-8D59-781C575B20A2}" type="sibTrans" cxnId="{023E870A-558C-4A8F-8F04-8BCA4F247916}">
      <dgm:prSet/>
      <dgm:spPr/>
      <dgm:t>
        <a:bodyPr/>
        <a:lstStyle/>
        <a:p>
          <a:endParaRPr lang="es-CO"/>
        </a:p>
      </dgm:t>
    </dgm:pt>
    <dgm:pt modelId="{0D6E6F9A-8533-483F-A614-C7953BE25678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800" dirty="0" smtClean="0"/>
            <a:t>Mencia De Carvajal Martínez</a:t>
          </a:r>
          <a:endParaRPr lang="es-CO" sz="1800" dirty="0"/>
        </a:p>
      </dgm:t>
    </dgm:pt>
    <dgm:pt modelId="{D6DE79C4-D959-49B0-B14D-A5BF030CECB2}" type="parTrans" cxnId="{4EE4BBE7-13E7-46F0-A735-E51D4E8BD7D4}">
      <dgm:prSet/>
      <dgm:spPr/>
      <dgm:t>
        <a:bodyPr/>
        <a:lstStyle/>
        <a:p>
          <a:endParaRPr lang="es-CO"/>
        </a:p>
      </dgm:t>
    </dgm:pt>
    <dgm:pt modelId="{6E6F6F15-5F1A-4840-BBBB-28968CDF41AC}" type="sibTrans" cxnId="{4EE4BBE7-13E7-46F0-A735-E51D4E8BD7D4}">
      <dgm:prSet/>
      <dgm:spPr/>
      <dgm:t>
        <a:bodyPr/>
        <a:lstStyle/>
        <a:p>
          <a:endParaRPr lang="es-CO"/>
        </a:p>
      </dgm:t>
    </dgm:pt>
    <dgm:pt modelId="{589D3D54-899B-42D7-841E-E334C94598C3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600" baseline="0" dirty="0" smtClean="0"/>
            <a:t>Juan                    Ruiz De La Parra</a:t>
          </a:r>
          <a:endParaRPr lang="es-CO" sz="1600" baseline="0" dirty="0"/>
        </a:p>
      </dgm:t>
    </dgm:pt>
    <dgm:pt modelId="{BEDA1421-E79D-4BDD-B939-0CC292A3E555}" type="parTrans" cxnId="{B49366B8-82A5-4152-BC3A-67FF3826DBAD}">
      <dgm:prSet/>
      <dgm:spPr/>
      <dgm:t>
        <a:bodyPr/>
        <a:lstStyle/>
        <a:p>
          <a:endParaRPr lang="es-CO"/>
        </a:p>
      </dgm:t>
    </dgm:pt>
    <dgm:pt modelId="{198FEBB5-0E5B-4272-96D7-62D7CE652356}" type="sibTrans" cxnId="{B49366B8-82A5-4152-BC3A-67FF3826DBAD}">
      <dgm:prSet/>
      <dgm:spPr/>
      <dgm:t>
        <a:bodyPr/>
        <a:lstStyle/>
        <a:p>
          <a:endParaRPr lang="es-CO"/>
        </a:p>
      </dgm:t>
    </dgm:pt>
    <dgm:pt modelId="{19598356-02DC-4D8A-BC99-860DC42AA41F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600" baseline="0" dirty="0" smtClean="0"/>
            <a:t>Elvira Martínez De Cárdenas</a:t>
          </a:r>
          <a:endParaRPr lang="es-CO" sz="1600" baseline="0" dirty="0"/>
        </a:p>
      </dgm:t>
    </dgm:pt>
    <dgm:pt modelId="{DECBD38B-2AF4-4F32-A44D-6DEBE57F944B}" type="parTrans" cxnId="{0B14B788-B1F5-4501-81D8-9BEB56CF483A}">
      <dgm:prSet/>
      <dgm:spPr/>
      <dgm:t>
        <a:bodyPr/>
        <a:lstStyle/>
        <a:p>
          <a:endParaRPr lang="es-CO"/>
        </a:p>
      </dgm:t>
    </dgm:pt>
    <dgm:pt modelId="{A437DCDD-9B72-49D6-A5C7-D10D07EEA727}" type="sibTrans" cxnId="{0B14B788-B1F5-4501-81D8-9BEB56CF483A}">
      <dgm:prSet/>
      <dgm:spPr/>
      <dgm:t>
        <a:bodyPr/>
        <a:lstStyle/>
        <a:p>
          <a:endParaRPr lang="es-CO"/>
        </a:p>
      </dgm:t>
    </dgm:pt>
    <dgm:pt modelId="{D3996123-1D7C-41DC-8AD9-79EEE80DC350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400" baseline="0" dirty="0" smtClean="0"/>
            <a:t>Rodrigo               Sánchez </a:t>
          </a:r>
          <a:r>
            <a:rPr lang="es-CO" sz="1400" baseline="0" dirty="0" err="1" smtClean="0"/>
            <a:t>Torreblanca</a:t>
          </a:r>
          <a:r>
            <a:rPr lang="es-CO" sz="1400" baseline="0" dirty="0" smtClean="0"/>
            <a:t> De Carvajal            </a:t>
          </a:r>
          <a:r>
            <a:rPr lang="es-CO" sz="1200" baseline="0" dirty="0" smtClean="0">
              <a:sym typeface="Wingdings" pitchFamily="2" charset="2"/>
            </a:rPr>
            <a:t> D 91</a:t>
          </a:r>
          <a:endParaRPr lang="es-CO" sz="1200" baseline="0" dirty="0"/>
        </a:p>
      </dgm:t>
    </dgm:pt>
    <dgm:pt modelId="{6CD5C1D8-F9E8-41A8-9A41-6BDDA19BE1B3}" type="parTrans" cxnId="{9CEBD775-2400-4C58-9C09-BB2D6707F321}">
      <dgm:prSet/>
      <dgm:spPr/>
      <dgm:t>
        <a:bodyPr/>
        <a:lstStyle/>
        <a:p>
          <a:endParaRPr lang="es-CO"/>
        </a:p>
      </dgm:t>
    </dgm:pt>
    <dgm:pt modelId="{E98B2F4F-E164-4707-B5F8-7FACE45A201F}" type="sibTrans" cxnId="{9CEBD775-2400-4C58-9C09-BB2D6707F321}">
      <dgm:prSet/>
      <dgm:spPr/>
      <dgm:t>
        <a:bodyPr/>
        <a:lstStyle/>
        <a:p>
          <a:endParaRPr lang="es-CO"/>
        </a:p>
      </dgm:t>
    </dgm:pt>
    <dgm:pt modelId="{D99C6BEE-2A8C-42C5-A537-EF2DA862DFDA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600" dirty="0" smtClean="0"/>
            <a:t>Juana Martínez              </a:t>
          </a:r>
          <a:r>
            <a:rPr lang="es-CO" sz="1200" dirty="0" smtClean="0">
              <a:sym typeface="Wingdings" pitchFamily="2" charset="2"/>
            </a:rPr>
            <a:t> D 92</a:t>
          </a:r>
          <a:endParaRPr lang="es-CO" sz="1200" dirty="0"/>
        </a:p>
      </dgm:t>
    </dgm:pt>
    <dgm:pt modelId="{65A0EBD6-139A-4F1F-A163-517E99D5C3E8}" type="parTrans" cxnId="{0A67CF53-0EB3-482F-B639-6CD1916FDE2D}">
      <dgm:prSet/>
      <dgm:spPr/>
      <dgm:t>
        <a:bodyPr/>
        <a:lstStyle/>
        <a:p>
          <a:endParaRPr lang="es-CO"/>
        </a:p>
      </dgm:t>
    </dgm:pt>
    <dgm:pt modelId="{1D424E81-FE2E-4BE1-9143-7B5BFE9F0B73}" type="sibTrans" cxnId="{0A67CF53-0EB3-482F-B639-6CD1916FDE2D}">
      <dgm:prSet/>
      <dgm:spPr/>
      <dgm:t>
        <a:bodyPr/>
        <a:lstStyle/>
        <a:p>
          <a:endParaRPr lang="es-CO"/>
        </a:p>
      </dgm:t>
    </dgm:pt>
    <dgm:pt modelId="{E75BF49A-0BBD-418B-A465-D5C73CDDC862}" type="pres">
      <dgm:prSet presAssocID="{10ED40AF-DFB1-4943-B6DB-2A904FAA918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C752101B-5763-42AE-B8CD-05182BFE1CB9}" type="pres">
      <dgm:prSet presAssocID="{37094833-E904-4D32-9C6A-1E819506B098}" presName="vertOne" presStyleCnt="0"/>
      <dgm:spPr/>
    </dgm:pt>
    <dgm:pt modelId="{13E5E374-B1F5-4771-88D9-73A2B8FEBB69}" type="pres">
      <dgm:prSet presAssocID="{37094833-E904-4D32-9C6A-1E819506B098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C8E7879F-6050-4824-9741-54CC132B0935}" type="pres">
      <dgm:prSet presAssocID="{37094833-E904-4D32-9C6A-1E819506B098}" presName="parTransOne" presStyleCnt="0"/>
      <dgm:spPr/>
    </dgm:pt>
    <dgm:pt modelId="{CA4B680F-A90B-4214-96F5-C8954BDDCDDB}" type="pres">
      <dgm:prSet presAssocID="{37094833-E904-4D32-9C6A-1E819506B098}" presName="horzOne" presStyleCnt="0"/>
      <dgm:spPr/>
    </dgm:pt>
    <dgm:pt modelId="{99908226-CF92-4AB5-9CB8-2730E079F21E}" type="pres">
      <dgm:prSet presAssocID="{C9ECFB8C-8A17-4CB3-8CAB-7BCD35D161DF}" presName="vertTwo" presStyleCnt="0"/>
      <dgm:spPr/>
    </dgm:pt>
    <dgm:pt modelId="{951514B5-4CBD-4035-A6BE-338D47C1EBFC}" type="pres">
      <dgm:prSet presAssocID="{C9ECFB8C-8A17-4CB3-8CAB-7BCD35D161DF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9B92BA48-5350-468B-9CE1-7A4BC80C7EE9}" type="pres">
      <dgm:prSet presAssocID="{C9ECFB8C-8A17-4CB3-8CAB-7BCD35D161DF}" presName="parTransTwo" presStyleCnt="0"/>
      <dgm:spPr/>
    </dgm:pt>
    <dgm:pt modelId="{BD64EDD0-87F7-427C-9C3F-81CB46072F3C}" type="pres">
      <dgm:prSet presAssocID="{C9ECFB8C-8A17-4CB3-8CAB-7BCD35D161DF}" presName="horzTwo" presStyleCnt="0"/>
      <dgm:spPr/>
    </dgm:pt>
    <dgm:pt modelId="{72E74726-3599-43A5-9716-5A83660095EB}" type="pres">
      <dgm:prSet presAssocID="{7D01F6CC-B820-42C3-BD80-F8D5763C81F1}" presName="vertThree" presStyleCnt="0"/>
      <dgm:spPr/>
    </dgm:pt>
    <dgm:pt modelId="{D7A8EFE8-7DB5-4C78-BD70-FE26413083F2}" type="pres">
      <dgm:prSet presAssocID="{7D01F6CC-B820-42C3-BD80-F8D5763C81F1}" presName="txThre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AFA534DD-0DE0-461E-A939-600E86B2175E}" type="pres">
      <dgm:prSet presAssocID="{7D01F6CC-B820-42C3-BD80-F8D5763C81F1}" presName="horzThree" presStyleCnt="0"/>
      <dgm:spPr/>
    </dgm:pt>
    <dgm:pt modelId="{A0A2A92E-949E-430C-B191-74F428957C02}" type="pres">
      <dgm:prSet presAssocID="{D8F119C9-5D35-4AF5-90F0-F39BF6E612FF}" presName="sibSpaceThree" presStyleCnt="0"/>
      <dgm:spPr/>
    </dgm:pt>
    <dgm:pt modelId="{88A4F1BE-9BAC-4A9E-BD18-8157C2486985}" type="pres">
      <dgm:prSet presAssocID="{E14A591D-7D33-413E-A787-38B6BB48BB50}" presName="vertThree" presStyleCnt="0"/>
      <dgm:spPr/>
    </dgm:pt>
    <dgm:pt modelId="{7F63D571-FA86-459D-B77B-3936B76E4EBA}" type="pres">
      <dgm:prSet presAssocID="{E14A591D-7D33-413E-A787-38B6BB48BB50}" presName="txThre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F945F1F9-50C3-48ED-82BB-AEA7218385F0}" type="pres">
      <dgm:prSet presAssocID="{E14A591D-7D33-413E-A787-38B6BB48BB50}" presName="horzThree" presStyleCnt="0"/>
      <dgm:spPr/>
    </dgm:pt>
    <dgm:pt modelId="{979F9F92-2193-4837-B77C-26DFDC9B9E45}" type="pres">
      <dgm:prSet presAssocID="{4861CDFA-2F64-4042-8490-007DFCAD4B09}" presName="sibSpaceTwo" presStyleCnt="0"/>
      <dgm:spPr/>
    </dgm:pt>
    <dgm:pt modelId="{233005C0-7AB8-4BED-8BCB-E8499B4BD378}" type="pres">
      <dgm:prSet presAssocID="{11AD30A6-2D8C-45E8-8390-2D59076AF853}" presName="vertTwo" presStyleCnt="0"/>
      <dgm:spPr/>
    </dgm:pt>
    <dgm:pt modelId="{D466DEA1-53C3-4118-9EA6-36E12DFB82F1}" type="pres">
      <dgm:prSet presAssocID="{11AD30A6-2D8C-45E8-8390-2D59076AF853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03D6230F-AB0E-4298-A83E-527537925CA0}" type="pres">
      <dgm:prSet presAssocID="{11AD30A6-2D8C-45E8-8390-2D59076AF853}" presName="parTransTwo" presStyleCnt="0"/>
      <dgm:spPr/>
    </dgm:pt>
    <dgm:pt modelId="{3A82768A-855B-4AC3-AFB0-AE4819C8235A}" type="pres">
      <dgm:prSet presAssocID="{11AD30A6-2D8C-45E8-8390-2D59076AF853}" presName="horzTwo" presStyleCnt="0"/>
      <dgm:spPr/>
    </dgm:pt>
    <dgm:pt modelId="{BDC82266-F574-486B-8341-23125CB809DE}" type="pres">
      <dgm:prSet presAssocID="{B72A459B-C01A-4AE3-BC9F-D468C465DCBF}" presName="vertThree" presStyleCnt="0"/>
      <dgm:spPr/>
    </dgm:pt>
    <dgm:pt modelId="{27622F97-CF95-4BC1-AA67-1BC6103EDD1E}" type="pres">
      <dgm:prSet presAssocID="{B72A459B-C01A-4AE3-BC9F-D468C465DCBF}" presName="txThre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7517C958-13CF-4311-B8C3-7A865E2B5595}" type="pres">
      <dgm:prSet presAssocID="{B72A459B-C01A-4AE3-BC9F-D468C465DCBF}" presName="parTransThree" presStyleCnt="0"/>
      <dgm:spPr/>
    </dgm:pt>
    <dgm:pt modelId="{2016FE0F-B881-4655-A292-D3EE1C269496}" type="pres">
      <dgm:prSet presAssocID="{B72A459B-C01A-4AE3-BC9F-D468C465DCBF}" presName="horzThree" presStyleCnt="0"/>
      <dgm:spPr/>
    </dgm:pt>
    <dgm:pt modelId="{B2F7E20D-0A9A-4775-BFEA-CD167EED82CA}" type="pres">
      <dgm:prSet presAssocID="{589D3D54-899B-42D7-841E-E334C94598C3}" presName="vertFour" presStyleCnt="0">
        <dgm:presLayoutVars>
          <dgm:chPref val="3"/>
        </dgm:presLayoutVars>
      </dgm:prSet>
      <dgm:spPr/>
    </dgm:pt>
    <dgm:pt modelId="{C493C7B5-5AED-4064-946C-ED29598E512F}" type="pres">
      <dgm:prSet presAssocID="{589D3D54-899B-42D7-841E-E334C94598C3}" presName="txFour" presStyleLbl="node4" presStyleIdx="0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E5ED8D71-ECC6-4927-9C03-03E83423787C}" type="pres">
      <dgm:prSet presAssocID="{589D3D54-899B-42D7-841E-E334C94598C3}" presName="horzFour" presStyleCnt="0"/>
      <dgm:spPr/>
    </dgm:pt>
    <dgm:pt modelId="{A8559E24-8C80-4E0D-9010-568862FD1B97}" type="pres">
      <dgm:prSet presAssocID="{198FEBB5-0E5B-4272-96D7-62D7CE652356}" presName="sibSpaceFour" presStyleCnt="0"/>
      <dgm:spPr/>
    </dgm:pt>
    <dgm:pt modelId="{E214CA93-5943-46A9-864C-5E29C6089959}" type="pres">
      <dgm:prSet presAssocID="{19598356-02DC-4D8A-BC99-860DC42AA41F}" presName="vertFour" presStyleCnt="0">
        <dgm:presLayoutVars>
          <dgm:chPref val="3"/>
        </dgm:presLayoutVars>
      </dgm:prSet>
      <dgm:spPr/>
    </dgm:pt>
    <dgm:pt modelId="{1CDEF281-CAF4-4F5D-A478-8970E9E662DC}" type="pres">
      <dgm:prSet presAssocID="{19598356-02DC-4D8A-BC99-860DC42AA41F}" presName="txFour" presStyleLbl="node4" presStyleIdx="1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9E795293-EE8B-45CB-8F89-07BF7A4B5812}" type="pres">
      <dgm:prSet presAssocID="{19598356-02DC-4D8A-BC99-860DC42AA41F}" presName="horzFour" presStyleCnt="0"/>
      <dgm:spPr/>
    </dgm:pt>
    <dgm:pt modelId="{DFD1D016-994E-4901-AA77-C8A859BAF15B}" type="pres">
      <dgm:prSet presAssocID="{F0AFBE52-9886-40D1-8D59-781C575B20A2}" presName="sibSpaceThree" presStyleCnt="0"/>
      <dgm:spPr/>
    </dgm:pt>
    <dgm:pt modelId="{43B13A9A-B850-4871-801F-8FE7D2B95FA8}" type="pres">
      <dgm:prSet presAssocID="{0D6E6F9A-8533-483F-A614-C7953BE25678}" presName="vertThree" presStyleCnt="0"/>
      <dgm:spPr/>
    </dgm:pt>
    <dgm:pt modelId="{65CCEFF2-9630-4055-AD5D-9A15B04B6CE5}" type="pres">
      <dgm:prSet presAssocID="{0D6E6F9A-8533-483F-A614-C7953BE25678}" presName="txThre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6E9D14D0-2144-44C1-A56D-2EE87FCEDCF7}" type="pres">
      <dgm:prSet presAssocID="{0D6E6F9A-8533-483F-A614-C7953BE25678}" presName="parTransThree" presStyleCnt="0"/>
      <dgm:spPr/>
    </dgm:pt>
    <dgm:pt modelId="{3CA00E6A-5C34-4C1C-8154-181736EB4ACD}" type="pres">
      <dgm:prSet presAssocID="{0D6E6F9A-8533-483F-A614-C7953BE25678}" presName="horzThree" presStyleCnt="0"/>
      <dgm:spPr/>
    </dgm:pt>
    <dgm:pt modelId="{BC21E4D8-B351-4DB4-9C7E-573A968B1741}" type="pres">
      <dgm:prSet presAssocID="{D3996123-1D7C-41DC-8AD9-79EEE80DC350}" presName="vertFour" presStyleCnt="0">
        <dgm:presLayoutVars>
          <dgm:chPref val="3"/>
        </dgm:presLayoutVars>
      </dgm:prSet>
      <dgm:spPr/>
    </dgm:pt>
    <dgm:pt modelId="{8709B4D0-A971-414E-85D0-E9DF149F8DD3}" type="pres">
      <dgm:prSet presAssocID="{D3996123-1D7C-41DC-8AD9-79EEE80DC350}" presName="txFour" presStyleLbl="node4" presStyleIdx="2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B25A1D96-3EEB-4A4D-9FC3-A9C125CDDDE9}" type="pres">
      <dgm:prSet presAssocID="{D3996123-1D7C-41DC-8AD9-79EEE80DC350}" presName="horzFour" presStyleCnt="0"/>
      <dgm:spPr/>
    </dgm:pt>
    <dgm:pt modelId="{DA50857E-890E-4367-8A44-90D61E29AF33}" type="pres">
      <dgm:prSet presAssocID="{E98B2F4F-E164-4707-B5F8-7FACE45A201F}" presName="sibSpaceFour" presStyleCnt="0"/>
      <dgm:spPr/>
    </dgm:pt>
    <dgm:pt modelId="{7395680F-98A2-48D4-959B-A569E81E6A52}" type="pres">
      <dgm:prSet presAssocID="{D99C6BEE-2A8C-42C5-A537-EF2DA862DFDA}" presName="vertFour" presStyleCnt="0">
        <dgm:presLayoutVars>
          <dgm:chPref val="3"/>
        </dgm:presLayoutVars>
      </dgm:prSet>
      <dgm:spPr/>
    </dgm:pt>
    <dgm:pt modelId="{C0986A04-8EF6-4473-9010-A1555CF41500}" type="pres">
      <dgm:prSet presAssocID="{D99C6BEE-2A8C-42C5-A537-EF2DA862DFDA}" presName="txFour" presStyleLbl="node4" presStyleIdx="3" presStyleCnt="4" custLinFactNeighborX="2082" custLinFactNeighborY="2489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D24D206F-D63F-4E1C-B01C-B724B860CA08}" type="pres">
      <dgm:prSet presAssocID="{D99C6BEE-2A8C-42C5-A537-EF2DA862DFDA}" presName="horzFour" presStyleCnt="0"/>
      <dgm:spPr/>
    </dgm:pt>
  </dgm:ptLst>
  <dgm:cxnLst>
    <dgm:cxn modelId="{16125AA1-A295-4662-A607-23FB79A16FFF}" type="presOf" srcId="{19598356-02DC-4D8A-BC99-860DC42AA41F}" destId="{1CDEF281-CAF4-4F5D-A478-8970E9E662DC}" srcOrd="0" destOrd="0" presId="urn:microsoft.com/office/officeart/2005/8/layout/hierarchy4"/>
    <dgm:cxn modelId="{29126FBB-7BD1-4109-86D8-6396315D774D}" type="presOf" srcId="{E14A591D-7D33-413E-A787-38B6BB48BB50}" destId="{7F63D571-FA86-459D-B77B-3936B76E4EBA}" srcOrd="0" destOrd="0" presId="urn:microsoft.com/office/officeart/2005/8/layout/hierarchy4"/>
    <dgm:cxn modelId="{CB4F0BBE-D44A-41AF-BAD9-D88A85331C9C}" srcId="{37094833-E904-4D32-9C6A-1E819506B098}" destId="{11AD30A6-2D8C-45E8-8390-2D59076AF853}" srcOrd="1" destOrd="0" parTransId="{F3F87D92-BCF6-4298-B880-3A558E758134}" sibTransId="{97480AB1-9169-4446-8AFB-17983F2367A5}"/>
    <dgm:cxn modelId="{0F827A6E-A08A-460C-9CC5-C2C59439BB4A}" srcId="{37094833-E904-4D32-9C6A-1E819506B098}" destId="{C9ECFB8C-8A17-4CB3-8CAB-7BCD35D161DF}" srcOrd="0" destOrd="0" parTransId="{DBC11D1E-8ED4-4D65-8E82-BCF1741EB0AF}" sibTransId="{4861CDFA-2F64-4042-8490-007DFCAD4B09}"/>
    <dgm:cxn modelId="{0B14B788-B1F5-4501-81D8-9BEB56CF483A}" srcId="{B72A459B-C01A-4AE3-BC9F-D468C465DCBF}" destId="{19598356-02DC-4D8A-BC99-860DC42AA41F}" srcOrd="1" destOrd="0" parTransId="{DECBD38B-2AF4-4F32-A44D-6DEBE57F944B}" sibTransId="{A437DCDD-9B72-49D6-A5C7-D10D07EEA727}"/>
    <dgm:cxn modelId="{56DE3650-6A25-471D-A268-5923501570B6}" type="presOf" srcId="{589D3D54-899B-42D7-841E-E334C94598C3}" destId="{C493C7B5-5AED-4064-946C-ED29598E512F}" srcOrd="0" destOrd="0" presId="urn:microsoft.com/office/officeart/2005/8/layout/hierarchy4"/>
    <dgm:cxn modelId="{3A363DAE-E8AE-440C-89F1-4482237827C4}" srcId="{10ED40AF-DFB1-4943-B6DB-2A904FAA918A}" destId="{37094833-E904-4D32-9C6A-1E819506B098}" srcOrd="0" destOrd="0" parTransId="{BCBE2194-F2C0-4E5F-9096-F1871EEF26FE}" sibTransId="{078C0D63-68B3-49CE-A0DD-90BF09669881}"/>
    <dgm:cxn modelId="{9CEBD775-2400-4C58-9C09-BB2D6707F321}" srcId="{0D6E6F9A-8533-483F-A614-C7953BE25678}" destId="{D3996123-1D7C-41DC-8AD9-79EEE80DC350}" srcOrd="0" destOrd="0" parTransId="{6CD5C1D8-F9E8-41A8-9A41-6BDDA19BE1B3}" sibTransId="{E98B2F4F-E164-4707-B5F8-7FACE45A201F}"/>
    <dgm:cxn modelId="{6D27B868-B40E-4BE3-8A01-00C083C0651F}" type="presOf" srcId="{C9ECFB8C-8A17-4CB3-8CAB-7BCD35D161DF}" destId="{951514B5-4CBD-4035-A6BE-338D47C1EBFC}" srcOrd="0" destOrd="0" presId="urn:microsoft.com/office/officeart/2005/8/layout/hierarchy4"/>
    <dgm:cxn modelId="{9EB3139A-000F-42CD-86F1-A9AC5DF94699}" type="presOf" srcId="{D99C6BEE-2A8C-42C5-A537-EF2DA862DFDA}" destId="{C0986A04-8EF6-4473-9010-A1555CF41500}" srcOrd="0" destOrd="0" presId="urn:microsoft.com/office/officeart/2005/8/layout/hierarchy4"/>
    <dgm:cxn modelId="{023E870A-558C-4A8F-8F04-8BCA4F247916}" srcId="{11AD30A6-2D8C-45E8-8390-2D59076AF853}" destId="{B72A459B-C01A-4AE3-BC9F-D468C465DCBF}" srcOrd="0" destOrd="0" parTransId="{910776A9-BE28-47A8-B3BB-DD588BB84773}" sibTransId="{F0AFBE52-9886-40D1-8D59-781C575B20A2}"/>
    <dgm:cxn modelId="{C00125F7-5951-4201-A53D-052F66F42A6B}" type="presOf" srcId="{10ED40AF-DFB1-4943-B6DB-2A904FAA918A}" destId="{E75BF49A-0BBD-418B-A465-D5C73CDDC862}" srcOrd="0" destOrd="0" presId="urn:microsoft.com/office/officeart/2005/8/layout/hierarchy4"/>
    <dgm:cxn modelId="{DB3468DB-727E-4775-A444-0AA58465B5A2}" srcId="{C9ECFB8C-8A17-4CB3-8CAB-7BCD35D161DF}" destId="{7D01F6CC-B820-42C3-BD80-F8D5763C81F1}" srcOrd="0" destOrd="0" parTransId="{A65AFC11-DF52-430D-8EF6-EF4BEF4FE49B}" sibTransId="{D8F119C9-5D35-4AF5-90F0-F39BF6E612FF}"/>
    <dgm:cxn modelId="{FB1FB688-C52A-4CD4-890E-D947B1EFEC08}" srcId="{C9ECFB8C-8A17-4CB3-8CAB-7BCD35D161DF}" destId="{E14A591D-7D33-413E-A787-38B6BB48BB50}" srcOrd="1" destOrd="0" parTransId="{152B50AB-9859-4E19-8FD3-EE0C1CC25F42}" sibTransId="{F5E19E8F-F15A-4A46-95A6-E34A68AA5AB3}"/>
    <dgm:cxn modelId="{9455CCC0-2793-4172-A42A-E91D94B3BF57}" type="presOf" srcId="{D3996123-1D7C-41DC-8AD9-79EEE80DC350}" destId="{8709B4D0-A971-414E-85D0-E9DF149F8DD3}" srcOrd="0" destOrd="0" presId="urn:microsoft.com/office/officeart/2005/8/layout/hierarchy4"/>
    <dgm:cxn modelId="{B49366B8-82A5-4152-BC3A-67FF3826DBAD}" srcId="{B72A459B-C01A-4AE3-BC9F-D468C465DCBF}" destId="{589D3D54-899B-42D7-841E-E334C94598C3}" srcOrd="0" destOrd="0" parTransId="{BEDA1421-E79D-4BDD-B939-0CC292A3E555}" sibTransId="{198FEBB5-0E5B-4272-96D7-62D7CE652356}"/>
    <dgm:cxn modelId="{0A67CF53-0EB3-482F-B639-6CD1916FDE2D}" srcId="{0D6E6F9A-8533-483F-A614-C7953BE25678}" destId="{D99C6BEE-2A8C-42C5-A537-EF2DA862DFDA}" srcOrd="1" destOrd="0" parTransId="{65A0EBD6-139A-4F1F-A163-517E99D5C3E8}" sibTransId="{1D424E81-FE2E-4BE1-9143-7B5BFE9F0B73}"/>
    <dgm:cxn modelId="{967982F8-B9F0-4EC9-873A-815F65FE6FFE}" type="presOf" srcId="{7D01F6CC-B820-42C3-BD80-F8D5763C81F1}" destId="{D7A8EFE8-7DB5-4C78-BD70-FE26413083F2}" srcOrd="0" destOrd="0" presId="urn:microsoft.com/office/officeart/2005/8/layout/hierarchy4"/>
    <dgm:cxn modelId="{2C17C4BD-414E-42F6-84E3-87F8C3A05689}" type="presOf" srcId="{0D6E6F9A-8533-483F-A614-C7953BE25678}" destId="{65CCEFF2-9630-4055-AD5D-9A15B04B6CE5}" srcOrd="0" destOrd="0" presId="urn:microsoft.com/office/officeart/2005/8/layout/hierarchy4"/>
    <dgm:cxn modelId="{3E2DF519-930A-407F-866D-34257E929C21}" type="presOf" srcId="{11AD30A6-2D8C-45E8-8390-2D59076AF853}" destId="{D466DEA1-53C3-4118-9EA6-36E12DFB82F1}" srcOrd="0" destOrd="0" presId="urn:microsoft.com/office/officeart/2005/8/layout/hierarchy4"/>
    <dgm:cxn modelId="{CCA8326A-631E-4DE8-BB08-94562F49F187}" type="presOf" srcId="{37094833-E904-4D32-9C6A-1E819506B098}" destId="{13E5E374-B1F5-4771-88D9-73A2B8FEBB69}" srcOrd="0" destOrd="0" presId="urn:microsoft.com/office/officeart/2005/8/layout/hierarchy4"/>
    <dgm:cxn modelId="{4EE4BBE7-13E7-46F0-A735-E51D4E8BD7D4}" srcId="{11AD30A6-2D8C-45E8-8390-2D59076AF853}" destId="{0D6E6F9A-8533-483F-A614-C7953BE25678}" srcOrd="1" destOrd="0" parTransId="{D6DE79C4-D959-49B0-B14D-A5BF030CECB2}" sibTransId="{6E6F6F15-5F1A-4840-BBBB-28968CDF41AC}"/>
    <dgm:cxn modelId="{6638DD4F-5D8F-41BB-BB25-7F1B21960937}" type="presOf" srcId="{B72A459B-C01A-4AE3-BC9F-D468C465DCBF}" destId="{27622F97-CF95-4BC1-AA67-1BC6103EDD1E}" srcOrd="0" destOrd="0" presId="urn:microsoft.com/office/officeart/2005/8/layout/hierarchy4"/>
    <dgm:cxn modelId="{A59EFCFE-C9D9-40F9-9A49-F896AFC129B4}" type="presParOf" srcId="{E75BF49A-0BBD-418B-A465-D5C73CDDC862}" destId="{C752101B-5763-42AE-B8CD-05182BFE1CB9}" srcOrd="0" destOrd="0" presId="urn:microsoft.com/office/officeart/2005/8/layout/hierarchy4"/>
    <dgm:cxn modelId="{A41970FE-3554-47C6-A8C5-B3EEB1DAB3C3}" type="presParOf" srcId="{C752101B-5763-42AE-B8CD-05182BFE1CB9}" destId="{13E5E374-B1F5-4771-88D9-73A2B8FEBB69}" srcOrd="0" destOrd="0" presId="urn:microsoft.com/office/officeart/2005/8/layout/hierarchy4"/>
    <dgm:cxn modelId="{C3274925-EF51-4CFF-A0FB-2885CA704A5D}" type="presParOf" srcId="{C752101B-5763-42AE-B8CD-05182BFE1CB9}" destId="{C8E7879F-6050-4824-9741-54CC132B0935}" srcOrd="1" destOrd="0" presId="urn:microsoft.com/office/officeart/2005/8/layout/hierarchy4"/>
    <dgm:cxn modelId="{EC285757-D093-4ED4-9DFF-B9B7FB5C012E}" type="presParOf" srcId="{C752101B-5763-42AE-B8CD-05182BFE1CB9}" destId="{CA4B680F-A90B-4214-96F5-C8954BDDCDDB}" srcOrd="2" destOrd="0" presId="urn:microsoft.com/office/officeart/2005/8/layout/hierarchy4"/>
    <dgm:cxn modelId="{B3E5D5B2-BE33-434B-AE3D-D6A09022DB6C}" type="presParOf" srcId="{CA4B680F-A90B-4214-96F5-C8954BDDCDDB}" destId="{99908226-CF92-4AB5-9CB8-2730E079F21E}" srcOrd="0" destOrd="0" presId="urn:microsoft.com/office/officeart/2005/8/layout/hierarchy4"/>
    <dgm:cxn modelId="{05282302-D175-44BB-8979-9173D540ECAE}" type="presParOf" srcId="{99908226-CF92-4AB5-9CB8-2730E079F21E}" destId="{951514B5-4CBD-4035-A6BE-338D47C1EBFC}" srcOrd="0" destOrd="0" presId="urn:microsoft.com/office/officeart/2005/8/layout/hierarchy4"/>
    <dgm:cxn modelId="{C20221EA-2274-4F16-85AE-6CBB53D35981}" type="presParOf" srcId="{99908226-CF92-4AB5-9CB8-2730E079F21E}" destId="{9B92BA48-5350-468B-9CE1-7A4BC80C7EE9}" srcOrd="1" destOrd="0" presId="urn:microsoft.com/office/officeart/2005/8/layout/hierarchy4"/>
    <dgm:cxn modelId="{1EB3ACCD-DC4C-482D-854E-DBC6DD158099}" type="presParOf" srcId="{99908226-CF92-4AB5-9CB8-2730E079F21E}" destId="{BD64EDD0-87F7-427C-9C3F-81CB46072F3C}" srcOrd="2" destOrd="0" presId="urn:microsoft.com/office/officeart/2005/8/layout/hierarchy4"/>
    <dgm:cxn modelId="{6CE212DE-8C7B-4850-A412-E4D656C18752}" type="presParOf" srcId="{BD64EDD0-87F7-427C-9C3F-81CB46072F3C}" destId="{72E74726-3599-43A5-9716-5A83660095EB}" srcOrd="0" destOrd="0" presId="urn:microsoft.com/office/officeart/2005/8/layout/hierarchy4"/>
    <dgm:cxn modelId="{12941F25-66BB-4B4F-85D7-95BF6D84DCB1}" type="presParOf" srcId="{72E74726-3599-43A5-9716-5A83660095EB}" destId="{D7A8EFE8-7DB5-4C78-BD70-FE26413083F2}" srcOrd="0" destOrd="0" presId="urn:microsoft.com/office/officeart/2005/8/layout/hierarchy4"/>
    <dgm:cxn modelId="{AC7230D5-E7EB-4F01-A61A-BC3A48C02DA2}" type="presParOf" srcId="{72E74726-3599-43A5-9716-5A83660095EB}" destId="{AFA534DD-0DE0-461E-A939-600E86B2175E}" srcOrd="1" destOrd="0" presId="urn:microsoft.com/office/officeart/2005/8/layout/hierarchy4"/>
    <dgm:cxn modelId="{E78DAC5D-0749-492D-AD84-6846DC98D28A}" type="presParOf" srcId="{BD64EDD0-87F7-427C-9C3F-81CB46072F3C}" destId="{A0A2A92E-949E-430C-B191-74F428957C02}" srcOrd="1" destOrd="0" presId="urn:microsoft.com/office/officeart/2005/8/layout/hierarchy4"/>
    <dgm:cxn modelId="{A882B3A1-C7D0-4243-AC45-EDB9E31D18AB}" type="presParOf" srcId="{BD64EDD0-87F7-427C-9C3F-81CB46072F3C}" destId="{88A4F1BE-9BAC-4A9E-BD18-8157C2486985}" srcOrd="2" destOrd="0" presId="urn:microsoft.com/office/officeart/2005/8/layout/hierarchy4"/>
    <dgm:cxn modelId="{731735B4-B19A-4AA3-B1F0-B16A4E38DABF}" type="presParOf" srcId="{88A4F1BE-9BAC-4A9E-BD18-8157C2486985}" destId="{7F63D571-FA86-459D-B77B-3936B76E4EBA}" srcOrd="0" destOrd="0" presId="urn:microsoft.com/office/officeart/2005/8/layout/hierarchy4"/>
    <dgm:cxn modelId="{39660AFC-840E-4E97-A933-691FE415F3C9}" type="presParOf" srcId="{88A4F1BE-9BAC-4A9E-BD18-8157C2486985}" destId="{F945F1F9-50C3-48ED-82BB-AEA7218385F0}" srcOrd="1" destOrd="0" presId="urn:microsoft.com/office/officeart/2005/8/layout/hierarchy4"/>
    <dgm:cxn modelId="{FE287DD0-AFD6-455E-91E7-00649D24175D}" type="presParOf" srcId="{CA4B680F-A90B-4214-96F5-C8954BDDCDDB}" destId="{979F9F92-2193-4837-B77C-26DFDC9B9E45}" srcOrd="1" destOrd="0" presId="urn:microsoft.com/office/officeart/2005/8/layout/hierarchy4"/>
    <dgm:cxn modelId="{CF027B48-C245-45AA-B53C-FF27BAF85B4F}" type="presParOf" srcId="{CA4B680F-A90B-4214-96F5-C8954BDDCDDB}" destId="{233005C0-7AB8-4BED-8BCB-E8499B4BD378}" srcOrd="2" destOrd="0" presId="urn:microsoft.com/office/officeart/2005/8/layout/hierarchy4"/>
    <dgm:cxn modelId="{7E04303D-13E9-48E6-A75A-E6C8804ED150}" type="presParOf" srcId="{233005C0-7AB8-4BED-8BCB-E8499B4BD378}" destId="{D466DEA1-53C3-4118-9EA6-36E12DFB82F1}" srcOrd="0" destOrd="0" presId="urn:microsoft.com/office/officeart/2005/8/layout/hierarchy4"/>
    <dgm:cxn modelId="{D6512886-5857-41E3-A977-EDC7FE4FBA9E}" type="presParOf" srcId="{233005C0-7AB8-4BED-8BCB-E8499B4BD378}" destId="{03D6230F-AB0E-4298-A83E-527537925CA0}" srcOrd="1" destOrd="0" presId="urn:microsoft.com/office/officeart/2005/8/layout/hierarchy4"/>
    <dgm:cxn modelId="{EABFC370-436C-4F08-A076-59BC9FAA5EB5}" type="presParOf" srcId="{233005C0-7AB8-4BED-8BCB-E8499B4BD378}" destId="{3A82768A-855B-4AC3-AFB0-AE4819C8235A}" srcOrd="2" destOrd="0" presId="urn:microsoft.com/office/officeart/2005/8/layout/hierarchy4"/>
    <dgm:cxn modelId="{E658DD21-C018-4433-A6D6-DCD4F8BE51CA}" type="presParOf" srcId="{3A82768A-855B-4AC3-AFB0-AE4819C8235A}" destId="{BDC82266-F574-486B-8341-23125CB809DE}" srcOrd="0" destOrd="0" presId="urn:microsoft.com/office/officeart/2005/8/layout/hierarchy4"/>
    <dgm:cxn modelId="{5A55C41D-56A5-4AAE-8580-3FB44A9BD088}" type="presParOf" srcId="{BDC82266-F574-486B-8341-23125CB809DE}" destId="{27622F97-CF95-4BC1-AA67-1BC6103EDD1E}" srcOrd="0" destOrd="0" presId="urn:microsoft.com/office/officeart/2005/8/layout/hierarchy4"/>
    <dgm:cxn modelId="{4E7DDDA2-1FB4-41F9-B129-F9D28DE7476B}" type="presParOf" srcId="{BDC82266-F574-486B-8341-23125CB809DE}" destId="{7517C958-13CF-4311-B8C3-7A865E2B5595}" srcOrd="1" destOrd="0" presId="urn:microsoft.com/office/officeart/2005/8/layout/hierarchy4"/>
    <dgm:cxn modelId="{08F2C851-F7D4-441F-B299-521A833750F9}" type="presParOf" srcId="{BDC82266-F574-486B-8341-23125CB809DE}" destId="{2016FE0F-B881-4655-A292-D3EE1C269496}" srcOrd="2" destOrd="0" presId="urn:microsoft.com/office/officeart/2005/8/layout/hierarchy4"/>
    <dgm:cxn modelId="{062955D9-A24A-407C-ADE2-0123D05BF164}" type="presParOf" srcId="{2016FE0F-B881-4655-A292-D3EE1C269496}" destId="{B2F7E20D-0A9A-4775-BFEA-CD167EED82CA}" srcOrd="0" destOrd="0" presId="urn:microsoft.com/office/officeart/2005/8/layout/hierarchy4"/>
    <dgm:cxn modelId="{8BA7B06B-E213-4A42-8E69-409D05FA9D47}" type="presParOf" srcId="{B2F7E20D-0A9A-4775-BFEA-CD167EED82CA}" destId="{C493C7B5-5AED-4064-946C-ED29598E512F}" srcOrd="0" destOrd="0" presId="urn:microsoft.com/office/officeart/2005/8/layout/hierarchy4"/>
    <dgm:cxn modelId="{E89992E0-299F-4FE9-8DAA-B95FE355457B}" type="presParOf" srcId="{B2F7E20D-0A9A-4775-BFEA-CD167EED82CA}" destId="{E5ED8D71-ECC6-4927-9C03-03E83423787C}" srcOrd="1" destOrd="0" presId="urn:microsoft.com/office/officeart/2005/8/layout/hierarchy4"/>
    <dgm:cxn modelId="{69E229D3-F651-411C-9597-81C86A6A4685}" type="presParOf" srcId="{2016FE0F-B881-4655-A292-D3EE1C269496}" destId="{A8559E24-8C80-4E0D-9010-568862FD1B97}" srcOrd="1" destOrd="0" presId="urn:microsoft.com/office/officeart/2005/8/layout/hierarchy4"/>
    <dgm:cxn modelId="{85A659CB-8450-4C52-AF5C-3E253184DD49}" type="presParOf" srcId="{2016FE0F-B881-4655-A292-D3EE1C269496}" destId="{E214CA93-5943-46A9-864C-5E29C6089959}" srcOrd="2" destOrd="0" presId="urn:microsoft.com/office/officeart/2005/8/layout/hierarchy4"/>
    <dgm:cxn modelId="{0D44DC2F-D359-4575-AB73-50866B70FB3E}" type="presParOf" srcId="{E214CA93-5943-46A9-864C-5E29C6089959}" destId="{1CDEF281-CAF4-4F5D-A478-8970E9E662DC}" srcOrd="0" destOrd="0" presId="urn:microsoft.com/office/officeart/2005/8/layout/hierarchy4"/>
    <dgm:cxn modelId="{F4DB6839-8C03-4CAA-8902-83498BB0531D}" type="presParOf" srcId="{E214CA93-5943-46A9-864C-5E29C6089959}" destId="{9E795293-EE8B-45CB-8F89-07BF7A4B5812}" srcOrd="1" destOrd="0" presId="urn:microsoft.com/office/officeart/2005/8/layout/hierarchy4"/>
    <dgm:cxn modelId="{86DE42E4-27C1-4EA8-861B-675CB4A1AC58}" type="presParOf" srcId="{3A82768A-855B-4AC3-AFB0-AE4819C8235A}" destId="{DFD1D016-994E-4901-AA77-C8A859BAF15B}" srcOrd="1" destOrd="0" presId="urn:microsoft.com/office/officeart/2005/8/layout/hierarchy4"/>
    <dgm:cxn modelId="{0E83DE86-F4C1-4E39-B31E-17124B02F2A0}" type="presParOf" srcId="{3A82768A-855B-4AC3-AFB0-AE4819C8235A}" destId="{43B13A9A-B850-4871-801F-8FE7D2B95FA8}" srcOrd="2" destOrd="0" presId="urn:microsoft.com/office/officeart/2005/8/layout/hierarchy4"/>
    <dgm:cxn modelId="{2A69EE2E-F201-4D14-AD30-0705B4D81D41}" type="presParOf" srcId="{43B13A9A-B850-4871-801F-8FE7D2B95FA8}" destId="{65CCEFF2-9630-4055-AD5D-9A15B04B6CE5}" srcOrd="0" destOrd="0" presId="urn:microsoft.com/office/officeart/2005/8/layout/hierarchy4"/>
    <dgm:cxn modelId="{B969D782-F469-499C-AA1F-9CB612953966}" type="presParOf" srcId="{43B13A9A-B850-4871-801F-8FE7D2B95FA8}" destId="{6E9D14D0-2144-44C1-A56D-2EE87FCEDCF7}" srcOrd="1" destOrd="0" presId="urn:microsoft.com/office/officeart/2005/8/layout/hierarchy4"/>
    <dgm:cxn modelId="{5679205B-CB71-4386-ACD6-50174C749CB8}" type="presParOf" srcId="{43B13A9A-B850-4871-801F-8FE7D2B95FA8}" destId="{3CA00E6A-5C34-4C1C-8154-181736EB4ACD}" srcOrd="2" destOrd="0" presId="urn:microsoft.com/office/officeart/2005/8/layout/hierarchy4"/>
    <dgm:cxn modelId="{208F1B6C-1A58-4712-8252-45EFEA7F4F04}" type="presParOf" srcId="{3CA00E6A-5C34-4C1C-8154-181736EB4ACD}" destId="{BC21E4D8-B351-4DB4-9C7E-573A968B1741}" srcOrd="0" destOrd="0" presId="urn:microsoft.com/office/officeart/2005/8/layout/hierarchy4"/>
    <dgm:cxn modelId="{B07364CC-86C9-4DFF-8A6D-A8505F0B6EDE}" type="presParOf" srcId="{BC21E4D8-B351-4DB4-9C7E-573A968B1741}" destId="{8709B4D0-A971-414E-85D0-E9DF149F8DD3}" srcOrd="0" destOrd="0" presId="urn:microsoft.com/office/officeart/2005/8/layout/hierarchy4"/>
    <dgm:cxn modelId="{B48CC274-AC82-4879-BF67-FD80EC30161A}" type="presParOf" srcId="{BC21E4D8-B351-4DB4-9C7E-573A968B1741}" destId="{B25A1D96-3EEB-4A4D-9FC3-A9C125CDDDE9}" srcOrd="1" destOrd="0" presId="urn:microsoft.com/office/officeart/2005/8/layout/hierarchy4"/>
    <dgm:cxn modelId="{B1207828-3DA5-41CA-BACB-8B8A7C8F2E90}" type="presParOf" srcId="{3CA00E6A-5C34-4C1C-8154-181736EB4ACD}" destId="{DA50857E-890E-4367-8A44-90D61E29AF33}" srcOrd="1" destOrd="0" presId="urn:microsoft.com/office/officeart/2005/8/layout/hierarchy4"/>
    <dgm:cxn modelId="{3D0A6B43-3CC9-48A8-8EC5-C5C63BB6752E}" type="presParOf" srcId="{3CA00E6A-5C34-4C1C-8154-181736EB4ACD}" destId="{7395680F-98A2-48D4-959B-A569E81E6A52}" srcOrd="2" destOrd="0" presId="urn:microsoft.com/office/officeart/2005/8/layout/hierarchy4"/>
    <dgm:cxn modelId="{343CFB78-C4B8-4F5C-BE75-FC6F781D751E}" type="presParOf" srcId="{7395680F-98A2-48D4-959B-A569E81E6A52}" destId="{C0986A04-8EF6-4473-9010-A1555CF41500}" srcOrd="0" destOrd="0" presId="urn:microsoft.com/office/officeart/2005/8/layout/hierarchy4"/>
    <dgm:cxn modelId="{2EB4AC3C-7817-4B71-8E19-20DF7904772C}" type="presParOf" srcId="{7395680F-98A2-48D4-959B-A569E81E6A52}" destId="{D24D206F-D63F-4E1C-B01C-B724B860CA08}" srcOrd="1" destOrd="0" presId="urn:microsoft.com/office/officeart/2005/8/layout/hierarchy4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0ED40AF-DFB1-4943-B6DB-2A904FAA918A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A338FB54-EB5E-4C4B-9869-0D44E46BED74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Juan                        Mejía de Tovar Montoya</a:t>
          </a:r>
          <a:endParaRPr lang="es-CO" sz="2000" dirty="0"/>
        </a:p>
      </dgm:t>
    </dgm:pt>
    <dgm:pt modelId="{11CE1CEA-1F67-4998-87A0-D5D524D22DF4}" type="parTrans" cxnId="{87BFC839-2AB9-4928-8B3B-F902C310A449}">
      <dgm:prSet/>
      <dgm:spPr/>
      <dgm:t>
        <a:bodyPr/>
        <a:lstStyle/>
        <a:p>
          <a:endParaRPr lang="es-CO"/>
        </a:p>
      </dgm:t>
    </dgm:pt>
    <dgm:pt modelId="{485CC7FB-B778-4B7B-81C5-4B5E1DB4AE23}" type="sibTrans" cxnId="{87BFC839-2AB9-4928-8B3B-F902C310A449}">
      <dgm:prSet/>
      <dgm:spPr/>
      <dgm:t>
        <a:bodyPr/>
        <a:lstStyle/>
        <a:p>
          <a:endParaRPr lang="es-CO"/>
        </a:p>
      </dgm:t>
    </dgm:pt>
    <dgm:pt modelId="{E5F38CC0-5FC2-45DC-80A3-C291F9A59867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Elvira Ramírez  Sánchez</a:t>
          </a:r>
          <a:endParaRPr lang="es-CO" sz="2000" dirty="0"/>
        </a:p>
      </dgm:t>
    </dgm:pt>
    <dgm:pt modelId="{C28B5373-B9C8-4606-86CF-2012C77F644B}" type="parTrans" cxnId="{6163AA29-58A4-4FB7-9017-1DEF80A6E6FA}">
      <dgm:prSet/>
      <dgm:spPr/>
      <dgm:t>
        <a:bodyPr/>
        <a:lstStyle/>
        <a:p>
          <a:endParaRPr lang="es-CO"/>
        </a:p>
      </dgm:t>
    </dgm:pt>
    <dgm:pt modelId="{4B7452D5-3EF0-4105-9E5E-A11DE7AF5552}" type="sibTrans" cxnId="{6163AA29-58A4-4FB7-9017-1DEF80A6E6FA}">
      <dgm:prSet/>
      <dgm:spPr/>
      <dgm:t>
        <a:bodyPr/>
        <a:lstStyle/>
        <a:p>
          <a:endParaRPr lang="es-CO"/>
        </a:p>
      </dgm:t>
    </dgm:pt>
    <dgm:pt modelId="{F3FE623B-2737-433D-ABEE-EC740CABB55D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800" b="0" i="1" dirty="0" smtClean="0"/>
            <a:t>Constanza Mejía Ramírez                                                      </a:t>
          </a:r>
          <a:r>
            <a:rPr lang="es-CO" sz="2000" b="0" i="1" dirty="0" smtClean="0"/>
            <a:t>(Reemplaza a María Sotomayor: al final)</a:t>
          </a:r>
          <a:endParaRPr lang="es-CO" sz="2000" b="0" i="1" dirty="0"/>
        </a:p>
      </dgm:t>
    </dgm:pt>
    <dgm:pt modelId="{43210689-6872-451F-B7D8-4D5D983C0898}" type="sibTrans" cxnId="{AA1418FC-11CC-4302-B279-B248599DA66D}">
      <dgm:prSet/>
      <dgm:spPr/>
      <dgm:t>
        <a:bodyPr/>
        <a:lstStyle/>
        <a:p>
          <a:endParaRPr lang="es-CO"/>
        </a:p>
      </dgm:t>
    </dgm:pt>
    <dgm:pt modelId="{6A94FF1C-DA93-4C04-88B9-6DC66736C9D4}" type="parTrans" cxnId="{AA1418FC-11CC-4302-B279-B248599DA66D}">
      <dgm:prSet/>
      <dgm:spPr/>
      <dgm:t>
        <a:bodyPr/>
        <a:lstStyle/>
        <a:p>
          <a:endParaRPr lang="es-CO"/>
        </a:p>
      </dgm:t>
    </dgm:pt>
    <dgm:pt modelId="{E80E9CF4-4080-40EA-95F4-F3AB8AAF0E4C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Juan                    Ramírez de Coy </a:t>
          </a:r>
          <a:r>
            <a:rPr lang="es-CO" sz="2000" dirty="0" err="1" smtClean="0"/>
            <a:t>Cerrudo</a:t>
          </a:r>
          <a:endParaRPr lang="es-CO" sz="2000" dirty="0"/>
        </a:p>
      </dgm:t>
    </dgm:pt>
    <dgm:pt modelId="{DFDCADFC-F3F9-4ACF-A603-BBF03C68AEB0}" type="parTrans" cxnId="{2B61F4C7-FC24-4CEC-897A-74662C8CCAA1}">
      <dgm:prSet/>
      <dgm:spPr/>
      <dgm:t>
        <a:bodyPr/>
        <a:lstStyle/>
        <a:p>
          <a:endParaRPr lang="es-CO"/>
        </a:p>
      </dgm:t>
    </dgm:pt>
    <dgm:pt modelId="{842AD105-2FF9-4FDC-B3F4-3B28C1C4121C}" type="sibTrans" cxnId="{2B61F4C7-FC24-4CEC-897A-74662C8CCAA1}">
      <dgm:prSet/>
      <dgm:spPr/>
      <dgm:t>
        <a:bodyPr/>
        <a:lstStyle/>
        <a:p>
          <a:endParaRPr lang="es-CO"/>
        </a:p>
      </dgm:t>
    </dgm:pt>
    <dgm:pt modelId="{76B662C3-D528-4534-91A8-B0BD617B3079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Juana Sánchez </a:t>
          </a:r>
          <a:r>
            <a:rPr lang="es-CO" sz="2000" dirty="0" err="1" smtClean="0"/>
            <a:t>Torreblanca</a:t>
          </a:r>
          <a:endParaRPr lang="es-CO" sz="2000" dirty="0"/>
        </a:p>
      </dgm:t>
    </dgm:pt>
    <dgm:pt modelId="{6CFDC68A-5034-4BA1-9EA6-A23DF2776C2A}" type="parTrans" cxnId="{ABEA39D2-A711-45A2-97CB-F58BB1F91961}">
      <dgm:prSet/>
      <dgm:spPr/>
      <dgm:t>
        <a:bodyPr/>
        <a:lstStyle/>
        <a:p>
          <a:endParaRPr lang="es-CO"/>
        </a:p>
      </dgm:t>
    </dgm:pt>
    <dgm:pt modelId="{717840E9-BFF4-42F6-9BBF-5E8E0F23B7FA}" type="sibTrans" cxnId="{ABEA39D2-A711-45A2-97CB-F58BB1F91961}">
      <dgm:prSet/>
      <dgm:spPr/>
      <dgm:t>
        <a:bodyPr/>
        <a:lstStyle/>
        <a:p>
          <a:endParaRPr lang="es-CO"/>
        </a:p>
      </dgm:t>
    </dgm:pt>
    <dgm:pt modelId="{6295B039-A258-4F71-ACBA-28EA5E6395B2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dirty="0" smtClean="0"/>
            <a:t>Bartolomé Sánchez </a:t>
          </a:r>
          <a:r>
            <a:rPr lang="es-CO" dirty="0" err="1" smtClean="0"/>
            <a:t>Torreblanca</a:t>
          </a:r>
          <a:endParaRPr lang="es-CO" dirty="0"/>
        </a:p>
      </dgm:t>
    </dgm:pt>
    <dgm:pt modelId="{891CB530-3688-4BCB-B7AF-404324E49A18}" type="parTrans" cxnId="{12E2467F-04C0-4B2D-B51C-07F7306349DB}">
      <dgm:prSet/>
      <dgm:spPr/>
      <dgm:t>
        <a:bodyPr/>
        <a:lstStyle/>
        <a:p>
          <a:endParaRPr lang="es-CO"/>
        </a:p>
      </dgm:t>
    </dgm:pt>
    <dgm:pt modelId="{45D71C27-A86B-47E1-A781-1D5FE476DF36}" type="sibTrans" cxnId="{12E2467F-04C0-4B2D-B51C-07F7306349DB}">
      <dgm:prSet/>
      <dgm:spPr/>
      <dgm:t>
        <a:bodyPr/>
        <a:lstStyle/>
        <a:p>
          <a:endParaRPr lang="es-CO"/>
        </a:p>
      </dgm:t>
    </dgm:pt>
    <dgm:pt modelId="{7238CF0A-6F77-4671-A695-B5948D364B83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s-CO" dirty="0" smtClean="0"/>
            <a:t>Luisa N.</a:t>
          </a:r>
          <a:endParaRPr lang="es-CO" dirty="0"/>
        </a:p>
      </dgm:t>
    </dgm:pt>
    <dgm:pt modelId="{D3F00C25-5444-495B-84E9-1719FD5B8A81}" type="parTrans" cxnId="{95BFB34E-66EC-49F3-AC0C-8F0D6F664950}">
      <dgm:prSet/>
      <dgm:spPr/>
    </dgm:pt>
    <dgm:pt modelId="{80928BDF-5C06-4E74-825E-EC3C9A069FBA}" type="sibTrans" cxnId="{95BFB34E-66EC-49F3-AC0C-8F0D6F664950}">
      <dgm:prSet/>
      <dgm:spPr/>
    </dgm:pt>
    <dgm:pt modelId="{E75BF49A-0BBD-418B-A465-D5C73CDDC862}" type="pres">
      <dgm:prSet presAssocID="{10ED40AF-DFB1-4943-B6DB-2A904FAA918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C0AD8AF6-B818-40DA-9B1A-A4C232BB02C9}" type="pres">
      <dgm:prSet presAssocID="{F3FE623B-2737-433D-ABEE-EC740CABB55D}" presName="vertOne" presStyleCnt="0"/>
      <dgm:spPr/>
    </dgm:pt>
    <dgm:pt modelId="{11C1BD25-6142-4FD5-BB82-28F4F8526A56}" type="pres">
      <dgm:prSet presAssocID="{F3FE623B-2737-433D-ABEE-EC740CABB55D}" presName="txOne" presStyleLbl="node0" presStyleIdx="0" presStyleCnt="1" custLinFactNeighborX="-384" custLinFactNeighborY="-557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71E16079-015B-46C1-80AD-90D1F9401337}" type="pres">
      <dgm:prSet presAssocID="{F3FE623B-2737-433D-ABEE-EC740CABB55D}" presName="parTransOne" presStyleCnt="0"/>
      <dgm:spPr/>
    </dgm:pt>
    <dgm:pt modelId="{617C8B63-7B0D-4C26-81C0-F00E4D6D880C}" type="pres">
      <dgm:prSet presAssocID="{F3FE623B-2737-433D-ABEE-EC740CABB55D}" presName="horzOne" presStyleCnt="0"/>
      <dgm:spPr/>
    </dgm:pt>
    <dgm:pt modelId="{B8C0978D-B221-4C14-A419-DCFB812D4C27}" type="pres">
      <dgm:prSet presAssocID="{A338FB54-EB5E-4C4B-9869-0D44E46BED74}" presName="vertTwo" presStyleCnt="0"/>
      <dgm:spPr/>
    </dgm:pt>
    <dgm:pt modelId="{8F3F70E1-3C85-4AAC-913E-6E11FEAE9700}" type="pres">
      <dgm:prSet presAssocID="{A338FB54-EB5E-4C4B-9869-0D44E46BED74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0A1B1D09-9DCB-40E4-8062-E714A15D94A1}" type="pres">
      <dgm:prSet presAssocID="{A338FB54-EB5E-4C4B-9869-0D44E46BED74}" presName="horzTwo" presStyleCnt="0"/>
      <dgm:spPr/>
    </dgm:pt>
    <dgm:pt modelId="{728BC8DD-05C8-4155-BA64-090E5EC963BC}" type="pres">
      <dgm:prSet presAssocID="{485CC7FB-B778-4B7B-81C5-4B5E1DB4AE23}" presName="sibSpaceTwo" presStyleCnt="0"/>
      <dgm:spPr/>
    </dgm:pt>
    <dgm:pt modelId="{7C82646B-649B-4EF6-893C-3A12B1DFD186}" type="pres">
      <dgm:prSet presAssocID="{E5F38CC0-5FC2-45DC-80A3-C291F9A59867}" presName="vertTwo" presStyleCnt="0"/>
      <dgm:spPr/>
    </dgm:pt>
    <dgm:pt modelId="{63C4D130-90AF-4271-B0FF-135535DEDF1C}" type="pres">
      <dgm:prSet presAssocID="{E5F38CC0-5FC2-45DC-80A3-C291F9A59867}" presName="txTwo" presStyleLbl="node2" presStyleIdx="1" presStyleCnt="2" custLinFactNeighborX="-953" custLinFactNeighborY="339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1AB83C82-7DA7-4FC3-9AA9-B8019905F4FC}" type="pres">
      <dgm:prSet presAssocID="{E5F38CC0-5FC2-45DC-80A3-C291F9A59867}" presName="parTransTwo" presStyleCnt="0"/>
      <dgm:spPr/>
    </dgm:pt>
    <dgm:pt modelId="{B1AB0B77-56AA-4612-BB02-9A71D7E0E80C}" type="pres">
      <dgm:prSet presAssocID="{E5F38CC0-5FC2-45DC-80A3-C291F9A59867}" presName="horzTwo" presStyleCnt="0"/>
      <dgm:spPr/>
    </dgm:pt>
    <dgm:pt modelId="{DDAB0F79-8183-45BD-AB09-492FAB5D6341}" type="pres">
      <dgm:prSet presAssocID="{E80E9CF4-4080-40EA-95F4-F3AB8AAF0E4C}" presName="vertThree" presStyleCnt="0"/>
      <dgm:spPr/>
    </dgm:pt>
    <dgm:pt modelId="{EB5E0DF2-DB2B-4EA8-80D1-6F3B1BEA4170}" type="pres">
      <dgm:prSet presAssocID="{E80E9CF4-4080-40EA-95F4-F3AB8AAF0E4C}" presName="txThree" presStyleLbl="node3" presStyleIdx="0" presStyleCnt="2" custLinFactNeighborX="1377" custLinFactNeighborY="78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3FD718FF-41B7-439C-96DE-05D72D67E459}" type="pres">
      <dgm:prSet presAssocID="{E80E9CF4-4080-40EA-95F4-F3AB8AAF0E4C}" presName="horzThree" presStyleCnt="0"/>
      <dgm:spPr/>
    </dgm:pt>
    <dgm:pt modelId="{EEF83ED2-5864-40FD-8F9E-6D9BA249A418}" type="pres">
      <dgm:prSet presAssocID="{842AD105-2FF9-4FDC-B3F4-3B28C1C4121C}" presName="sibSpaceThree" presStyleCnt="0"/>
      <dgm:spPr/>
    </dgm:pt>
    <dgm:pt modelId="{CDC43610-623E-44D9-A15E-5BD9ECDE6935}" type="pres">
      <dgm:prSet presAssocID="{76B662C3-D528-4534-91A8-B0BD617B3079}" presName="vertThree" presStyleCnt="0"/>
      <dgm:spPr/>
    </dgm:pt>
    <dgm:pt modelId="{4E8F7464-5D41-490A-AA5E-32EF4235D64D}" type="pres">
      <dgm:prSet presAssocID="{76B662C3-D528-4534-91A8-B0BD617B3079}" presName="txThree" presStyleLbl="node3" presStyleIdx="1" presStyleCnt="2" custLinFactNeighborX="-41" custLinFactNeighborY="-41859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B4F7D1FC-E66F-4D73-9FDF-0416283BDB0E}" type="pres">
      <dgm:prSet presAssocID="{76B662C3-D528-4534-91A8-B0BD617B3079}" presName="parTransThree" presStyleCnt="0"/>
      <dgm:spPr/>
    </dgm:pt>
    <dgm:pt modelId="{05292A7E-59A9-4265-AB2F-64730BD8380B}" type="pres">
      <dgm:prSet presAssocID="{76B662C3-D528-4534-91A8-B0BD617B3079}" presName="horzThree" presStyleCnt="0"/>
      <dgm:spPr/>
    </dgm:pt>
    <dgm:pt modelId="{A1A0D37D-65AE-4DDB-BC65-460113A78D13}" type="pres">
      <dgm:prSet presAssocID="{6295B039-A258-4F71-ACBA-28EA5E6395B2}" presName="vertFour" presStyleCnt="0">
        <dgm:presLayoutVars>
          <dgm:chPref val="3"/>
        </dgm:presLayoutVars>
      </dgm:prSet>
      <dgm:spPr/>
    </dgm:pt>
    <dgm:pt modelId="{900346EC-9969-4EE8-AEA1-DC6141E7B231}" type="pres">
      <dgm:prSet presAssocID="{6295B039-A258-4F71-ACBA-28EA5E6395B2}" presName="txFour" presStyleLbl="node4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0587E729-9C36-48B0-834A-6F40A3425AF1}" type="pres">
      <dgm:prSet presAssocID="{6295B039-A258-4F71-ACBA-28EA5E6395B2}" presName="horzFour" presStyleCnt="0"/>
      <dgm:spPr/>
    </dgm:pt>
    <dgm:pt modelId="{836C9BA3-B710-4C48-BFDF-45027C62AFA7}" type="pres">
      <dgm:prSet presAssocID="{45D71C27-A86B-47E1-A781-1D5FE476DF36}" presName="sibSpaceFour" presStyleCnt="0"/>
      <dgm:spPr/>
    </dgm:pt>
    <dgm:pt modelId="{D802023F-E34A-47A3-A6F6-E538141AB7C2}" type="pres">
      <dgm:prSet presAssocID="{7238CF0A-6F77-4671-A695-B5948D364B83}" presName="vertFour" presStyleCnt="0">
        <dgm:presLayoutVars>
          <dgm:chPref val="3"/>
        </dgm:presLayoutVars>
      </dgm:prSet>
      <dgm:spPr/>
    </dgm:pt>
    <dgm:pt modelId="{12F7F52F-DE9E-484C-BD71-91E28108432B}" type="pres">
      <dgm:prSet presAssocID="{7238CF0A-6F77-4671-A695-B5948D364B83}" presName="txFour" presStyleLbl="node4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BD7C50F1-5269-45F8-981A-25640D8C62DD}" type="pres">
      <dgm:prSet presAssocID="{7238CF0A-6F77-4671-A695-B5948D364B83}" presName="horzFour" presStyleCnt="0"/>
      <dgm:spPr/>
    </dgm:pt>
  </dgm:ptLst>
  <dgm:cxnLst>
    <dgm:cxn modelId="{6163AA29-58A4-4FB7-9017-1DEF80A6E6FA}" srcId="{F3FE623B-2737-433D-ABEE-EC740CABB55D}" destId="{E5F38CC0-5FC2-45DC-80A3-C291F9A59867}" srcOrd="1" destOrd="0" parTransId="{C28B5373-B9C8-4606-86CF-2012C77F644B}" sibTransId="{4B7452D5-3EF0-4105-9E5E-A11DE7AF5552}"/>
    <dgm:cxn modelId="{F8915B07-CDD6-49A3-BF3B-7A6CEF0CFFF5}" type="presOf" srcId="{A338FB54-EB5E-4C4B-9869-0D44E46BED74}" destId="{8F3F70E1-3C85-4AAC-913E-6E11FEAE9700}" srcOrd="0" destOrd="0" presId="urn:microsoft.com/office/officeart/2005/8/layout/hierarchy4"/>
    <dgm:cxn modelId="{2B61F4C7-FC24-4CEC-897A-74662C8CCAA1}" srcId="{E5F38CC0-5FC2-45DC-80A3-C291F9A59867}" destId="{E80E9CF4-4080-40EA-95F4-F3AB8AAF0E4C}" srcOrd="0" destOrd="0" parTransId="{DFDCADFC-F3F9-4ACF-A603-BBF03C68AEB0}" sibTransId="{842AD105-2FF9-4FDC-B3F4-3B28C1C4121C}"/>
    <dgm:cxn modelId="{EC922832-884A-4EFE-ACC5-A7B6547E17BC}" type="presOf" srcId="{E5F38CC0-5FC2-45DC-80A3-C291F9A59867}" destId="{63C4D130-90AF-4271-B0FF-135535DEDF1C}" srcOrd="0" destOrd="0" presId="urn:microsoft.com/office/officeart/2005/8/layout/hierarchy4"/>
    <dgm:cxn modelId="{0D77CDFE-A095-4B03-8F54-865B8B444789}" type="presOf" srcId="{76B662C3-D528-4534-91A8-B0BD617B3079}" destId="{4E8F7464-5D41-490A-AA5E-32EF4235D64D}" srcOrd="0" destOrd="0" presId="urn:microsoft.com/office/officeart/2005/8/layout/hierarchy4"/>
    <dgm:cxn modelId="{95BFB34E-66EC-49F3-AC0C-8F0D6F664950}" srcId="{76B662C3-D528-4534-91A8-B0BD617B3079}" destId="{7238CF0A-6F77-4671-A695-B5948D364B83}" srcOrd="1" destOrd="0" parTransId="{D3F00C25-5444-495B-84E9-1719FD5B8A81}" sibTransId="{80928BDF-5C06-4E74-825E-EC3C9A069FBA}"/>
    <dgm:cxn modelId="{AC68273D-88B8-47CC-91FA-0666BC7D2D57}" type="presOf" srcId="{F3FE623B-2737-433D-ABEE-EC740CABB55D}" destId="{11C1BD25-6142-4FD5-BB82-28F4F8526A56}" srcOrd="0" destOrd="0" presId="urn:microsoft.com/office/officeart/2005/8/layout/hierarchy4"/>
    <dgm:cxn modelId="{566A9510-A0A9-43AB-A30A-1367F04B85DB}" type="presOf" srcId="{6295B039-A258-4F71-ACBA-28EA5E6395B2}" destId="{900346EC-9969-4EE8-AEA1-DC6141E7B231}" srcOrd="0" destOrd="0" presId="urn:microsoft.com/office/officeart/2005/8/layout/hierarchy4"/>
    <dgm:cxn modelId="{B6D24D9D-429B-4EC6-A861-7C5978E7D830}" type="presOf" srcId="{E80E9CF4-4080-40EA-95F4-F3AB8AAF0E4C}" destId="{EB5E0DF2-DB2B-4EA8-80D1-6F3B1BEA4170}" srcOrd="0" destOrd="0" presId="urn:microsoft.com/office/officeart/2005/8/layout/hierarchy4"/>
    <dgm:cxn modelId="{87BFC839-2AB9-4928-8B3B-F902C310A449}" srcId="{F3FE623B-2737-433D-ABEE-EC740CABB55D}" destId="{A338FB54-EB5E-4C4B-9869-0D44E46BED74}" srcOrd="0" destOrd="0" parTransId="{11CE1CEA-1F67-4998-87A0-D5D524D22DF4}" sibTransId="{485CC7FB-B778-4B7B-81C5-4B5E1DB4AE23}"/>
    <dgm:cxn modelId="{ABEA39D2-A711-45A2-97CB-F58BB1F91961}" srcId="{E5F38CC0-5FC2-45DC-80A3-C291F9A59867}" destId="{76B662C3-D528-4534-91A8-B0BD617B3079}" srcOrd="1" destOrd="0" parTransId="{6CFDC68A-5034-4BA1-9EA6-A23DF2776C2A}" sibTransId="{717840E9-BFF4-42F6-9BBF-5E8E0F23B7FA}"/>
    <dgm:cxn modelId="{12E2467F-04C0-4B2D-B51C-07F7306349DB}" srcId="{76B662C3-D528-4534-91A8-B0BD617B3079}" destId="{6295B039-A258-4F71-ACBA-28EA5E6395B2}" srcOrd="0" destOrd="0" parTransId="{891CB530-3688-4BCB-B7AF-404324E49A18}" sibTransId="{45D71C27-A86B-47E1-A781-1D5FE476DF36}"/>
    <dgm:cxn modelId="{AA1418FC-11CC-4302-B279-B248599DA66D}" srcId="{10ED40AF-DFB1-4943-B6DB-2A904FAA918A}" destId="{F3FE623B-2737-433D-ABEE-EC740CABB55D}" srcOrd="0" destOrd="0" parTransId="{6A94FF1C-DA93-4C04-88B9-6DC66736C9D4}" sibTransId="{43210689-6872-451F-B7D8-4D5D983C0898}"/>
    <dgm:cxn modelId="{7A1A47BB-020F-49BC-B38A-465196D92267}" type="presOf" srcId="{7238CF0A-6F77-4671-A695-B5948D364B83}" destId="{12F7F52F-DE9E-484C-BD71-91E28108432B}" srcOrd="0" destOrd="0" presId="urn:microsoft.com/office/officeart/2005/8/layout/hierarchy4"/>
    <dgm:cxn modelId="{55F2CD15-3684-4D68-A622-011F28D782AB}" type="presOf" srcId="{10ED40AF-DFB1-4943-B6DB-2A904FAA918A}" destId="{E75BF49A-0BBD-418B-A465-D5C73CDDC862}" srcOrd="0" destOrd="0" presId="urn:microsoft.com/office/officeart/2005/8/layout/hierarchy4"/>
    <dgm:cxn modelId="{3171FE33-1FC1-466D-9692-43A4B6BFDFFB}" type="presParOf" srcId="{E75BF49A-0BBD-418B-A465-D5C73CDDC862}" destId="{C0AD8AF6-B818-40DA-9B1A-A4C232BB02C9}" srcOrd="0" destOrd="0" presId="urn:microsoft.com/office/officeart/2005/8/layout/hierarchy4"/>
    <dgm:cxn modelId="{B05FC28B-94D1-4CB5-A8B8-0E31138F5560}" type="presParOf" srcId="{C0AD8AF6-B818-40DA-9B1A-A4C232BB02C9}" destId="{11C1BD25-6142-4FD5-BB82-28F4F8526A56}" srcOrd="0" destOrd="0" presId="urn:microsoft.com/office/officeart/2005/8/layout/hierarchy4"/>
    <dgm:cxn modelId="{967A12B3-06B1-4FA1-B161-D37E8D499F6A}" type="presParOf" srcId="{C0AD8AF6-B818-40DA-9B1A-A4C232BB02C9}" destId="{71E16079-015B-46C1-80AD-90D1F9401337}" srcOrd="1" destOrd="0" presId="urn:microsoft.com/office/officeart/2005/8/layout/hierarchy4"/>
    <dgm:cxn modelId="{C3AAFA15-9720-41FF-9446-A8E3169A8DED}" type="presParOf" srcId="{C0AD8AF6-B818-40DA-9B1A-A4C232BB02C9}" destId="{617C8B63-7B0D-4C26-81C0-F00E4D6D880C}" srcOrd="2" destOrd="0" presId="urn:microsoft.com/office/officeart/2005/8/layout/hierarchy4"/>
    <dgm:cxn modelId="{16520D1E-5183-46A1-A140-AB2907F32B2F}" type="presParOf" srcId="{617C8B63-7B0D-4C26-81C0-F00E4D6D880C}" destId="{B8C0978D-B221-4C14-A419-DCFB812D4C27}" srcOrd="0" destOrd="0" presId="urn:microsoft.com/office/officeart/2005/8/layout/hierarchy4"/>
    <dgm:cxn modelId="{EBD54FA5-9940-44DB-B37D-225697B537DE}" type="presParOf" srcId="{B8C0978D-B221-4C14-A419-DCFB812D4C27}" destId="{8F3F70E1-3C85-4AAC-913E-6E11FEAE9700}" srcOrd="0" destOrd="0" presId="urn:microsoft.com/office/officeart/2005/8/layout/hierarchy4"/>
    <dgm:cxn modelId="{B131AF2F-1841-4E8C-A5B0-B8DF37EF95EE}" type="presParOf" srcId="{B8C0978D-B221-4C14-A419-DCFB812D4C27}" destId="{0A1B1D09-9DCB-40E4-8062-E714A15D94A1}" srcOrd="1" destOrd="0" presId="urn:microsoft.com/office/officeart/2005/8/layout/hierarchy4"/>
    <dgm:cxn modelId="{C559CCD2-B7DC-4673-832D-86843E6B55D3}" type="presParOf" srcId="{617C8B63-7B0D-4C26-81C0-F00E4D6D880C}" destId="{728BC8DD-05C8-4155-BA64-090E5EC963BC}" srcOrd="1" destOrd="0" presId="urn:microsoft.com/office/officeart/2005/8/layout/hierarchy4"/>
    <dgm:cxn modelId="{C10DEB6E-CF0B-4091-9F8F-83A8EEDCEA5D}" type="presParOf" srcId="{617C8B63-7B0D-4C26-81C0-F00E4D6D880C}" destId="{7C82646B-649B-4EF6-893C-3A12B1DFD186}" srcOrd="2" destOrd="0" presId="urn:microsoft.com/office/officeart/2005/8/layout/hierarchy4"/>
    <dgm:cxn modelId="{A875DC0D-DDB3-4C39-9A6B-6B614A588A95}" type="presParOf" srcId="{7C82646B-649B-4EF6-893C-3A12B1DFD186}" destId="{63C4D130-90AF-4271-B0FF-135535DEDF1C}" srcOrd="0" destOrd="0" presId="urn:microsoft.com/office/officeart/2005/8/layout/hierarchy4"/>
    <dgm:cxn modelId="{4CCBF772-1E85-410A-9F57-EDF8F3A09F05}" type="presParOf" srcId="{7C82646B-649B-4EF6-893C-3A12B1DFD186}" destId="{1AB83C82-7DA7-4FC3-9AA9-B8019905F4FC}" srcOrd="1" destOrd="0" presId="urn:microsoft.com/office/officeart/2005/8/layout/hierarchy4"/>
    <dgm:cxn modelId="{4522AD03-52C6-4888-886A-2BB79E0F92A6}" type="presParOf" srcId="{7C82646B-649B-4EF6-893C-3A12B1DFD186}" destId="{B1AB0B77-56AA-4612-BB02-9A71D7E0E80C}" srcOrd="2" destOrd="0" presId="urn:microsoft.com/office/officeart/2005/8/layout/hierarchy4"/>
    <dgm:cxn modelId="{81E50713-ADD1-497A-917B-3DD6747091DB}" type="presParOf" srcId="{B1AB0B77-56AA-4612-BB02-9A71D7E0E80C}" destId="{DDAB0F79-8183-45BD-AB09-492FAB5D6341}" srcOrd="0" destOrd="0" presId="urn:microsoft.com/office/officeart/2005/8/layout/hierarchy4"/>
    <dgm:cxn modelId="{7D5BC33F-1D88-4CE0-933E-6A758C26C420}" type="presParOf" srcId="{DDAB0F79-8183-45BD-AB09-492FAB5D6341}" destId="{EB5E0DF2-DB2B-4EA8-80D1-6F3B1BEA4170}" srcOrd="0" destOrd="0" presId="urn:microsoft.com/office/officeart/2005/8/layout/hierarchy4"/>
    <dgm:cxn modelId="{77D9C641-05A3-4C26-9545-AEFE84C157C8}" type="presParOf" srcId="{DDAB0F79-8183-45BD-AB09-492FAB5D6341}" destId="{3FD718FF-41B7-439C-96DE-05D72D67E459}" srcOrd="1" destOrd="0" presId="urn:microsoft.com/office/officeart/2005/8/layout/hierarchy4"/>
    <dgm:cxn modelId="{3BDD6EA7-7ED4-4728-BBE4-84ED8DDE9DE1}" type="presParOf" srcId="{B1AB0B77-56AA-4612-BB02-9A71D7E0E80C}" destId="{EEF83ED2-5864-40FD-8F9E-6D9BA249A418}" srcOrd="1" destOrd="0" presId="urn:microsoft.com/office/officeart/2005/8/layout/hierarchy4"/>
    <dgm:cxn modelId="{20A7BF13-8F83-43A3-8246-C304AEB84376}" type="presParOf" srcId="{B1AB0B77-56AA-4612-BB02-9A71D7E0E80C}" destId="{CDC43610-623E-44D9-A15E-5BD9ECDE6935}" srcOrd="2" destOrd="0" presId="urn:microsoft.com/office/officeart/2005/8/layout/hierarchy4"/>
    <dgm:cxn modelId="{174B6E71-34E2-4620-BE62-5728F91282D7}" type="presParOf" srcId="{CDC43610-623E-44D9-A15E-5BD9ECDE6935}" destId="{4E8F7464-5D41-490A-AA5E-32EF4235D64D}" srcOrd="0" destOrd="0" presId="urn:microsoft.com/office/officeart/2005/8/layout/hierarchy4"/>
    <dgm:cxn modelId="{9DF4B280-C3AB-4224-B3ED-B6B5B1CFAE6C}" type="presParOf" srcId="{CDC43610-623E-44D9-A15E-5BD9ECDE6935}" destId="{B4F7D1FC-E66F-4D73-9FDF-0416283BDB0E}" srcOrd="1" destOrd="0" presId="urn:microsoft.com/office/officeart/2005/8/layout/hierarchy4"/>
    <dgm:cxn modelId="{B91A52C4-F020-4014-AFF4-D435CAF85B28}" type="presParOf" srcId="{CDC43610-623E-44D9-A15E-5BD9ECDE6935}" destId="{05292A7E-59A9-4265-AB2F-64730BD8380B}" srcOrd="2" destOrd="0" presId="urn:microsoft.com/office/officeart/2005/8/layout/hierarchy4"/>
    <dgm:cxn modelId="{AE45A3D3-4D30-4A96-85C4-20A7CC64BB4A}" type="presParOf" srcId="{05292A7E-59A9-4265-AB2F-64730BD8380B}" destId="{A1A0D37D-65AE-4DDB-BC65-460113A78D13}" srcOrd="0" destOrd="0" presId="urn:microsoft.com/office/officeart/2005/8/layout/hierarchy4"/>
    <dgm:cxn modelId="{332297DF-AD7A-4612-B1AF-52101653A5D4}" type="presParOf" srcId="{A1A0D37D-65AE-4DDB-BC65-460113A78D13}" destId="{900346EC-9969-4EE8-AEA1-DC6141E7B231}" srcOrd="0" destOrd="0" presId="urn:microsoft.com/office/officeart/2005/8/layout/hierarchy4"/>
    <dgm:cxn modelId="{3B65FB6F-8C28-48E9-99A9-B25CD753B46D}" type="presParOf" srcId="{A1A0D37D-65AE-4DDB-BC65-460113A78D13}" destId="{0587E729-9C36-48B0-834A-6F40A3425AF1}" srcOrd="1" destOrd="0" presId="urn:microsoft.com/office/officeart/2005/8/layout/hierarchy4"/>
    <dgm:cxn modelId="{D7D8917A-33C0-4D5E-B185-2971C0CCF168}" type="presParOf" srcId="{05292A7E-59A9-4265-AB2F-64730BD8380B}" destId="{836C9BA3-B710-4C48-BFDF-45027C62AFA7}" srcOrd="1" destOrd="0" presId="urn:microsoft.com/office/officeart/2005/8/layout/hierarchy4"/>
    <dgm:cxn modelId="{522595BD-405E-4A64-A239-9AACFB2BC73A}" type="presParOf" srcId="{05292A7E-59A9-4265-AB2F-64730BD8380B}" destId="{D802023F-E34A-47A3-A6F6-E538141AB7C2}" srcOrd="2" destOrd="0" presId="urn:microsoft.com/office/officeart/2005/8/layout/hierarchy4"/>
    <dgm:cxn modelId="{7D10D75D-BDC4-4F4C-83C3-6CCAEB2AF682}" type="presParOf" srcId="{D802023F-E34A-47A3-A6F6-E538141AB7C2}" destId="{12F7F52F-DE9E-484C-BD71-91E28108432B}" srcOrd="0" destOrd="0" presId="urn:microsoft.com/office/officeart/2005/8/layout/hierarchy4"/>
    <dgm:cxn modelId="{940FC13A-72D2-4C9F-BECB-FE655BB07539}" type="presParOf" srcId="{D802023F-E34A-47A3-A6F6-E538141AB7C2}" destId="{BD7C50F1-5269-45F8-981A-25640D8C62DD}" srcOrd="1" destOrd="0" presId="urn:microsoft.com/office/officeart/2005/8/layout/hierarchy4"/>
  </dgm:cxnLst>
  <dgm:bg/>
  <dgm:whole/>
</dgm:dataModel>
</file>

<file path=ppt/diagrams/data90.xml><?xml version="1.0" encoding="utf-8"?>
<dgm:dataModel xmlns:dgm="http://schemas.openxmlformats.org/drawingml/2006/diagram" xmlns:a="http://schemas.openxmlformats.org/drawingml/2006/main">
  <dgm:ptLst>
    <dgm:pt modelId="{82AD6EC5-25B8-4AE9-9B8C-50B6D68B73C5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C1E32237-FA95-4006-A9D0-3F6E18932828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800" i="1" dirty="0" smtClean="0"/>
            <a:t>Rodrigo Sánchez </a:t>
          </a:r>
          <a:r>
            <a:rPr lang="es-CO" sz="2800" i="1" dirty="0" err="1" smtClean="0"/>
            <a:t>Torreblanca</a:t>
          </a:r>
          <a:r>
            <a:rPr lang="es-CO" sz="2800" i="1" dirty="0" smtClean="0"/>
            <a:t> De Carvajal</a:t>
          </a:r>
          <a:endParaRPr lang="es-CO" sz="2800" i="1" dirty="0"/>
        </a:p>
      </dgm:t>
    </dgm:pt>
    <dgm:pt modelId="{52DE75E8-6038-4BD3-A71B-0B8A441E6CF0}" type="parTrans" cxnId="{AB1329CE-9FA1-4EE7-B24D-7EAC4D84B0CE}">
      <dgm:prSet/>
      <dgm:spPr/>
      <dgm:t>
        <a:bodyPr/>
        <a:lstStyle/>
        <a:p>
          <a:endParaRPr lang="es-CO"/>
        </a:p>
      </dgm:t>
    </dgm:pt>
    <dgm:pt modelId="{5E41B648-C2E7-48D4-A255-49DD5A91AFCD}" type="sibTrans" cxnId="{AB1329CE-9FA1-4EE7-B24D-7EAC4D84B0CE}">
      <dgm:prSet/>
      <dgm:spPr/>
      <dgm:t>
        <a:bodyPr/>
        <a:lstStyle/>
        <a:p>
          <a:endParaRPr lang="es-CO"/>
        </a:p>
      </dgm:t>
    </dgm:pt>
    <dgm:pt modelId="{E4D63C47-88AF-4407-AA1E-7341734024E7}">
      <dgm:prSet phldrT="[Texto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Bartolomé Sánchez </a:t>
          </a:r>
          <a:r>
            <a:rPr lang="es-CO" sz="2000" dirty="0" err="1" smtClean="0"/>
            <a:t>Torreblanca</a:t>
          </a:r>
          <a:endParaRPr lang="es-CO" sz="2000" dirty="0"/>
        </a:p>
      </dgm:t>
    </dgm:pt>
    <dgm:pt modelId="{B7AB0A6A-CC04-4A25-95E1-5B8B9BA6813E}" type="parTrans" cxnId="{CE11040A-04E1-46AB-8D09-837907BB8590}">
      <dgm:prSet/>
      <dgm:spPr/>
      <dgm:t>
        <a:bodyPr/>
        <a:lstStyle/>
        <a:p>
          <a:endParaRPr lang="es-CO"/>
        </a:p>
      </dgm:t>
    </dgm:pt>
    <dgm:pt modelId="{AC2ACD36-FAC7-4720-AABF-8E809FAC315D}" type="sibTrans" cxnId="{CE11040A-04E1-46AB-8D09-837907BB8590}">
      <dgm:prSet/>
      <dgm:spPr/>
      <dgm:t>
        <a:bodyPr/>
        <a:lstStyle/>
        <a:p>
          <a:endParaRPr lang="es-CO"/>
        </a:p>
      </dgm:t>
    </dgm:pt>
    <dgm:pt modelId="{E1949169-745B-4500-A252-B133A82C8C23}">
      <dgm:prSet phldrT="[Texto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Mencia de Carvajal Vásquez</a:t>
          </a:r>
          <a:endParaRPr lang="es-CO" sz="2000" dirty="0"/>
        </a:p>
      </dgm:t>
    </dgm:pt>
    <dgm:pt modelId="{975CE969-6E1F-4032-ACB1-15EC7A656E5C}" type="parTrans" cxnId="{7AA3A13D-F7B4-4656-94B0-09B589EC86D7}">
      <dgm:prSet/>
      <dgm:spPr/>
      <dgm:t>
        <a:bodyPr/>
        <a:lstStyle/>
        <a:p>
          <a:endParaRPr lang="es-CO"/>
        </a:p>
      </dgm:t>
    </dgm:pt>
    <dgm:pt modelId="{DA961779-8990-4605-924F-5FD3C60BB3D3}" type="sibTrans" cxnId="{7AA3A13D-F7B4-4656-94B0-09B589EC86D7}">
      <dgm:prSet/>
      <dgm:spPr/>
      <dgm:t>
        <a:bodyPr/>
        <a:lstStyle/>
        <a:p>
          <a:endParaRPr lang="es-CO"/>
        </a:p>
      </dgm:t>
    </dgm:pt>
    <dgm:pt modelId="{0E4D3B54-1CD1-4C11-AED1-4BFC914BCC33}" type="pres">
      <dgm:prSet presAssocID="{82AD6EC5-25B8-4AE9-9B8C-50B6D68B73C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33FDCE16-D5D6-477A-9F23-69A53A3993EA}" type="pres">
      <dgm:prSet presAssocID="{C1E32237-FA95-4006-A9D0-3F6E18932828}" presName="vertOne" presStyleCnt="0"/>
      <dgm:spPr/>
    </dgm:pt>
    <dgm:pt modelId="{5F944BE0-909B-4165-95FC-9D10E379EB24}" type="pres">
      <dgm:prSet presAssocID="{C1E32237-FA95-4006-A9D0-3F6E18932828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1429A464-1C4D-4C8D-8A71-817821A917E5}" type="pres">
      <dgm:prSet presAssocID="{C1E32237-FA95-4006-A9D0-3F6E18932828}" presName="parTransOne" presStyleCnt="0"/>
      <dgm:spPr/>
    </dgm:pt>
    <dgm:pt modelId="{2BBB50F2-A1D4-4A3B-BF9B-29160F0B8FFA}" type="pres">
      <dgm:prSet presAssocID="{C1E32237-FA95-4006-A9D0-3F6E18932828}" presName="horzOne" presStyleCnt="0"/>
      <dgm:spPr/>
    </dgm:pt>
    <dgm:pt modelId="{590B5CE0-DD8B-4830-9BB7-F3E389CF3819}" type="pres">
      <dgm:prSet presAssocID="{E4D63C47-88AF-4407-AA1E-7341734024E7}" presName="vertTwo" presStyleCnt="0"/>
      <dgm:spPr/>
    </dgm:pt>
    <dgm:pt modelId="{D1732245-639E-4DCB-8B0B-2665F60FEFB3}" type="pres">
      <dgm:prSet presAssocID="{E4D63C47-88AF-4407-AA1E-7341734024E7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1A680AD4-8C78-4FAC-91B2-E8F7FA0768ED}" type="pres">
      <dgm:prSet presAssocID="{E4D63C47-88AF-4407-AA1E-7341734024E7}" presName="horzTwo" presStyleCnt="0"/>
      <dgm:spPr/>
    </dgm:pt>
    <dgm:pt modelId="{B507F56F-A42A-4984-B260-94F54911F7BE}" type="pres">
      <dgm:prSet presAssocID="{AC2ACD36-FAC7-4720-AABF-8E809FAC315D}" presName="sibSpaceTwo" presStyleCnt="0"/>
      <dgm:spPr/>
    </dgm:pt>
    <dgm:pt modelId="{434C56D5-BF70-40D5-90D0-FBE92AE77466}" type="pres">
      <dgm:prSet presAssocID="{E1949169-745B-4500-A252-B133A82C8C23}" presName="vertTwo" presStyleCnt="0"/>
      <dgm:spPr/>
    </dgm:pt>
    <dgm:pt modelId="{7FA61BCB-FBE2-4B51-B9D9-34A09C3C1602}" type="pres">
      <dgm:prSet presAssocID="{E1949169-745B-4500-A252-B133A82C8C23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E897BA74-1C11-4128-B7C0-4D03BBCFF654}" type="pres">
      <dgm:prSet presAssocID="{E1949169-745B-4500-A252-B133A82C8C23}" presName="horzTwo" presStyleCnt="0"/>
      <dgm:spPr/>
    </dgm:pt>
  </dgm:ptLst>
  <dgm:cxnLst>
    <dgm:cxn modelId="{997B50BB-C4AA-4E29-A5B7-B1642DB6E183}" type="presOf" srcId="{82AD6EC5-25B8-4AE9-9B8C-50B6D68B73C5}" destId="{0E4D3B54-1CD1-4C11-AED1-4BFC914BCC33}" srcOrd="0" destOrd="0" presId="urn:microsoft.com/office/officeart/2005/8/layout/hierarchy4"/>
    <dgm:cxn modelId="{CE11040A-04E1-46AB-8D09-837907BB8590}" srcId="{C1E32237-FA95-4006-A9D0-3F6E18932828}" destId="{E4D63C47-88AF-4407-AA1E-7341734024E7}" srcOrd="0" destOrd="0" parTransId="{B7AB0A6A-CC04-4A25-95E1-5B8B9BA6813E}" sibTransId="{AC2ACD36-FAC7-4720-AABF-8E809FAC315D}"/>
    <dgm:cxn modelId="{06468806-F679-487F-95E9-AB816DFD63EE}" type="presOf" srcId="{E1949169-745B-4500-A252-B133A82C8C23}" destId="{7FA61BCB-FBE2-4B51-B9D9-34A09C3C1602}" srcOrd="0" destOrd="0" presId="urn:microsoft.com/office/officeart/2005/8/layout/hierarchy4"/>
    <dgm:cxn modelId="{AB1329CE-9FA1-4EE7-B24D-7EAC4D84B0CE}" srcId="{82AD6EC5-25B8-4AE9-9B8C-50B6D68B73C5}" destId="{C1E32237-FA95-4006-A9D0-3F6E18932828}" srcOrd="0" destOrd="0" parTransId="{52DE75E8-6038-4BD3-A71B-0B8A441E6CF0}" sibTransId="{5E41B648-C2E7-48D4-A255-49DD5A91AFCD}"/>
    <dgm:cxn modelId="{A04B931C-D6A4-48ED-A79C-4848DED9A82C}" type="presOf" srcId="{C1E32237-FA95-4006-A9D0-3F6E18932828}" destId="{5F944BE0-909B-4165-95FC-9D10E379EB24}" srcOrd="0" destOrd="0" presId="urn:microsoft.com/office/officeart/2005/8/layout/hierarchy4"/>
    <dgm:cxn modelId="{03F8A7EC-CF85-4E15-A786-2D467E2F4408}" type="presOf" srcId="{E4D63C47-88AF-4407-AA1E-7341734024E7}" destId="{D1732245-639E-4DCB-8B0B-2665F60FEFB3}" srcOrd="0" destOrd="0" presId="urn:microsoft.com/office/officeart/2005/8/layout/hierarchy4"/>
    <dgm:cxn modelId="{7AA3A13D-F7B4-4656-94B0-09B589EC86D7}" srcId="{C1E32237-FA95-4006-A9D0-3F6E18932828}" destId="{E1949169-745B-4500-A252-B133A82C8C23}" srcOrd="1" destOrd="0" parTransId="{975CE969-6E1F-4032-ACB1-15EC7A656E5C}" sibTransId="{DA961779-8990-4605-924F-5FD3C60BB3D3}"/>
    <dgm:cxn modelId="{B51ACBD5-C785-497B-A559-BB94F76D3256}" type="presParOf" srcId="{0E4D3B54-1CD1-4C11-AED1-4BFC914BCC33}" destId="{33FDCE16-D5D6-477A-9F23-69A53A3993EA}" srcOrd="0" destOrd="0" presId="urn:microsoft.com/office/officeart/2005/8/layout/hierarchy4"/>
    <dgm:cxn modelId="{EA680D31-CE31-40E4-B9E3-55264181D8A8}" type="presParOf" srcId="{33FDCE16-D5D6-477A-9F23-69A53A3993EA}" destId="{5F944BE0-909B-4165-95FC-9D10E379EB24}" srcOrd="0" destOrd="0" presId="urn:microsoft.com/office/officeart/2005/8/layout/hierarchy4"/>
    <dgm:cxn modelId="{188B49FF-81BB-421F-A3F4-FE9AFD65A846}" type="presParOf" srcId="{33FDCE16-D5D6-477A-9F23-69A53A3993EA}" destId="{1429A464-1C4D-4C8D-8A71-817821A917E5}" srcOrd="1" destOrd="0" presId="urn:microsoft.com/office/officeart/2005/8/layout/hierarchy4"/>
    <dgm:cxn modelId="{6FC935DD-635A-477D-9FB2-6233C01FFAC4}" type="presParOf" srcId="{33FDCE16-D5D6-477A-9F23-69A53A3993EA}" destId="{2BBB50F2-A1D4-4A3B-BF9B-29160F0B8FFA}" srcOrd="2" destOrd="0" presId="urn:microsoft.com/office/officeart/2005/8/layout/hierarchy4"/>
    <dgm:cxn modelId="{3B5ACC64-DFBB-497A-944F-0B62F0DCE271}" type="presParOf" srcId="{2BBB50F2-A1D4-4A3B-BF9B-29160F0B8FFA}" destId="{590B5CE0-DD8B-4830-9BB7-F3E389CF3819}" srcOrd="0" destOrd="0" presId="urn:microsoft.com/office/officeart/2005/8/layout/hierarchy4"/>
    <dgm:cxn modelId="{78329502-98C8-4A79-84DA-9602128739F1}" type="presParOf" srcId="{590B5CE0-DD8B-4830-9BB7-F3E389CF3819}" destId="{D1732245-639E-4DCB-8B0B-2665F60FEFB3}" srcOrd="0" destOrd="0" presId="urn:microsoft.com/office/officeart/2005/8/layout/hierarchy4"/>
    <dgm:cxn modelId="{451C9B1B-793F-44D3-9D17-D8C50726AB77}" type="presParOf" srcId="{590B5CE0-DD8B-4830-9BB7-F3E389CF3819}" destId="{1A680AD4-8C78-4FAC-91B2-E8F7FA0768ED}" srcOrd="1" destOrd="0" presId="urn:microsoft.com/office/officeart/2005/8/layout/hierarchy4"/>
    <dgm:cxn modelId="{7DFDF360-52B9-4F16-A506-477973E03FD1}" type="presParOf" srcId="{2BBB50F2-A1D4-4A3B-BF9B-29160F0B8FFA}" destId="{B507F56F-A42A-4984-B260-94F54911F7BE}" srcOrd="1" destOrd="0" presId="urn:microsoft.com/office/officeart/2005/8/layout/hierarchy4"/>
    <dgm:cxn modelId="{C92454CB-4900-4555-9FB7-98162C70B04C}" type="presParOf" srcId="{2BBB50F2-A1D4-4A3B-BF9B-29160F0B8FFA}" destId="{434C56D5-BF70-40D5-90D0-FBE92AE77466}" srcOrd="2" destOrd="0" presId="urn:microsoft.com/office/officeart/2005/8/layout/hierarchy4"/>
    <dgm:cxn modelId="{BBED8CE7-65FB-4F1F-8EFB-6263FB953082}" type="presParOf" srcId="{434C56D5-BF70-40D5-90D0-FBE92AE77466}" destId="{7FA61BCB-FBE2-4B51-B9D9-34A09C3C1602}" srcOrd="0" destOrd="0" presId="urn:microsoft.com/office/officeart/2005/8/layout/hierarchy4"/>
    <dgm:cxn modelId="{FBC86CC5-2679-4731-9EAB-472A6AD1A23E}" type="presParOf" srcId="{434C56D5-BF70-40D5-90D0-FBE92AE77466}" destId="{E897BA74-1C11-4128-B7C0-4D03BBCFF654}" srcOrd="1" destOrd="0" presId="urn:microsoft.com/office/officeart/2005/8/layout/hierarchy4"/>
  </dgm:cxnLst>
  <dgm:bg/>
  <dgm:whole/>
</dgm:dataModel>
</file>

<file path=ppt/diagrams/data91.xml><?xml version="1.0" encoding="utf-8"?>
<dgm:dataModel xmlns:dgm="http://schemas.openxmlformats.org/drawingml/2006/diagram" xmlns:a="http://schemas.openxmlformats.org/drawingml/2006/main">
  <dgm:ptLst>
    <dgm:pt modelId="{E5CC63EA-6020-402F-B827-91196807AF4D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484B5588-892A-4801-87D3-261BAC80E426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800" i="1" dirty="0" smtClean="0"/>
            <a:t>Juana Martínez</a:t>
          </a:r>
          <a:endParaRPr lang="es-CO" sz="2800" i="1" dirty="0"/>
        </a:p>
      </dgm:t>
    </dgm:pt>
    <dgm:pt modelId="{2E0E3219-F464-43B0-87D8-AFF6F32FE2CB}" type="parTrans" cxnId="{F06EFE60-336A-477F-96BD-4A5C07C0BFDC}">
      <dgm:prSet/>
      <dgm:spPr/>
      <dgm:t>
        <a:bodyPr/>
        <a:lstStyle/>
        <a:p>
          <a:endParaRPr lang="es-CO"/>
        </a:p>
      </dgm:t>
    </dgm:pt>
    <dgm:pt modelId="{DA3DF22D-B6EA-4FD0-988B-FCA4A8A55218}" type="sibTrans" cxnId="{F06EFE60-336A-477F-96BD-4A5C07C0BFDC}">
      <dgm:prSet/>
      <dgm:spPr/>
      <dgm:t>
        <a:bodyPr/>
        <a:lstStyle/>
        <a:p>
          <a:endParaRPr lang="es-CO"/>
        </a:p>
      </dgm:t>
    </dgm:pt>
    <dgm:pt modelId="{28437AEC-C9F5-4C93-8CA5-221E8C82D52B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Pedro Martín de Ávila</a:t>
          </a:r>
          <a:endParaRPr lang="es-CO" sz="2000" dirty="0"/>
        </a:p>
      </dgm:t>
    </dgm:pt>
    <dgm:pt modelId="{3A97B039-2811-44D1-BFF4-F7A997BB6A9A}" type="parTrans" cxnId="{3C7650FC-4967-401C-AFFE-6517C6D15E2F}">
      <dgm:prSet/>
      <dgm:spPr/>
      <dgm:t>
        <a:bodyPr/>
        <a:lstStyle/>
        <a:p>
          <a:endParaRPr lang="es-CO"/>
        </a:p>
      </dgm:t>
    </dgm:pt>
    <dgm:pt modelId="{410159D7-EA19-4774-9AC4-B07776A3EA71}" type="sibTrans" cxnId="{3C7650FC-4967-401C-AFFE-6517C6D15E2F}">
      <dgm:prSet/>
      <dgm:spPr/>
      <dgm:t>
        <a:bodyPr/>
        <a:lstStyle/>
        <a:p>
          <a:endParaRPr lang="es-CO"/>
        </a:p>
      </dgm:t>
    </dgm:pt>
    <dgm:pt modelId="{15AA9072-1E8B-4EF5-895C-B894A7AECA04}">
      <dgm:prSet phldrT="[Texto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dirty="0" smtClean="0"/>
            <a:t>Pedro Martín Hernández</a:t>
          </a:r>
          <a:endParaRPr lang="es-CO" sz="1800" dirty="0"/>
        </a:p>
      </dgm:t>
    </dgm:pt>
    <dgm:pt modelId="{877D894C-231D-4B27-9E88-7540E71CD054}" type="parTrans" cxnId="{2152A971-B3BF-4C71-B5C6-4A1D945F9431}">
      <dgm:prSet/>
      <dgm:spPr/>
      <dgm:t>
        <a:bodyPr/>
        <a:lstStyle/>
        <a:p>
          <a:endParaRPr lang="es-CO"/>
        </a:p>
      </dgm:t>
    </dgm:pt>
    <dgm:pt modelId="{5D603B71-6435-4AC7-81B1-CB5C38FC2A95}" type="sibTrans" cxnId="{2152A971-B3BF-4C71-B5C6-4A1D945F9431}">
      <dgm:prSet/>
      <dgm:spPr/>
      <dgm:t>
        <a:bodyPr/>
        <a:lstStyle/>
        <a:p>
          <a:endParaRPr lang="es-CO"/>
        </a:p>
      </dgm:t>
    </dgm:pt>
    <dgm:pt modelId="{EF17DA66-0DB1-43BF-864A-1501CC692331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rgbClr val="FFFFD1"/>
        </a:solidFill>
      </dgm:spPr>
      <dgm:t>
        <a:bodyPr/>
        <a:lstStyle/>
        <a:p>
          <a:r>
            <a:rPr lang="es-CO" sz="1800" dirty="0" smtClean="0"/>
            <a:t>N. N. 1</a:t>
          </a:r>
          <a:endParaRPr lang="es-CO" sz="1800" dirty="0"/>
        </a:p>
      </dgm:t>
    </dgm:pt>
    <dgm:pt modelId="{D18CB7B1-91B2-4635-B60E-BE59BFA58366}" type="parTrans" cxnId="{8C22E4EF-B022-42FA-AE22-1C5ED1B671A7}">
      <dgm:prSet/>
      <dgm:spPr/>
      <dgm:t>
        <a:bodyPr/>
        <a:lstStyle/>
        <a:p>
          <a:endParaRPr lang="es-CO"/>
        </a:p>
      </dgm:t>
    </dgm:pt>
    <dgm:pt modelId="{5AE8D057-65CF-4B10-ABA9-3FD1A931F86D}" type="sibTrans" cxnId="{8C22E4EF-B022-42FA-AE22-1C5ED1B671A7}">
      <dgm:prSet/>
      <dgm:spPr/>
      <dgm:t>
        <a:bodyPr/>
        <a:lstStyle/>
        <a:p>
          <a:endParaRPr lang="es-CO"/>
        </a:p>
      </dgm:t>
    </dgm:pt>
    <dgm:pt modelId="{230CFEA4-F1F1-4485-B029-C449733C2823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CO" sz="2000" dirty="0" smtClean="0"/>
            <a:t>Francisca Martínez</a:t>
          </a:r>
          <a:endParaRPr lang="es-CO" sz="2000" dirty="0"/>
        </a:p>
      </dgm:t>
    </dgm:pt>
    <dgm:pt modelId="{3836750D-1B57-454E-A3CD-83BCA03A1DAB}" type="parTrans" cxnId="{0CAE1E55-7DE6-42BF-8FDA-1CD352C8020E}">
      <dgm:prSet/>
      <dgm:spPr/>
      <dgm:t>
        <a:bodyPr/>
        <a:lstStyle/>
        <a:p>
          <a:endParaRPr lang="es-CO"/>
        </a:p>
      </dgm:t>
    </dgm:pt>
    <dgm:pt modelId="{D293B86D-5697-44B2-B41F-DF091E10969A}" type="sibTrans" cxnId="{0CAE1E55-7DE6-42BF-8FDA-1CD352C8020E}">
      <dgm:prSet/>
      <dgm:spPr/>
      <dgm:t>
        <a:bodyPr/>
        <a:lstStyle/>
        <a:p>
          <a:endParaRPr lang="es-CO"/>
        </a:p>
      </dgm:t>
    </dgm:pt>
    <dgm:pt modelId="{3307486C-B73F-43A7-82FB-075558C5AD61}" type="pres">
      <dgm:prSet presAssocID="{E5CC63EA-6020-402F-B827-91196807AF4D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9AECEF36-EBF0-4346-8071-C6B1AE7CE00C}" type="pres">
      <dgm:prSet presAssocID="{484B5588-892A-4801-87D3-261BAC80E426}" presName="vertOne" presStyleCnt="0"/>
      <dgm:spPr/>
    </dgm:pt>
    <dgm:pt modelId="{9FAE4BEA-FD8E-42AE-BFE3-2ED6E52CF834}" type="pres">
      <dgm:prSet presAssocID="{484B5588-892A-4801-87D3-261BAC80E426}" presName="txOne" presStyleLbl="node0" presStyleIdx="0" presStyleCnt="1" custLinFactNeighborX="-2122" custLinFactNeighborY="2913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5CAB96B9-9CD1-452A-95CF-EA23A402E82D}" type="pres">
      <dgm:prSet presAssocID="{484B5588-892A-4801-87D3-261BAC80E426}" presName="parTransOne" presStyleCnt="0"/>
      <dgm:spPr/>
    </dgm:pt>
    <dgm:pt modelId="{172FE301-A981-4D10-ACF4-4080802552F2}" type="pres">
      <dgm:prSet presAssocID="{484B5588-892A-4801-87D3-261BAC80E426}" presName="horzOne" presStyleCnt="0"/>
      <dgm:spPr/>
    </dgm:pt>
    <dgm:pt modelId="{3358A550-A6DF-416A-8FEE-ABCC9827BB57}" type="pres">
      <dgm:prSet presAssocID="{28437AEC-C9F5-4C93-8CA5-221E8C82D52B}" presName="vertTwo" presStyleCnt="0"/>
      <dgm:spPr/>
    </dgm:pt>
    <dgm:pt modelId="{06FDE353-9F73-44AA-BB8D-AD11261E9B90}" type="pres">
      <dgm:prSet presAssocID="{28437AEC-C9F5-4C93-8CA5-221E8C82D52B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063B015E-8C38-456C-8489-4A9F5F262B7B}" type="pres">
      <dgm:prSet presAssocID="{28437AEC-C9F5-4C93-8CA5-221E8C82D52B}" presName="parTransTwo" presStyleCnt="0"/>
      <dgm:spPr/>
    </dgm:pt>
    <dgm:pt modelId="{3B4FDAF9-E888-4791-A244-22669239E9CC}" type="pres">
      <dgm:prSet presAssocID="{28437AEC-C9F5-4C93-8CA5-221E8C82D52B}" presName="horzTwo" presStyleCnt="0"/>
      <dgm:spPr/>
    </dgm:pt>
    <dgm:pt modelId="{B5278E9B-C4A6-46A8-8506-F163BA29A59F}" type="pres">
      <dgm:prSet presAssocID="{15AA9072-1E8B-4EF5-895C-B894A7AECA04}" presName="vertThree" presStyleCnt="0"/>
      <dgm:spPr/>
    </dgm:pt>
    <dgm:pt modelId="{CC362573-128C-4603-BBCB-97B036B059D7}" type="pres">
      <dgm:prSet presAssocID="{15AA9072-1E8B-4EF5-895C-B894A7AECA04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CF5A7BEC-61F6-4D5B-A3E7-F4643EEEC29C}" type="pres">
      <dgm:prSet presAssocID="{15AA9072-1E8B-4EF5-895C-B894A7AECA04}" presName="horzThree" presStyleCnt="0"/>
      <dgm:spPr/>
    </dgm:pt>
    <dgm:pt modelId="{B12559D8-E04E-4856-8FA7-ACBB2A7C91C7}" type="pres">
      <dgm:prSet presAssocID="{5D603B71-6435-4AC7-81B1-CB5C38FC2A95}" presName="sibSpaceThree" presStyleCnt="0"/>
      <dgm:spPr/>
    </dgm:pt>
    <dgm:pt modelId="{513A277A-B428-469D-AD04-E296E08C3972}" type="pres">
      <dgm:prSet presAssocID="{EF17DA66-0DB1-43BF-864A-1501CC692331}" presName="vertThree" presStyleCnt="0"/>
      <dgm:spPr/>
    </dgm:pt>
    <dgm:pt modelId="{885F0EEF-EA00-4930-A602-27467958392C}" type="pres">
      <dgm:prSet presAssocID="{EF17DA66-0DB1-43BF-864A-1501CC692331}" presName="txThre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952DA563-1FA7-4DD1-B546-F54BA61B6E88}" type="pres">
      <dgm:prSet presAssocID="{EF17DA66-0DB1-43BF-864A-1501CC692331}" presName="horzThree" presStyleCnt="0"/>
      <dgm:spPr/>
    </dgm:pt>
    <dgm:pt modelId="{0E3A1C78-04E0-4568-9D28-87ACB570B146}" type="pres">
      <dgm:prSet presAssocID="{410159D7-EA19-4774-9AC4-B07776A3EA71}" presName="sibSpaceTwo" presStyleCnt="0"/>
      <dgm:spPr/>
    </dgm:pt>
    <dgm:pt modelId="{5F6C2988-E2F7-4971-A4EB-05A8701FE930}" type="pres">
      <dgm:prSet presAssocID="{230CFEA4-F1F1-4485-B029-C449733C2823}" presName="vertTwo" presStyleCnt="0"/>
      <dgm:spPr/>
    </dgm:pt>
    <dgm:pt modelId="{702D8880-7C30-461E-A7D2-6AEB6D1FCC38}" type="pres">
      <dgm:prSet presAssocID="{230CFEA4-F1F1-4485-B029-C449733C2823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1188D225-A313-446E-BA5D-38F9C0A5C08A}" type="pres">
      <dgm:prSet presAssocID="{230CFEA4-F1F1-4485-B029-C449733C2823}" presName="horzTwo" presStyleCnt="0"/>
      <dgm:spPr/>
    </dgm:pt>
  </dgm:ptLst>
  <dgm:cxnLst>
    <dgm:cxn modelId="{8C22E4EF-B022-42FA-AE22-1C5ED1B671A7}" srcId="{28437AEC-C9F5-4C93-8CA5-221E8C82D52B}" destId="{EF17DA66-0DB1-43BF-864A-1501CC692331}" srcOrd="1" destOrd="0" parTransId="{D18CB7B1-91B2-4635-B60E-BE59BFA58366}" sibTransId="{5AE8D057-65CF-4B10-ABA9-3FD1A931F86D}"/>
    <dgm:cxn modelId="{F06EFE60-336A-477F-96BD-4A5C07C0BFDC}" srcId="{E5CC63EA-6020-402F-B827-91196807AF4D}" destId="{484B5588-892A-4801-87D3-261BAC80E426}" srcOrd="0" destOrd="0" parTransId="{2E0E3219-F464-43B0-87D8-AFF6F32FE2CB}" sibTransId="{DA3DF22D-B6EA-4FD0-988B-FCA4A8A55218}"/>
    <dgm:cxn modelId="{03EC0560-51CC-484D-A7F8-B212600F3749}" type="presOf" srcId="{28437AEC-C9F5-4C93-8CA5-221E8C82D52B}" destId="{06FDE353-9F73-44AA-BB8D-AD11261E9B90}" srcOrd="0" destOrd="0" presId="urn:microsoft.com/office/officeart/2005/8/layout/hierarchy4"/>
    <dgm:cxn modelId="{F0E8AF83-9976-4C2E-952F-8A64BF8AC015}" type="presOf" srcId="{15AA9072-1E8B-4EF5-895C-B894A7AECA04}" destId="{CC362573-128C-4603-BBCB-97B036B059D7}" srcOrd="0" destOrd="0" presId="urn:microsoft.com/office/officeart/2005/8/layout/hierarchy4"/>
    <dgm:cxn modelId="{CA640EAF-0FE1-41B1-944C-90E45213D03B}" type="presOf" srcId="{484B5588-892A-4801-87D3-261BAC80E426}" destId="{9FAE4BEA-FD8E-42AE-BFE3-2ED6E52CF834}" srcOrd="0" destOrd="0" presId="urn:microsoft.com/office/officeart/2005/8/layout/hierarchy4"/>
    <dgm:cxn modelId="{0CAE1E55-7DE6-42BF-8FDA-1CD352C8020E}" srcId="{484B5588-892A-4801-87D3-261BAC80E426}" destId="{230CFEA4-F1F1-4485-B029-C449733C2823}" srcOrd="1" destOrd="0" parTransId="{3836750D-1B57-454E-A3CD-83BCA03A1DAB}" sibTransId="{D293B86D-5697-44B2-B41F-DF091E10969A}"/>
    <dgm:cxn modelId="{5C14C4AB-EDA3-4786-BAAD-916AD0AEB4F4}" type="presOf" srcId="{E5CC63EA-6020-402F-B827-91196807AF4D}" destId="{3307486C-B73F-43A7-82FB-075558C5AD61}" srcOrd="0" destOrd="0" presId="urn:microsoft.com/office/officeart/2005/8/layout/hierarchy4"/>
    <dgm:cxn modelId="{2152A971-B3BF-4C71-B5C6-4A1D945F9431}" srcId="{28437AEC-C9F5-4C93-8CA5-221E8C82D52B}" destId="{15AA9072-1E8B-4EF5-895C-B894A7AECA04}" srcOrd="0" destOrd="0" parTransId="{877D894C-231D-4B27-9E88-7540E71CD054}" sibTransId="{5D603B71-6435-4AC7-81B1-CB5C38FC2A95}"/>
    <dgm:cxn modelId="{3C7650FC-4967-401C-AFFE-6517C6D15E2F}" srcId="{484B5588-892A-4801-87D3-261BAC80E426}" destId="{28437AEC-C9F5-4C93-8CA5-221E8C82D52B}" srcOrd="0" destOrd="0" parTransId="{3A97B039-2811-44D1-BFF4-F7A997BB6A9A}" sibTransId="{410159D7-EA19-4774-9AC4-B07776A3EA71}"/>
    <dgm:cxn modelId="{5AF959C3-B5A6-4998-B37C-3594FE594F83}" type="presOf" srcId="{EF17DA66-0DB1-43BF-864A-1501CC692331}" destId="{885F0EEF-EA00-4930-A602-27467958392C}" srcOrd="0" destOrd="0" presId="urn:microsoft.com/office/officeart/2005/8/layout/hierarchy4"/>
    <dgm:cxn modelId="{4B56D766-D355-4EFA-BA85-A3A2BB15122A}" type="presOf" srcId="{230CFEA4-F1F1-4485-B029-C449733C2823}" destId="{702D8880-7C30-461E-A7D2-6AEB6D1FCC38}" srcOrd="0" destOrd="0" presId="urn:microsoft.com/office/officeart/2005/8/layout/hierarchy4"/>
    <dgm:cxn modelId="{21D33D24-0134-4F53-8DA3-926A61BD973A}" type="presParOf" srcId="{3307486C-B73F-43A7-82FB-075558C5AD61}" destId="{9AECEF36-EBF0-4346-8071-C6B1AE7CE00C}" srcOrd="0" destOrd="0" presId="urn:microsoft.com/office/officeart/2005/8/layout/hierarchy4"/>
    <dgm:cxn modelId="{4AF72817-8B05-4715-9BBD-5038EEB96F16}" type="presParOf" srcId="{9AECEF36-EBF0-4346-8071-C6B1AE7CE00C}" destId="{9FAE4BEA-FD8E-42AE-BFE3-2ED6E52CF834}" srcOrd="0" destOrd="0" presId="urn:microsoft.com/office/officeart/2005/8/layout/hierarchy4"/>
    <dgm:cxn modelId="{9CE0EA59-39D8-464B-B393-D0A186349699}" type="presParOf" srcId="{9AECEF36-EBF0-4346-8071-C6B1AE7CE00C}" destId="{5CAB96B9-9CD1-452A-95CF-EA23A402E82D}" srcOrd="1" destOrd="0" presId="urn:microsoft.com/office/officeart/2005/8/layout/hierarchy4"/>
    <dgm:cxn modelId="{B5CE29D5-B9F8-4C58-99C0-9CAAFCB27610}" type="presParOf" srcId="{9AECEF36-EBF0-4346-8071-C6B1AE7CE00C}" destId="{172FE301-A981-4D10-ACF4-4080802552F2}" srcOrd="2" destOrd="0" presId="urn:microsoft.com/office/officeart/2005/8/layout/hierarchy4"/>
    <dgm:cxn modelId="{5B8E551B-6179-459A-9545-36C8D89AF4E4}" type="presParOf" srcId="{172FE301-A981-4D10-ACF4-4080802552F2}" destId="{3358A550-A6DF-416A-8FEE-ABCC9827BB57}" srcOrd="0" destOrd="0" presId="urn:microsoft.com/office/officeart/2005/8/layout/hierarchy4"/>
    <dgm:cxn modelId="{FC49770D-AA4C-4470-B9D7-B784A79EECA3}" type="presParOf" srcId="{3358A550-A6DF-416A-8FEE-ABCC9827BB57}" destId="{06FDE353-9F73-44AA-BB8D-AD11261E9B90}" srcOrd="0" destOrd="0" presId="urn:microsoft.com/office/officeart/2005/8/layout/hierarchy4"/>
    <dgm:cxn modelId="{9E18A5A0-B80F-448D-9DC3-327F39CE6487}" type="presParOf" srcId="{3358A550-A6DF-416A-8FEE-ABCC9827BB57}" destId="{063B015E-8C38-456C-8489-4A9F5F262B7B}" srcOrd="1" destOrd="0" presId="urn:microsoft.com/office/officeart/2005/8/layout/hierarchy4"/>
    <dgm:cxn modelId="{12AFF560-955E-42C9-9151-DE36022D8A10}" type="presParOf" srcId="{3358A550-A6DF-416A-8FEE-ABCC9827BB57}" destId="{3B4FDAF9-E888-4791-A244-22669239E9CC}" srcOrd="2" destOrd="0" presId="urn:microsoft.com/office/officeart/2005/8/layout/hierarchy4"/>
    <dgm:cxn modelId="{6129FC3D-3EC4-4B37-849A-9E93E9F78545}" type="presParOf" srcId="{3B4FDAF9-E888-4791-A244-22669239E9CC}" destId="{B5278E9B-C4A6-46A8-8506-F163BA29A59F}" srcOrd="0" destOrd="0" presId="urn:microsoft.com/office/officeart/2005/8/layout/hierarchy4"/>
    <dgm:cxn modelId="{1B8A2C11-8136-4479-A434-10A2EAAD0F5A}" type="presParOf" srcId="{B5278E9B-C4A6-46A8-8506-F163BA29A59F}" destId="{CC362573-128C-4603-BBCB-97B036B059D7}" srcOrd="0" destOrd="0" presId="urn:microsoft.com/office/officeart/2005/8/layout/hierarchy4"/>
    <dgm:cxn modelId="{479A27CB-B370-4AEB-9262-E30F2247B919}" type="presParOf" srcId="{B5278E9B-C4A6-46A8-8506-F163BA29A59F}" destId="{CF5A7BEC-61F6-4D5B-A3E7-F4643EEEC29C}" srcOrd="1" destOrd="0" presId="urn:microsoft.com/office/officeart/2005/8/layout/hierarchy4"/>
    <dgm:cxn modelId="{72BD4FA4-944C-479D-8B02-196C0A3FFEC8}" type="presParOf" srcId="{3B4FDAF9-E888-4791-A244-22669239E9CC}" destId="{B12559D8-E04E-4856-8FA7-ACBB2A7C91C7}" srcOrd="1" destOrd="0" presId="urn:microsoft.com/office/officeart/2005/8/layout/hierarchy4"/>
    <dgm:cxn modelId="{EF36CB51-8F39-4684-8894-A519FCDC79F7}" type="presParOf" srcId="{3B4FDAF9-E888-4791-A244-22669239E9CC}" destId="{513A277A-B428-469D-AD04-E296E08C3972}" srcOrd="2" destOrd="0" presId="urn:microsoft.com/office/officeart/2005/8/layout/hierarchy4"/>
    <dgm:cxn modelId="{B6898A8E-863D-4031-B3A5-A8059F81A707}" type="presParOf" srcId="{513A277A-B428-469D-AD04-E296E08C3972}" destId="{885F0EEF-EA00-4930-A602-27467958392C}" srcOrd="0" destOrd="0" presId="urn:microsoft.com/office/officeart/2005/8/layout/hierarchy4"/>
    <dgm:cxn modelId="{FA1D3AED-5F47-44BF-BFEC-FF5683D515F4}" type="presParOf" srcId="{513A277A-B428-469D-AD04-E296E08C3972}" destId="{952DA563-1FA7-4DD1-B546-F54BA61B6E88}" srcOrd="1" destOrd="0" presId="urn:microsoft.com/office/officeart/2005/8/layout/hierarchy4"/>
    <dgm:cxn modelId="{E7EDBCBB-C88E-4ED0-B215-88449F22CEAC}" type="presParOf" srcId="{172FE301-A981-4D10-ACF4-4080802552F2}" destId="{0E3A1C78-04E0-4568-9D28-87ACB570B146}" srcOrd="1" destOrd="0" presId="urn:microsoft.com/office/officeart/2005/8/layout/hierarchy4"/>
    <dgm:cxn modelId="{B3224CD5-6B65-44A2-B484-93BA605675BA}" type="presParOf" srcId="{172FE301-A981-4D10-ACF4-4080802552F2}" destId="{5F6C2988-E2F7-4971-A4EB-05A8701FE930}" srcOrd="2" destOrd="0" presId="urn:microsoft.com/office/officeart/2005/8/layout/hierarchy4"/>
    <dgm:cxn modelId="{750878F9-14A5-4C4E-A596-8C6504D01CD3}" type="presParOf" srcId="{5F6C2988-E2F7-4971-A4EB-05A8701FE930}" destId="{702D8880-7C30-461E-A7D2-6AEB6D1FCC38}" srcOrd="0" destOrd="0" presId="urn:microsoft.com/office/officeart/2005/8/layout/hierarchy4"/>
    <dgm:cxn modelId="{30E48075-4AF3-4752-9DBE-4A1CFB44FDE4}" type="presParOf" srcId="{5F6C2988-E2F7-4971-A4EB-05A8701FE930}" destId="{1188D225-A313-446E-BA5D-38F9C0A5C08A}" srcOrd="1" destOrd="0" presId="urn:microsoft.com/office/officeart/2005/8/layout/hierarchy4"/>
  </dgm:cxnLst>
  <dgm:bg/>
  <dgm:whole/>
</dgm:dataModel>
</file>

<file path=ppt/diagrams/data92.xml><?xml version="1.0" encoding="utf-8"?>
<dgm:dataModel xmlns:dgm="http://schemas.openxmlformats.org/drawingml/2006/diagram" xmlns:a="http://schemas.openxmlformats.org/drawingml/2006/main">
  <dgm:ptLst>
    <dgm:pt modelId="{10ED40AF-DFB1-4943-B6DB-2A904FAA918A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D443FD98-C922-4AC8-B437-14FA13F74ADE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2400" i="0" baseline="0" dirty="0" smtClean="0"/>
            <a:t>Jerónimo Alonso Jaramillo Molina</a:t>
          </a:r>
          <a:endParaRPr lang="es-CO" sz="2400" i="0" baseline="0" dirty="0"/>
        </a:p>
      </dgm:t>
    </dgm:pt>
    <dgm:pt modelId="{B4C81AF3-F6F5-4148-B78B-63FF7AB3924E}" type="parTrans" cxnId="{D54CB69C-7B0A-4488-8FF5-D9C6BEBF422D}">
      <dgm:prSet/>
      <dgm:spPr/>
      <dgm:t>
        <a:bodyPr/>
        <a:lstStyle/>
        <a:p>
          <a:endParaRPr lang="es-CO"/>
        </a:p>
      </dgm:t>
    </dgm:pt>
    <dgm:pt modelId="{9AC4F050-E3FF-42CD-AD05-17411507D8BF}" type="sibTrans" cxnId="{D54CB69C-7B0A-4488-8FF5-D9C6BEBF422D}">
      <dgm:prSet/>
      <dgm:spPr/>
      <dgm:t>
        <a:bodyPr/>
        <a:lstStyle/>
        <a:p>
          <a:endParaRPr lang="es-CO"/>
        </a:p>
      </dgm:t>
    </dgm:pt>
    <dgm:pt modelId="{D38673A7-EA2D-45DB-99FC-379A0BCC23E7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900" baseline="0" dirty="0" smtClean="0"/>
            <a:t>Alonso Jaramillo De Andrade Céspedes                          </a:t>
          </a:r>
          <a:r>
            <a:rPr lang="es-CO" sz="1200" dirty="0" smtClean="0">
              <a:sym typeface="Wingdings" pitchFamily="2" charset="2"/>
            </a:rPr>
            <a:t> D 94</a:t>
          </a:r>
          <a:endParaRPr lang="es-CO" sz="1200" dirty="0"/>
        </a:p>
      </dgm:t>
    </dgm:pt>
    <dgm:pt modelId="{A25DDA0C-143A-414F-A9DB-E94C76134D29}" type="parTrans" cxnId="{2519786E-BA27-4116-8DB3-CC43B603C3C1}">
      <dgm:prSet/>
      <dgm:spPr/>
      <dgm:t>
        <a:bodyPr/>
        <a:lstStyle/>
        <a:p>
          <a:endParaRPr lang="es-CO"/>
        </a:p>
      </dgm:t>
    </dgm:pt>
    <dgm:pt modelId="{B55E562D-BD35-44E9-820F-21A956D4ABD7}" type="sibTrans" cxnId="{2519786E-BA27-4116-8DB3-CC43B603C3C1}">
      <dgm:prSet/>
      <dgm:spPr/>
      <dgm:t>
        <a:bodyPr/>
        <a:lstStyle/>
        <a:p>
          <a:endParaRPr lang="es-CO"/>
        </a:p>
      </dgm:t>
    </dgm:pt>
    <dgm:pt modelId="{224AAAED-626A-498F-B063-187BC3F0C4CA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900" baseline="0" dirty="0" smtClean="0"/>
            <a:t>Jacinta Molina Beltrán</a:t>
          </a:r>
          <a:r>
            <a:rPr lang="es-CO" sz="2000" dirty="0" smtClean="0"/>
            <a:t>                            </a:t>
          </a:r>
          <a:r>
            <a:rPr lang="es-CO" sz="1200" dirty="0" smtClean="0">
              <a:sym typeface="Wingdings" pitchFamily="2" charset="2"/>
            </a:rPr>
            <a:t> D 99</a:t>
          </a:r>
          <a:endParaRPr lang="es-CO" sz="1200" dirty="0"/>
        </a:p>
      </dgm:t>
    </dgm:pt>
    <dgm:pt modelId="{68355003-00FA-4721-B4FF-04553D53A49B}" type="parTrans" cxnId="{45F2E2EA-FB57-4F19-8E1B-57FFBA172DC3}">
      <dgm:prSet/>
      <dgm:spPr/>
      <dgm:t>
        <a:bodyPr/>
        <a:lstStyle/>
        <a:p>
          <a:endParaRPr lang="es-CO"/>
        </a:p>
      </dgm:t>
    </dgm:pt>
    <dgm:pt modelId="{0AA2DD0D-E99F-477F-BAA1-B04EB1436A90}" type="sibTrans" cxnId="{45F2E2EA-FB57-4F19-8E1B-57FFBA172DC3}">
      <dgm:prSet/>
      <dgm:spPr/>
      <dgm:t>
        <a:bodyPr/>
        <a:lstStyle/>
        <a:p>
          <a:endParaRPr lang="es-CO"/>
        </a:p>
      </dgm:t>
    </dgm:pt>
    <dgm:pt modelId="{98A804AA-2BF9-4BD3-B916-5101563F438C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800" i="1" dirty="0" smtClean="0"/>
            <a:t>Ana María Jaramillo Gallón                                                 </a:t>
          </a:r>
          <a:r>
            <a:rPr lang="es-CO" sz="1800" i="1" dirty="0" smtClean="0"/>
            <a:t>–Tatarabuela de José Vicente González Arango – ( 10 de 16)</a:t>
          </a:r>
          <a:endParaRPr lang="es-CO" sz="1800" i="1" dirty="0"/>
        </a:p>
      </dgm:t>
    </dgm:pt>
    <dgm:pt modelId="{1DBB7D16-DE90-42DA-BD1B-17E5323FB912}" type="parTrans" cxnId="{9D62797B-4E4F-4C26-AC52-FB9CBCF8413F}">
      <dgm:prSet/>
      <dgm:spPr/>
      <dgm:t>
        <a:bodyPr/>
        <a:lstStyle/>
        <a:p>
          <a:endParaRPr lang="es-CO"/>
        </a:p>
      </dgm:t>
    </dgm:pt>
    <dgm:pt modelId="{A872DE45-766B-4F59-9D6D-6E544C1E339D}" type="sibTrans" cxnId="{9D62797B-4E4F-4C26-AC52-FB9CBCF8413F}">
      <dgm:prSet/>
      <dgm:spPr/>
      <dgm:t>
        <a:bodyPr/>
        <a:lstStyle/>
        <a:p>
          <a:endParaRPr lang="es-CO"/>
        </a:p>
      </dgm:t>
    </dgm:pt>
    <dgm:pt modelId="{E75BF49A-0BBD-418B-A465-D5C73CDDC862}" type="pres">
      <dgm:prSet presAssocID="{10ED40AF-DFB1-4943-B6DB-2A904FAA918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FB4035F3-9E87-4E65-B228-2FC890A3E75F}" type="pres">
      <dgm:prSet presAssocID="{98A804AA-2BF9-4BD3-B916-5101563F438C}" presName="vertOne" presStyleCnt="0"/>
      <dgm:spPr/>
    </dgm:pt>
    <dgm:pt modelId="{82997EDA-7D84-4F32-80E0-5E367DDEC82D}" type="pres">
      <dgm:prSet presAssocID="{98A804AA-2BF9-4BD3-B916-5101563F438C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BCFC7F87-6B5D-4A74-B800-92050A4EC8A7}" type="pres">
      <dgm:prSet presAssocID="{98A804AA-2BF9-4BD3-B916-5101563F438C}" presName="parTransOne" presStyleCnt="0"/>
      <dgm:spPr/>
    </dgm:pt>
    <dgm:pt modelId="{402A4DA4-9E5A-4845-A35D-138B5B963696}" type="pres">
      <dgm:prSet presAssocID="{98A804AA-2BF9-4BD3-B916-5101563F438C}" presName="horzOne" presStyleCnt="0"/>
      <dgm:spPr/>
    </dgm:pt>
    <dgm:pt modelId="{CF5930B0-CB00-460C-B915-E5AE43F93682}" type="pres">
      <dgm:prSet presAssocID="{D443FD98-C922-4AC8-B437-14FA13F74ADE}" presName="vertTwo" presStyleCnt="0"/>
      <dgm:spPr/>
    </dgm:pt>
    <dgm:pt modelId="{71C77F3E-8C1F-4418-AE4D-727CE024FA3F}" type="pres">
      <dgm:prSet presAssocID="{D443FD98-C922-4AC8-B437-14FA13F74ADE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3D37D85E-C6E9-4F65-B24D-1EC258B29436}" type="pres">
      <dgm:prSet presAssocID="{D443FD98-C922-4AC8-B437-14FA13F74ADE}" presName="parTransTwo" presStyleCnt="0"/>
      <dgm:spPr/>
    </dgm:pt>
    <dgm:pt modelId="{235E0B6D-D6D2-496D-A4A4-5D7ADE76B812}" type="pres">
      <dgm:prSet presAssocID="{D443FD98-C922-4AC8-B437-14FA13F74ADE}" presName="horzTwo" presStyleCnt="0"/>
      <dgm:spPr/>
    </dgm:pt>
    <dgm:pt modelId="{15302B02-112A-4798-AD7F-D85F50AAB020}" type="pres">
      <dgm:prSet presAssocID="{D38673A7-EA2D-45DB-99FC-379A0BCC23E7}" presName="vertThree" presStyleCnt="0"/>
      <dgm:spPr/>
    </dgm:pt>
    <dgm:pt modelId="{C62784B0-07A5-4E3F-B4C2-3DA485BD4AA0}" type="pres">
      <dgm:prSet presAssocID="{D38673A7-EA2D-45DB-99FC-379A0BCC23E7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1EEF4621-B590-4177-8D6E-13FACC7E6DE6}" type="pres">
      <dgm:prSet presAssocID="{D38673A7-EA2D-45DB-99FC-379A0BCC23E7}" presName="horzThree" presStyleCnt="0"/>
      <dgm:spPr/>
    </dgm:pt>
    <dgm:pt modelId="{898F0B97-7814-4771-9180-9863D47693C5}" type="pres">
      <dgm:prSet presAssocID="{B55E562D-BD35-44E9-820F-21A956D4ABD7}" presName="sibSpaceThree" presStyleCnt="0"/>
      <dgm:spPr/>
    </dgm:pt>
    <dgm:pt modelId="{73332B0C-28A7-4EC7-AA6B-934159C2A5C6}" type="pres">
      <dgm:prSet presAssocID="{224AAAED-626A-498F-B063-187BC3F0C4CA}" presName="vertThree" presStyleCnt="0"/>
      <dgm:spPr/>
    </dgm:pt>
    <dgm:pt modelId="{F2C8DF64-0A17-4522-8655-6B0D13EF87DD}" type="pres">
      <dgm:prSet presAssocID="{224AAAED-626A-498F-B063-187BC3F0C4CA}" presName="txThre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E6A405E4-866D-458C-90B2-996777CD94F8}" type="pres">
      <dgm:prSet presAssocID="{224AAAED-626A-498F-B063-187BC3F0C4CA}" presName="horzThree" presStyleCnt="0"/>
      <dgm:spPr/>
    </dgm:pt>
  </dgm:ptLst>
  <dgm:cxnLst>
    <dgm:cxn modelId="{03BB5042-A045-48CF-B025-DC6AAB58EBDE}" type="presOf" srcId="{98A804AA-2BF9-4BD3-B916-5101563F438C}" destId="{82997EDA-7D84-4F32-80E0-5E367DDEC82D}" srcOrd="0" destOrd="0" presId="urn:microsoft.com/office/officeart/2005/8/layout/hierarchy4"/>
    <dgm:cxn modelId="{C98CEAFA-080C-423C-A351-9FAB8EEFB652}" type="presOf" srcId="{D443FD98-C922-4AC8-B437-14FA13F74ADE}" destId="{71C77F3E-8C1F-4418-AE4D-727CE024FA3F}" srcOrd="0" destOrd="0" presId="urn:microsoft.com/office/officeart/2005/8/layout/hierarchy4"/>
    <dgm:cxn modelId="{B79D70A8-3ABE-415D-98E4-B420A4E65C33}" type="presOf" srcId="{10ED40AF-DFB1-4943-B6DB-2A904FAA918A}" destId="{E75BF49A-0BBD-418B-A465-D5C73CDDC862}" srcOrd="0" destOrd="0" presId="urn:microsoft.com/office/officeart/2005/8/layout/hierarchy4"/>
    <dgm:cxn modelId="{3FC15217-ECBB-411D-A304-DFAB4B2D37DA}" type="presOf" srcId="{224AAAED-626A-498F-B063-187BC3F0C4CA}" destId="{F2C8DF64-0A17-4522-8655-6B0D13EF87DD}" srcOrd="0" destOrd="0" presId="urn:microsoft.com/office/officeart/2005/8/layout/hierarchy4"/>
    <dgm:cxn modelId="{D54CB69C-7B0A-4488-8FF5-D9C6BEBF422D}" srcId="{98A804AA-2BF9-4BD3-B916-5101563F438C}" destId="{D443FD98-C922-4AC8-B437-14FA13F74ADE}" srcOrd="0" destOrd="0" parTransId="{B4C81AF3-F6F5-4148-B78B-63FF7AB3924E}" sibTransId="{9AC4F050-E3FF-42CD-AD05-17411507D8BF}"/>
    <dgm:cxn modelId="{45F2E2EA-FB57-4F19-8E1B-57FFBA172DC3}" srcId="{D443FD98-C922-4AC8-B437-14FA13F74ADE}" destId="{224AAAED-626A-498F-B063-187BC3F0C4CA}" srcOrd="1" destOrd="0" parTransId="{68355003-00FA-4721-B4FF-04553D53A49B}" sibTransId="{0AA2DD0D-E99F-477F-BAA1-B04EB1436A90}"/>
    <dgm:cxn modelId="{F3BAB584-29C5-46C5-8BE4-B49A14974E08}" type="presOf" srcId="{D38673A7-EA2D-45DB-99FC-379A0BCC23E7}" destId="{C62784B0-07A5-4E3F-B4C2-3DA485BD4AA0}" srcOrd="0" destOrd="0" presId="urn:microsoft.com/office/officeart/2005/8/layout/hierarchy4"/>
    <dgm:cxn modelId="{2519786E-BA27-4116-8DB3-CC43B603C3C1}" srcId="{D443FD98-C922-4AC8-B437-14FA13F74ADE}" destId="{D38673A7-EA2D-45DB-99FC-379A0BCC23E7}" srcOrd="0" destOrd="0" parTransId="{A25DDA0C-143A-414F-A9DB-E94C76134D29}" sibTransId="{B55E562D-BD35-44E9-820F-21A956D4ABD7}"/>
    <dgm:cxn modelId="{9D62797B-4E4F-4C26-AC52-FB9CBCF8413F}" srcId="{10ED40AF-DFB1-4943-B6DB-2A904FAA918A}" destId="{98A804AA-2BF9-4BD3-B916-5101563F438C}" srcOrd="0" destOrd="0" parTransId="{1DBB7D16-DE90-42DA-BD1B-17E5323FB912}" sibTransId="{A872DE45-766B-4F59-9D6D-6E544C1E339D}"/>
    <dgm:cxn modelId="{4411A9FF-950F-4CB9-A5E0-362D5B45B69E}" type="presParOf" srcId="{E75BF49A-0BBD-418B-A465-D5C73CDDC862}" destId="{FB4035F3-9E87-4E65-B228-2FC890A3E75F}" srcOrd="0" destOrd="0" presId="urn:microsoft.com/office/officeart/2005/8/layout/hierarchy4"/>
    <dgm:cxn modelId="{9445C956-1ADC-456E-8B50-D7A450227961}" type="presParOf" srcId="{FB4035F3-9E87-4E65-B228-2FC890A3E75F}" destId="{82997EDA-7D84-4F32-80E0-5E367DDEC82D}" srcOrd="0" destOrd="0" presId="urn:microsoft.com/office/officeart/2005/8/layout/hierarchy4"/>
    <dgm:cxn modelId="{78EE8D88-E37B-4569-A380-FF244C6D642D}" type="presParOf" srcId="{FB4035F3-9E87-4E65-B228-2FC890A3E75F}" destId="{BCFC7F87-6B5D-4A74-B800-92050A4EC8A7}" srcOrd="1" destOrd="0" presId="urn:microsoft.com/office/officeart/2005/8/layout/hierarchy4"/>
    <dgm:cxn modelId="{25C9C24B-B212-4EEA-BC11-581D5898F924}" type="presParOf" srcId="{FB4035F3-9E87-4E65-B228-2FC890A3E75F}" destId="{402A4DA4-9E5A-4845-A35D-138B5B963696}" srcOrd="2" destOrd="0" presId="urn:microsoft.com/office/officeart/2005/8/layout/hierarchy4"/>
    <dgm:cxn modelId="{FF037620-ADF7-4024-8706-A364690B5F69}" type="presParOf" srcId="{402A4DA4-9E5A-4845-A35D-138B5B963696}" destId="{CF5930B0-CB00-460C-B915-E5AE43F93682}" srcOrd="0" destOrd="0" presId="urn:microsoft.com/office/officeart/2005/8/layout/hierarchy4"/>
    <dgm:cxn modelId="{C2268F31-665B-4F6A-BBC2-50C2C5D9D708}" type="presParOf" srcId="{CF5930B0-CB00-460C-B915-E5AE43F93682}" destId="{71C77F3E-8C1F-4418-AE4D-727CE024FA3F}" srcOrd="0" destOrd="0" presId="urn:microsoft.com/office/officeart/2005/8/layout/hierarchy4"/>
    <dgm:cxn modelId="{2624C210-2DD7-4AAD-9E05-B57066806A52}" type="presParOf" srcId="{CF5930B0-CB00-460C-B915-E5AE43F93682}" destId="{3D37D85E-C6E9-4F65-B24D-1EC258B29436}" srcOrd="1" destOrd="0" presId="urn:microsoft.com/office/officeart/2005/8/layout/hierarchy4"/>
    <dgm:cxn modelId="{89C6192F-4B22-4433-98EE-CDC140B91DB4}" type="presParOf" srcId="{CF5930B0-CB00-460C-B915-E5AE43F93682}" destId="{235E0B6D-D6D2-496D-A4A4-5D7ADE76B812}" srcOrd="2" destOrd="0" presId="urn:microsoft.com/office/officeart/2005/8/layout/hierarchy4"/>
    <dgm:cxn modelId="{E0522852-532E-42D1-A764-BE772BAB63BB}" type="presParOf" srcId="{235E0B6D-D6D2-496D-A4A4-5D7ADE76B812}" destId="{15302B02-112A-4798-AD7F-D85F50AAB020}" srcOrd="0" destOrd="0" presId="urn:microsoft.com/office/officeart/2005/8/layout/hierarchy4"/>
    <dgm:cxn modelId="{FA44AD32-8B53-4344-9490-F0929C8E5B1F}" type="presParOf" srcId="{15302B02-112A-4798-AD7F-D85F50AAB020}" destId="{C62784B0-07A5-4E3F-B4C2-3DA485BD4AA0}" srcOrd="0" destOrd="0" presId="urn:microsoft.com/office/officeart/2005/8/layout/hierarchy4"/>
    <dgm:cxn modelId="{B84FA557-85CF-4D47-8098-BBD282E47CA4}" type="presParOf" srcId="{15302B02-112A-4798-AD7F-D85F50AAB020}" destId="{1EEF4621-B590-4177-8D6E-13FACC7E6DE6}" srcOrd="1" destOrd="0" presId="urn:microsoft.com/office/officeart/2005/8/layout/hierarchy4"/>
    <dgm:cxn modelId="{77064EF6-EDB1-4A8E-A730-BF2224ADBD48}" type="presParOf" srcId="{235E0B6D-D6D2-496D-A4A4-5D7ADE76B812}" destId="{898F0B97-7814-4771-9180-9863D47693C5}" srcOrd="1" destOrd="0" presId="urn:microsoft.com/office/officeart/2005/8/layout/hierarchy4"/>
    <dgm:cxn modelId="{0F6558FF-EF66-44F2-9429-E3DB54B71D16}" type="presParOf" srcId="{235E0B6D-D6D2-496D-A4A4-5D7ADE76B812}" destId="{73332B0C-28A7-4EC7-AA6B-934159C2A5C6}" srcOrd="2" destOrd="0" presId="urn:microsoft.com/office/officeart/2005/8/layout/hierarchy4"/>
    <dgm:cxn modelId="{1477849A-7885-40BE-AAF4-CC0A02BAFAA9}" type="presParOf" srcId="{73332B0C-28A7-4EC7-AA6B-934159C2A5C6}" destId="{F2C8DF64-0A17-4522-8655-6B0D13EF87DD}" srcOrd="0" destOrd="0" presId="urn:microsoft.com/office/officeart/2005/8/layout/hierarchy4"/>
    <dgm:cxn modelId="{3B430105-3FF5-4C49-A3AE-5D3E2AE3EE66}" type="presParOf" srcId="{73332B0C-28A7-4EC7-AA6B-934159C2A5C6}" destId="{E6A405E4-866D-458C-90B2-996777CD94F8}" srcOrd="1" destOrd="0" presId="urn:microsoft.com/office/officeart/2005/8/layout/hierarchy4"/>
  </dgm:cxnLst>
  <dgm:bg/>
  <dgm:whole>
    <a:ln w="12700"/>
  </dgm:whole>
</dgm:dataModel>
</file>

<file path=ppt/diagrams/data93.xml><?xml version="1.0" encoding="utf-8"?>
<dgm:dataModel xmlns:dgm="http://schemas.openxmlformats.org/drawingml/2006/diagram" xmlns:a="http://schemas.openxmlformats.org/drawingml/2006/main">
  <dgm:ptLst>
    <dgm:pt modelId="{10ED40AF-DFB1-4943-B6DB-2A904FAA918A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ABC46F32-5EEC-4B0C-8452-7E1E17F687E0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800" i="1" dirty="0" smtClean="0"/>
            <a:t>Alonso  Jaramillo  De  Andrade  Céspedes</a:t>
          </a:r>
          <a:endParaRPr lang="es-CO" sz="2800" i="1" dirty="0"/>
        </a:p>
      </dgm:t>
    </dgm:pt>
    <dgm:pt modelId="{B7E079BF-7606-474F-AB1C-C5FC1AC2DEC6}" type="parTrans" cxnId="{B2003C92-3E78-4116-9008-FA8895068FB7}">
      <dgm:prSet/>
      <dgm:spPr/>
      <dgm:t>
        <a:bodyPr/>
        <a:lstStyle/>
        <a:p>
          <a:endParaRPr lang="es-CO"/>
        </a:p>
      </dgm:t>
    </dgm:pt>
    <dgm:pt modelId="{A7724CD1-3E71-41A8-AE9D-D0078E373DBC}" type="sibTrans" cxnId="{B2003C92-3E78-4116-9008-FA8895068FB7}">
      <dgm:prSet/>
      <dgm:spPr/>
      <dgm:t>
        <a:bodyPr/>
        <a:lstStyle/>
        <a:p>
          <a:endParaRPr lang="es-CO"/>
        </a:p>
      </dgm:t>
    </dgm:pt>
    <dgm:pt modelId="{BEB4E4F7-F015-45FF-AF92-4D6002C8DF1B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900" baseline="0" dirty="0" smtClean="0"/>
            <a:t>Juan                                                       Jaramillo                                                                                                                                                                                                 De Andrade Centeno</a:t>
          </a:r>
          <a:endParaRPr lang="es-CO" sz="1900" baseline="0" dirty="0"/>
        </a:p>
      </dgm:t>
    </dgm:pt>
    <dgm:pt modelId="{D52DCF85-21BD-46D4-92F3-12F2E44F5C5D}" type="parTrans" cxnId="{CCBFB46C-481A-4183-8801-DF410A68A81B}">
      <dgm:prSet/>
      <dgm:spPr/>
      <dgm:t>
        <a:bodyPr/>
        <a:lstStyle/>
        <a:p>
          <a:endParaRPr lang="es-CO"/>
        </a:p>
      </dgm:t>
    </dgm:pt>
    <dgm:pt modelId="{0A649AAB-5CBB-4BFC-BC47-EC80A266CD29}" type="sibTrans" cxnId="{CCBFB46C-481A-4183-8801-DF410A68A81B}">
      <dgm:prSet/>
      <dgm:spPr/>
      <dgm:t>
        <a:bodyPr/>
        <a:lstStyle/>
        <a:p>
          <a:endParaRPr lang="es-CO"/>
        </a:p>
      </dgm:t>
    </dgm:pt>
    <dgm:pt modelId="{E7DB4D05-B3B7-41EB-9EC3-1C8ACF54B8CB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400" baseline="0" dirty="0" smtClean="0"/>
            <a:t>Juan Jaramillo De Andrade Salcedo</a:t>
          </a:r>
          <a:endParaRPr lang="es-CO" sz="1400" baseline="0" dirty="0"/>
        </a:p>
      </dgm:t>
    </dgm:pt>
    <dgm:pt modelId="{C8536681-DD9F-485B-B684-79FCAC99F634}" type="parTrans" cxnId="{FAE9E567-8FEB-4A99-9E72-FAF7DD75363D}">
      <dgm:prSet/>
      <dgm:spPr/>
      <dgm:t>
        <a:bodyPr/>
        <a:lstStyle/>
        <a:p>
          <a:endParaRPr lang="es-CO"/>
        </a:p>
      </dgm:t>
    </dgm:pt>
    <dgm:pt modelId="{4C1AE65F-9A54-4F1E-BA68-9D51DE5029C7}" type="sibTrans" cxnId="{FAE9E567-8FEB-4A99-9E72-FAF7DD75363D}">
      <dgm:prSet/>
      <dgm:spPr/>
      <dgm:t>
        <a:bodyPr/>
        <a:lstStyle/>
        <a:p>
          <a:endParaRPr lang="es-CO"/>
        </a:p>
      </dgm:t>
    </dgm:pt>
    <dgm:pt modelId="{81FECF70-1EC7-4E39-B221-351776F6C8ED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600" dirty="0" smtClean="0"/>
            <a:t>Juana                                       De </a:t>
          </a:r>
          <a:r>
            <a:rPr lang="es-CO" sz="1600" smtClean="0"/>
            <a:t>Zafra Taborda</a:t>
          </a:r>
          <a:endParaRPr lang="es-CO" sz="1600" dirty="0"/>
        </a:p>
      </dgm:t>
    </dgm:pt>
    <dgm:pt modelId="{9064FC73-BCF3-4F59-9D6E-8E7464A5B6A0}" type="parTrans" cxnId="{B1D0A9DD-CFA2-44EE-9A70-933F0FD353FC}">
      <dgm:prSet/>
      <dgm:spPr/>
      <dgm:t>
        <a:bodyPr/>
        <a:lstStyle/>
        <a:p>
          <a:endParaRPr lang="es-CO"/>
        </a:p>
      </dgm:t>
    </dgm:pt>
    <dgm:pt modelId="{7BC313BD-A447-4CF7-9A81-AFECB051B62B}" type="sibTrans" cxnId="{B1D0A9DD-CFA2-44EE-9A70-933F0FD353FC}">
      <dgm:prSet/>
      <dgm:spPr/>
      <dgm:t>
        <a:bodyPr/>
        <a:lstStyle/>
        <a:p>
          <a:endParaRPr lang="es-CO"/>
        </a:p>
      </dgm:t>
    </dgm:pt>
    <dgm:pt modelId="{F848D6E3-8B29-4F81-B21E-22A689E67B10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400" dirty="0" smtClean="0"/>
            <a:t>Fernando     De Zafra Fernández</a:t>
          </a:r>
          <a:endParaRPr lang="es-CO" sz="1400" dirty="0"/>
        </a:p>
      </dgm:t>
    </dgm:pt>
    <dgm:pt modelId="{D9E6ABF7-607F-4FEC-85A8-97D97034E3F0}" type="parTrans" cxnId="{FA49A347-DDD0-474D-945A-089D30CBCDB8}">
      <dgm:prSet/>
      <dgm:spPr/>
      <dgm:t>
        <a:bodyPr/>
        <a:lstStyle/>
        <a:p>
          <a:endParaRPr lang="es-CO"/>
        </a:p>
      </dgm:t>
    </dgm:pt>
    <dgm:pt modelId="{0A506C58-2788-41F9-B56A-3B73F18120C4}" type="sibTrans" cxnId="{FA49A347-DDD0-474D-945A-089D30CBCDB8}">
      <dgm:prSet/>
      <dgm:spPr/>
      <dgm:t>
        <a:bodyPr/>
        <a:lstStyle/>
        <a:p>
          <a:endParaRPr lang="es-CO"/>
        </a:p>
      </dgm:t>
    </dgm:pt>
    <dgm:pt modelId="{2064C058-FC36-4E39-8171-540BEE16699C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400" baseline="0" dirty="0" smtClean="0"/>
            <a:t>Juana </a:t>
          </a:r>
          <a:r>
            <a:rPr lang="es-CO" sz="1400" baseline="0" dirty="0" err="1" smtClean="0"/>
            <a:t>Taborda</a:t>
          </a:r>
          <a:r>
            <a:rPr lang="es-CO" sz="1400" baseline="0" dirty="0" smtClean="0"/>
            <a:t> Y López De </a:t>
          </a:r>
          <a:r>
            <a:rPr lang="es-CO" sz="1400" baseline="0" dirty="0" err="1" smtClean="0"/>
            <a:t>Santoifimia</a:t>
          </a:r>
          <a:endParaRPr lang="es-CO" sz="1400" baseline="0" dirty="0"/>
        </a:p>
      </dgm:t>
    </dgm:pt>
    <dgm:pt modelId="{115845CE-550F-4091-953E-C6B82B9F5E7D}" type="parTrans" cxnId="{FDD70192-79B2-494A-B63D-A956E7615234}">
      <dgm:prSet/>
      <dgm:spPr/>
      <dgm:t>
        <a:bodyPr/>
        <a:lstStyle/>
        <a:p>
          <a:endParaRPr lang="es-CO"/>
        </a:p>
      </dgm:t>
    </dgm:pt>
    <dgm:pt modelId="{2A82C0C8-346B-45E0-BFC8-851647EA3F3D}" type="sibTrans" cxnId="{FDD70192-79B2-494A-B63D-A956E7615234}">
      <dgm:prSet/>
      <dgm:spPr/>
      <dgm:t>
        <a:bodyPr/>
        <a:lstStyle/>
        <a:p>
          <a:endParaRPr lang="es-CO"/>
        </a:p>
      </dgm:t>
    </dgm:pt>
    <dgm:pt modelId="{241CEE01-7EB6-453A-A3DD-3436C17305E9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Ana De Céspedes y Guzmán</a:t>
          </a:r>
          <a:endParaRPr lang="es-CO" sz="2000" dirty="0"/>
        </a:p>
      </dgm:t>
    </dgm:pt>
    <dgm:pt modelId="{60D17E76-E2FD-4A16-AC44-0A7BEDD7F11D}" type="parTrans" cxnId="{6C229AFB-C84E-4955-BF9E-EF84E39DB3D3}">
      <dgm:prSet/>
      <dgm:spPr/>
      <dgm:t>
        <a:bodyPr/>
        <a:lstStyle/>
        <a:p>
          <a:endParaRPr lang="es-CO"/>
        </a:p>
      </dgm:t>
    </dgm:pt>
    <dgm:pt modelId="{A1D77D81-03CC-42A4-B84F-08ACD33DDC98}" type="sibTrans" cxnId="{6C229AFB-C84E-4955-BF9E-EF84E39DB3D3}">
      <dgm:prSet/>
      <dgm:spPr/>
      <dgm:t>
        <a:bodyPr/>
        <a:lstStyle/>
        <a:p>
          <a:endParaRPr lang="es-CO"/>
        </a:p>
      </dgm:t>
    </dgm:pt>
    <dgm:pt modelId="{90E39665-C4C9-4287-B945-4575C91EA359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dirty="0" smtClean="0"/>
            <a:t>Francisco                      Guzmán Y Miranda</a:t>
          </a:r>
          <a:endParaRPr lang="es-CO" sz="1600" dirty="0"/>
        </a:p>
      </dgm:t>
    </dgm:pt>
    <dgm:pt modelId="{97A91912-55F2-48AD-A906-15779802ACFB}" type="parTrans" cxnId="{59646048-3A7C-424E-BF7D-8505FE3D4414}">
      <dgm:prSet/>
      <dgm:spPr/>
      <dgm:t>
        <a:bodyPr/>
        <a:lstStyle/>
        <a:p>
          <a:endParaRPr lang="es-CO"/>
        </a:p>
      </dgm:t>
    </dgm:pt>
    <dgm:pt modelId="{03570D84-39F2-422A-BAD1-CEF5BA5448F7}" type="sibTrans" cxnId="{59646048-3A7C-424E-BF7D-8505FE3D4414}">
      <dgm:prSet/>
      <dgm:spPr/>
      <dgm:t>
        <a:bodyPr/>
        <a:lstStyle/>
        <a:p>
          <a:endParaRPr lang="es-CO"/>
        </a:p>
      </dgm:t>
    </dgm:pt>
    <dgm:pt modelId="{481283C3-A8A2-4D03-BE95-AA1117A5640D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dirty="0" smtClean="0"/>
            <a:t>Luisa Lezcano </a:t>
          </a:r>
          <a:r>
            <a:rPr lang="es-CO" sz="1600" dirty="0" err="1" smtClean="0"/>
            <a:t>Taborda</a:t>
          </a:r>
          <a:endParaRPr lang="es-CO" sz="1600" dirty="0"/>
        </a:p>
      </dgm:t>
    </dgm:pt>
    <dgm:pt modelId="{444C44CC-F371-45FB-A904-21D273359132}" type="parTrans" cxnId="{182D38DD-D51B-4AD2-82CA-54368CE4279F}">
      <dgm:prSet/>
      <dgm:spPr/>
      <dgm:t>
        <a:bodyPr/>
        <a:lstStyle/>
        <a:p>
          <a:endParaRPr lang="es-CO"/>
        </a:p>
      </dgm:t>
    </dgm:pt>
    <dgm:pt modelId="{82CA1B68-A05C-4D31-A507-F2B229CB789E}" type="sibTrans" cxnId="{182D38DD-D51B-4AD2-82CA-54368CE4279F}">
      <dgm:prSet/>
      <dgm:spPr/>
      <dgm:t>
        <a:bodyPr/>
        <a:lstStyle/>
        <a:p>
          <a:endParaRPr lang="es-CO"/>
        </a:p>
      </dgm:t>
    </dgm:pt>
    <dgm:pt modelId="{C130D35F-55CE-4F1A-BB2A-810FEBA1D53E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500" baseline="0" dirty="0" smtClean="0"/>
            <a:t>Francisco Guzmán Y Ruiz </a:t>
          </a:r>
          <a:r>
            <a:rPr lang="es-CO" sz="1600" dirty="0" smtClean="0"/>
            <a:t>          </a:t>
          </a:r>
          <a:r>
            <a:rPr lang="es-CO" sz="1200" dirty="0" smtClean="0">
              <a:sym typeface="Wingdings" pitchFamily="2" charset="2"/>
            </a:rPr>
            <a:t> D 95</a:t>
          </a:r>
          <a:endParaRPr lang="es-CO" sz="1200" dirty="0"/>
        </a:p>
      </dgm:t>
    </dgm:pt>
    <dgm:pt modelId="{4D564510-4D55-43FE-8CBC-8E3983599987}" type="parTrans" cxnId="{1D9086CA-8B55-41E2-8577-F1686B15D33F}">
      <dgm:prSet/>
      <dgm:spPr/>
      <dgm:t>
        <a:bodyPr/>
        <a:lstStyle/>
        <a:p>
          <a:endParaRPr lang="es-CO"/>
        </a:p>
      </dgm:t>
    </dgm:pt>
    <dgm:pt modelId="{DFD70C3A-A3DC-4EBB-AE9B-140F9BD1E3E2}" type="sibTrans" cxnId="{1D9086CA-8B55-41E2-8577-F1686B15D33F}">
      <dgm:prSet/>
      <dgm:spPr/>
      <dgm:t>
        <a:bodyPr/>
        <a:lstStyle/>
        <a:p>
          <a:endParaRPr lang="es-CO"/>
        </a:p>
      </dgm:t>
    </dgm:pt>
    <dgm:pt modelId="{0DD35C6F-08B8-421C-A3F5-7DB3074D5E51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400" dirty="0" smtClean="0"/>
            <a:t>Ana María Luisa De Miranda</a:t>
          </a:r>
          <a:endParaRPr lang="es-CO" sz="1400" dirty="0"/>
        </a:p>
      </dgm:t>
    </dgm:pt>
    <dgm:pt modelId="{B9E505D3-246E-4F9D-A942-C9A215B57963}" type="parTrans" cxnId="{2EF6735A-C448-4C96-BBAA-A09195C2C04F}">
      <dgm:prSet/>
      <dgm:spPr/>
      <dgm:t>
        <a:bodyPr/>
        <a:lstStyle/>
        <a:p>
          <a:endParaRPr lang="es-CO"/>
        </a:p>
      </dgm:t>
    </dgm:pt>
    <dgm:pt modelId="{44B911C1-D9CE-4AC8-9744-0592E76AC817}" type="sibTrans" cxnId="{2EF6735A-C448-4C96-BBAA-A09195C2C04F}">
      <dgm:prSet/>
      <dgm:spPr/>
      <dgm:t>
        <a:bodyPr/>
        <a:lstStyle/>
        <a:p>
          <a:endParaRPr lang="es-CO"/>
        </a:p>
      </dgm:t>
    </dgm:pt>
    <dgm:pt modelId="{CE7E42E0-6928-4D8F-9D8B-4D2CFBB0AFEF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400" dirty="0" smtClean="0"/>
            <a:t>Miguel        De </a:t>
          </a:r>
          <a:r>
            <a:rPr lang="es-CO" sz="1400" dirty="0" err="1" smtClean="0"/>
            <a:t>Urnieta</a:t>
          </a:r>
          <a:r>
            <a:rPr lang="es-CO" sz="1400" dirty="0" smtClean="0"/>
            <a:t> Lezcano</a:t>
          </a:r>
          <a:endParaRPr lang="es-CO" sz="1400" dirty="0"/>
        </a:p>
      </dgm:t>
    </dgm:pt>
    <dgm:pt modelId="{B024722C-1BF5-44D0-A0A6-4068360B24C6}" type="parTrans" cxnId="{CCCC6EAF-7ED4-4C2D-A242-3AF4D56CD503}">
      <dgm:prSet/>
      <dgm:spPr/>
      <dgm:t>
        <a:bodyPr/>
        <a:lstStyle/>
        <a:p>
          <a:endParaRPr lang="es-CO"/>
        </a:p>
      </dgm:t>
    </dgm:pt>
    <dgm:pt modelId="{CDA6C996-D6A2-4235-AAC0-479AC868DF87}" type="sibTrans" cxnId="{CCCC6EAF-7ED4-4C2D-A242-3AF4D56CD503}">
      <dgm:prSet/>
      <dgm:spPr/>
      <dgm:t>
        <a:bodyPr/>
        <a:lstStyle/>
        <a:p>
          <a:endParaRPr lang="es-CO"/>
        </a:p>
      </dgm:t>
    </dgm:pt>
    <dgm:pt modelId="{D4E27C56-363E-4B9F-8B92-B9DB5BBAE8B7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400" dirty="0" smtClean="0"/>
            <a:t>Ana </a:t>
          </a:r>
          <a:r>
            <a:rPr lang="es-CO" sz="1400" dirty="0" err="1" smtClean="0"/>
            <a:t>Taborda</a:t>
          </a:r>
          <a:r>
            <a:rPr lang="es-CO" sz="1400" dirty="0" smtClean="0"/>
            <a:t> y Torres       </a:t>
          </a:r>
          <a:r>
            <a:rPr lang="es-CO" sz="1200" dirty="0" smtClean="0">
              <a:sym typeface="Wingdings" pitchFamily="2" charset="2"/>
            </a:rPr>
            <a:t> D 96</a:t>
          </a:r>
          <a:endParaRPr lang="es-CO" sz="1200" dirty="0"/>
        </a:p>
      </dgm:t>
    </dgm:pt>
    <dgm:pt modelId="{154AB526-3C8B-4751-BC2C-582FE5DA652C}" type="parTrans" cxnId="{22A478D4-94E3-4F60-A5F4-4840EE9DFA44}">
      <dgm:prSet/>
      <dgm:spPr/>
      <dgm:t>
        <a:bodyPr/>
        <a:lstStyle/>
        <a:p>
          <a:endParaRPr lang="es-CO"/>
        </a:p>
      </dgm:t>
    </dgm:pt>
    <dgm:pt modelId="{399A9040-3702-42C1-A0DA-6ABBD47BA288}" type="sibTrans" cxnId="{22A478D4-94E3-4F60-A5F4-4840EE9DFA44}">
      <dgm:prSet/>
      <dgm:spPr/>
      <dgm:t>
        <a:bodyPr/>
        <a:lstStyle/>
        <a:p>
          <a:endParaRPr lang="es-CO"/>
        </a:p>
      </dgm:t>
    </dgm:pt>
    <dgm:pt modelId="{E75BF49A-0BBD-418B-A465-D5C73CDDC862}" type="pres">
      <dgm:prSet presAssocID="{10ED40AF-DFB1-4943-B6DB-2A904FAA918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8A7C34A0-057A-4B04-A6C6-FA9BA3CC9D8D}" type="pres">
      <dgm:prSet presAssocID="{ABC46F32-5EEC-4B0C-8452-7E1E17F687E0}" presName="vertOne" presStyleCnt="0"/>
      <dgm:spPr/>
    </dgm:pt>
    <dgm:pt modelId="{ED367DB1-6AFE-4237-988A-110E941BC1B0}" type="pres">
      <dgm:prSet presAssocID="{ABC46F32-5EEC-4B0C-8452-7E1E17F687E0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63802AE1-65C8-4212-A58D-90F55173F34F}" type="pres">
      <dgm:prSet presAssocID="{ABC46F32-5EEC-4B0C-8452-7E1E17F687E0}" presName="parTransOne" presStyleCnt="0"/>
      <dgm:spPr/>
    </dgm:pt>
    <dgm:pt modelId="{9A70CE94-99A8-46B9-9766-A82A35381724}" type="pres">
      <dgm:prSet presAssocID="{ABC46F32-5EEC-4B0C-8452-7E1E17F687E0}" presName="horzOne" presStyleCnt="0"/>
      <dgm:spPr/>
    </dgm:pt>
    <dgm:pt modelId="{99829839-8A8A-46CD-9CE0-225FF0A3DF3A}" type="pres">
      <dgm:prSet presAssocID="{BEB4E4F7-F015-45FF-AF92-4D6002C8DF1B}" presName="vertTwo" presStyleCnt="0"/>
      <dgm:spPr/>
    </dgm:pt>
    <dgm:pt modelId="{4F49FE75-AE9E-4402-BC33-F9EDDC5671A7}" type="pres">
      <dgm:prSet presAssocID="{BEB4E4F7-F015-45FF-AF92-4D6002C8DF1B}" presName="txTwo" presStyleLbl="node2" presStyleIdx="0" presStyleCnt="2" custLinFactNeighborX="-94" custLinFactNeighborY="-1462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8812D3CA-D7E2-4D0E-8739-8A43FAF79C5E}" type="pres">
      <dgm:prSet presAssocID="{BEB4E4F7-F015-45FF-AF92-4D6002C8DF1B}" presName="parTransTwo" presStyleCnt="0"/>
      <dgm:spPr/>
    </dgm:pt>
    <dgm:pt modelId="{9CDEADF5-6CCA-4E27-A3FD-BD8B83BD52CF}" type="pres">
      <dgm:prSet presAssocID="{BEB4E4F7-F015-45FF-AF92-4D6002C8DF1B}" presName="horzTwo" presStyleCnt="0"/>
      <dgm:spPr/>
    </dgm:pt>
    <dgm:pt modelId="{90F4833A-8F30-4613-83CF-62A563B483AF}" type="pres">
      <dgm:prSet presAssocID="{E7DB4D05-B3B7-41EB-9EC3-1C8ACF54B8CB}" presName="vertThree" presStyleCnt="0"/>
      <dgm:spPr/>
    </dgm:pt>
    <dgm:pt modelId="{A9D3FFF0-AFD7-4E27-A5DC-C2AFCCA7BDD8}" type="pres">
      <dgm:prSet presAssocID="{E7DB4D05-B3B7-41EB-9EC3-1C8ACF54B8CB}" presName="txThre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29295311-CC4F-437B-91DC-ADA33D184BEA}" type="pres">
      <dgm:prSet presAssocID="{E7DB4D05-B3B7-41EB-9EC3-1C8ACF54B8CB}" presName="horzThree" presStyleCnt="0"/>
      <dgm:spPr/>
    </dgm:pt>
    <dgm:pt modelId="{1BC84493-9852-4DD8-9490-0A97F87FBF40}" type="pres">
      <dgm:prSet presAssocID="{4C1AE65F-9A54-4F1E-BA68-9D51DE5029C7}" presName="sibSpaceThree" presStyleCnt="0"/>
      <dgm:spPr/>
    </dgm:pt>
    <dgm:pt modelId="{517E81ED-309F-41E5-BFDD-FD7EE983975C}" type="pres">
      <dgm:prSet presAssocID="{81FECF70-1EC7-4E39-B221-351776F6C8ED}" presName="vertThree" presStyleCnt="0"/>
      <dgm:spPr/>
    </dgm:pt>
    <dgm:pt modelId="{277470D7-3F20-40E5-AB7F-A6A3A74C12DC}" type="pres">
      <dgm:prSet presAssocID="{81FECF70-1EC7-4E39-B221-351776F6C8ED}" presName="txThre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6B32D44E-D233-487F-9AE1-21D63289FB0A}" type="pres">
      <dgm:prSet presAssocID="{81FECF70-1EC7-4E39-B221-351776F6C8ED}" presName="parTransThree" presStyleCnt="0"/>
      <dgm:spPr/>
    </dgm:pt>
    <dgm:pt modelId="{161204BD-748F-4589-A71F-086758430E94}" type="pres">
      <dgm:prSet presAssocID="{81FECF70-1EC7-4E39-B221-351776F6C8ED}" presName="horzThree" presStyleCnt="0"/>
      <dgm:spPr/>
    </dgm:pt>
    <dgm:pt modelId="{CB6E3247-E81D-4EDE-93C0-9B15D0795E78}" type="pres">
      <dgm:prSet presAssocID="{F848D6E3-8B29-4F81-B21E-22A689E67B10}" presName="vertFour" presStyleCnt="0">
        <dgm:presLayoutVars>
          <dgm:chPref val="3"/>
        </dgm:presLayoutVars>
      </dgm:prSet>
      <dgm:spPr/>
    </dgm:pt>
    <dgm:pt modelId="{081FFE43-1CD4-488F-891A-DD0E1986A7C5}" type="pres">
      <dgm:prSet presAssocID="{F848D6E3-8B29-4F81-B21E-22A689E67B10}" presName="txFour" presStyleLbl="node4" presStyleIdx="0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987E247A-1DC3-4730-9D85-CB9CCA20731F}" type="pres">
      <dgm:prSet presAssocID="{F848D6E3-8B29-4F81-B21E-22A689E67B10}" presName="horzFour" presStyleCnt="0"/>
      <dgm:spPr/>
    </dgm:pt>
    <dgm:pt modelId="{8AD4B99E-C9FE-4BA2-A7BE-F9B0A942170F}" type="pres">
      <dgm:prSet presAssocID="{0A506C58-2788-41F9-B56A-3B73F18120C4}" presName="sibSpaceFour" presStyleCnt="0"/>
      <dgm:spPr/>
    </dgm:pt>
    <dgm:pt modelId="{98BA5B4E-3BC4-4238-87B7-A9B2E38B6C17}" type="pres">
      <dgm:prSet presAssocID="{2064C058-FC36-4E39-8171-540BEE16699C}" presName="vertFour" presStyleCnt="0">
        <dgm:presLayoutVars>
          <dgm:chPref val="3"/>
        </dgm:presLayoutVars>
      </dgm:prSet>
      <dgm:spPr/>
    </dgm:pt>
    <dgm:pt modelId="{A635807C-27BC-4E5F-806C-AA521AE4DBA4}" type="pres">
      <dgm:prSet presAssocID="{2064C058-FC36-4E39-8171-540BEE16699C}" presName="txFour" presStyleLbl="node4" presStyleIdx="1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375209FA-DDAE-4CC3-A809-D28425351AEB}" type="pres">
      <dgm:prSet presAssocID="{2064C058-FC36-4E39-8171-540BEE16699C}" presName="horzFour" presStyleCnt="0"/>
      <dgm:spPr/>
    </dgm:pt>
    <dgm:pt modelId="{DB6BB9C5-28A5-490E-A85A-1C2C4DD33862}" type="pres">
      <dgm:prSet presAssocID="{0A649AAB-5CBB-4BFC-BC47-EC80A266CD29}" presName="sibSpaceTwo" presStyleCnt="0"/>
      <dgm:spPr/>
    </dgm:pt>
    <dgm:pt modelId="{5E9A3943-B5A3-4B5B-8C9A-78591AFE5E3D}" type="pres">
      <dgm:prSet presAssocID="{241CEE01-7EB6-453A-A3DD-3436C17305E9}" presName="vertTwo" presStyleCnt="0"/>
      <dgm:spPr/>
    </dgm:pt>
    <dgm:pt modelId="{47CC649C-B614-4541-B76A-7C0A7E3C7943}" type="pres">
      <dgm:prSet presAssocID="{241CEE01-7EB6-453A-A3DD-3436C17305E9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2646E27C-5A50-4FB8-802B-7531CF24E2BB}" type="pres">
      <dgm:prSet presAssocID="{241CEE01-7EB6-453A-A3DD-3436C17305E9}" presName="parTransTwo" presStyleCnt="0"/>
      <dgm:spPr/>
    </dgm:pt>
    <dgm:pt modelId="{0276A767-8723-4E3D-848F-16CA1EC5B1AD}" type="pres">
      <dgm:prSet presAssocID="{241CEE01-7EB6-453A-A3DD-3436C17305E9}" presName="horzTwo" presStyleCnt="0"/>
      <dgm:spPr/>
    </dgm:pt>
    <dgm:pt modelId="{C01A6596-0CCE-4552-8832-FB2CDF19EBD3}" type="pres">
      <dgm:prSet presAssocID="{90E39665-C4C9-4287-B945-4575C91EA359}" presName="vertThree" presStyleCnt="0"/>
      <dgm:spPr/>
    </dgm:pt>
    <dgm:pt modelId="{BBB6908C-8C95-4DCD-8C3A-F892E907D252}" type="pres">
      <dgm:prSet presAssocID="{90E39665-C4C9-4287-B945-4575C91EA359}" presName="txThre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A64F8422-6A0A-434C-809B-B5C53D241B12}" type="pres">
      <dgm:prSet presAssocID="{90E39665-C4C9-4287-B945-4575C91EA359}" presName="parTransThree" presStyleCnt="0"/>
      <dgm:spPr/>
    </dgm:pt>
    <dgm:pt modelId="{FFDEAC6F-C775-4FDD-92B7-FC40399382AC}" type="pres">
      <dgm:prSet presAssocID="{90E39665-C4C9-4287-B945-4575C91EA359}" presName="horzThree" presStyleCnt="0"/>
      <dgm:spPr/>
    </dgm:pt>
    <dgm:pt modelId="{03EC93FC-69BA-4E11-A68A-8007501414A3}" type="pres">
      <dgm:prSet presAssocID="{C130D35F-55CE-4F1A-BB2A-810FEBA1D53E}" presName="vertFour" presStyleCnt="0">
        <dgm:presLayoutVars>
          <dgm:chPref val="3"/>
        </dgm:presLayoutVars>
      </dgm:prSet>
      <dgm:spPr/>
    </dgm:pt>
    <dgm:pt modelId="{EF9827E9-C242-4E34-AC5D-18A484C4AA0D}" type="pres">
      <dgm:prSet presAssocID="{C130D35F-55CE-4F1A-BB2A-810FEBA1D53E}" presName="txFour" presStyleLbl="node4" presStyleIdx="2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B673BD64-369E-45DF-AEBB-795166E92F4D}" type="pres">
      <dgm:prSet presAssocID="{C130D35F-55CE-4F1A-BB2A-810FEBA1D53E}" presName="horzFour" presStyleCnt="0"/>
      <dgm:spPr/>
    </dgm:pt>
    <dgm:pt modelId="{211D27CE-3614-4BFE-98CD-4DB5D7ED559C}" type="pres">
      <dgm:prSet presAssocID="{DFD70C3A-A3DC-4EBB-AE9B-140F9BD1E3E2}" presName="sibSpaceFour" presStyleCnt="0"/>
      <dgm:spPr/>
    </dgm:pt>
    <dgm:pt modelId="{AAE01F3E-AC16-4A9E-95B5-7EB9AFA7B848}" type="pres">
      <dgm:prSet presAssocID="{0DD35C6F-08B8-421C-A3F5-7DB3074D5E51}" presName="vertFour" presStyleCnt="0">
        <dgm:presLayoutVars>
          <dgm:chPref val="3"/>
        </dgm:presLayoutVars>
      </dgm:prSet>
      <dgm:spPr/>
    </dgm:pt>
    <dgm:pt modelId="{76F0AEBA-C2CE-4EA3-9314-1BCC1A4A97BF}" type="pres">
      <dgm:prSet presAssocID="{0DD35C6F-08B8-421C-A3F5-7DB3074D5E51}" presName="txFour" presStyleLbl="node4" presStyleIdx="3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638EB19B-1A30-4B46-AACA-B4B79F2CB0BB}" type="pres">
      <dgm:prSet presAssocID="{0DD35C6F-08B8-421C-A3F5-7DB3074D5E51}" presName="horzFour" presStyleCnt="0"/>
      <dgm:spPr/>
    </dgm:pt>
    <dgm:pt modelId="{9272F3CB-0C3E-4184-8FB8-C03EA1C8F2FB}" type="pres">
      <dgm:prSet presAssocID="{03570D84-39F2-422A-BAD1-CEF5BA5448F7}" presName="sibSpaceThree" presStyleCnt="0"/>
      <dgm:spPr/>
    </dgm:pt>
    <dgm:pt modelId="{803BAB10-97C7-4E2B-BF7D-18381E78A3BF}" type="pres">
      <dgm:prSet presAssocID="{481283C3-A8A2-4D03-BE95-AA1117A5640D}" presName="vertThree" presStyleCnt="0"/>
      <dgm:spPr/>
    </dgm:pt>
    <dgm:pt modelId="{D3F606AA-ED93-46BF-B508-72EA2CB44501}" type="pres">
      <dgm:prSet presAssocID="{481283C3-A8A2-4D03-BE95-AA1117A5640D}" presName="txThre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0BAF5996-62D9-4817-9A40-EA952E7B32D0}" type="pres">
      <dgm:prSet presAssocID="{481283C3-A8A2-4D03-BE95-AA1117A5640D}" presName="parTransThree" presStyleCnt="0"/>
      <dgm:spPr/>
    </dgm:pt>
    <dgm:pt modelId="{65D521B3-4AF3-4716-8579-EE956B206020}" type="pres">
      <dgm:prSet presAssocID="{481283C3-A8A2-4D03-BE95-AA1117A5640D}" presName="horzThree" presStyleCnt="0"/>
      <dgm:spPr/>
    </dgm:pt>
    <dgm:pt modelId="{5F8188DE-D428-4E7B-A4B4-36805D9E5BA6}" type="pres">
      <dgm:prSet presAssocID="{CE7E42E0-6928-4D8F-9D8B-4D2CFBB0AFEF}" presName="vertFour" presStyleCnt="0">
        <dgm:presLayoutVars>
          <dgm:chPref val="3"/>
        </dgm:presLayoutVars>
      </dgm:prSet>
      <dgm:spPr/>
    </dgm:pt>
    <dgm:pt modelId="{F3F90F2F-B753-4B78-90CE-BC2EDEB50D2F}" type="pres">
      <dgm:prSet presAssocID="{CE7E42E0-6928-4D8F-9D8B-4D2CFBB0AFEF}" presName="txFour" presStyleLbl="node4" presStyleIdx="4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56701C24-64A1-46E5-85A4-15D85E6BF3CB}" type="pres">
      <dgm:prSet presAssocID="{CE7E42E0-6928-4D8F-9D8B-4D2CFBB0AFEF}" presName="horzFour" presStyleCnt="0"/>
      <dgm:spPr/>
    </dgm:pt>
    <dgm:pt modelId="{6C27C91F-D4BA-4E7A-9B00-0E07EE5AEC61}" type="pres">
      <dgm:prSet presAssocID="{CDA6C996-D6A2-4235-AAC0-479AC868DF87}" presName="sibSpaceFour" presStyleCnt="0"/>
      <dgm:spPr/>
    </dgm:pt>
    <dgm:pt modelId="{C3838759-BC8D-4081-86E9-01D645A31B90}" type="pres">
      <dgm:prSet presAssocID="{D4E27C56-363E-4B9F-8B92-B9DB5BBAE8B7}" presName="vertFour" presStyleCnt="0">
        <dgm:presLayoutVars>
          <dgm:chPref val="3"/>
        </dgm:presLayoutVars>
      </dgm:prSet>
      <dgm:spPr/>
    </dgm:pt>
    <dgm:pt modelId="{6E1151BE-78F3-412D-97A6-97E7CF720DEE}" type="pres">
      <dgm:prSet presAssocID="{D4E27C56-363E-4B9F-8B92-B9DB5BBAE8B7}" presName="txFour" presStyleLbl="node4" presStyleIdx="5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453884A6-0DE3-4050-92A2-51A7201EFD35}" type="pres">
      <dgm:prSet presAssocID="{D4E27C56-363E-4B9F-8B92-B9DB5BBAE8B7}" presName="horzFour" presStyleCnt="0"/>
      <dgm:spPr/>
    </dgm:pt>
  </dgm:ptLst>
  <dgm:cxnLst>
    <dgm:cxn modelId="{F6BC843E-3C68-4A10-A807-C91AA14AAF7E}" type="presOf" srcId="{2064C058-FC36-4E39-8171-540BEE16699C}" destId="{A635807C-27BC-4E5F-806C-AA521AE4DBA4}" srcOrd="0" destOrd="0" presId="urn:microsoft.com/office/officeart/2005/8/layout/hierarchy4"/>
    <dgm:cxn modelId="{E1FC2526-BBF3-4CB3-BDBC-8693C9AA46B9}" type="presOf" srcId="{C130D35F-55CE-4F1A-BB2A-810FEBA1D53E}" destId="{EF9827E9-C242-4E34-AC5D-18A484C4AA0D}" srcOrd="0" destOrd="0" presId="urn:microsoft.com/office/officeart/2005/8/layout/hierarchy4"/>
    <dgm:cxn modelId="{40090A45-CD1C-43C8-96D0-D603EC3D79C4}" type="presOf" srcId="{BEB4E4F7-F015-45FF-AF92-4D6002C8DF1B}" destId="{4F49FE75-AE9E-4402-BC33-F9EDDC5671A7}" srcOrd="0" destOrd="0" presId="urn:microsoft.com/office/officeart/2005/8/layout/hierarchy4"/>
    <dgm:cxn modelId="{59646048-3A7C-424E-BF7D-8505FE3D4414}" srcId="{241CEE01-7EB6-453A-A3DD-3436C17305E9}" destId="{90E39665-C4C9-4287-B945-4575C91EA359}" srcOrd="0" destOrd="0" parTransId="{97A91912-55F2-48AD-A906-15779802ACFB}" sibTransId="{03570D84-39F2-422A-BAD1-CEF5BA5448F7}"/>
    <dgm:cxn modelId="{EE6DA6BD-57F4-4111-8E2F-985778DBB544}" type="presOf" srcId="{90E39665-C4C9-4287-B945-4575C91EA359}" destId="{BBB6908C-8C95-4DCD-8C3A-F892E907D252}" srcOrd="0" destOrd="0" presId="urn:microsoft.com/office/officeart/2005/8/layout/hierarchy4"/>
    <dgm:cxn modelId="{6C156559-A89A-49B1-8744-F17C963EA374}" type="presOf" srcId="{E7DB4D05-B3B7-41EB-9EC3-1C8ACF54B8CB}" destId="{A9D3FFF0-AFD7-4E27-A5DC-C2AFCCA7BDD8}" srcOrd="0" destOrd="0" presId="urn:microsoft.com/office/officeart/2005/8/layout/hierarchy4"/>
    <dgm:cxn modelId="{9FE247CF-88A8-43C3-9DD9-2FFC1E96A4F3}" type="presOf" srcId="{81FECF70-1EC7-4E39-B221-351776F6C8ED}" destId="{277470D7-3F20-40E5-AB7F-A6A3A74C12DC}" srcOrd="0" destOrd="0" presId="urn:microsoft.com/office/officeart/2005/8/layout/hierarchy4"/>
    <dgm:cxn modelId="{CCBFB46C-481A-4183-8801-DF410A68A81B}" srcId="{ABC46F32-5EEC-4B0C-8452-7E1E17F687E0}" destId="{BEB4E4F7-F015-45FF-AF92-4D6002C8DF1B}" srcOrd="0" destOrd="0" parTransId="{D52DCF85-21BD-46D4-92F3-12F2E44F5C5D}" sibTransId="{0A649AAB-5CBB-4BFC-BC47-EC80A266CD29}"/>
    <dgm:cxn modelId="{2F2F9418-DEA1-4D70-94F6-7990F834B99B}" type="presOf" srcId="{481283C3-A8A2-4D03-BE95-AA1117A5640D}" destId="{D3F606AA-ED93-46BF-B508-72EA2CB44501}" srcOrd="0" destOrd="0" presId="urn:microsoft.com/office/officeart/2005/8/layout/hierarchy4"/>
    <dgm:cxn modelId="{FA49A347-DDD0-474D-945A-089D30CBCDB8}" srcId="{81FECF70-1EC7-4E39-B221-351776F6C8ED}" destId="{F848D6E3-8B29-4F81-B21E-22A689E67B10}" srcOrd="0" destOrd="0" parTransId="{D9E6ABF7-607F-4FEC-85A8-97D97034E3F0}" sibTransId="{0A506C58-2788-41F9-B56A-3B73F18120C4}"/>
    <dgm:cxn modelId="{284882AD-35B9-473A-A0F2-046F63F7D4E1}" type="presOf" srcId="{F848D6E3-8B29-4F81-B21E-22A689E67B10}" destId="{081FFE43-1CD4-488F-891A-DD0E1986A7C5}" srcOrd="0" destOrd="0" presId="urn:microsoft.com/office/officeart/2005/8/layout/hierarchy4"/>
    <dgm:cxn modelId="{6C229AFB-C84E-4955-BF9E-EF84E39DB3D3}" srcId="{ABC46F32-5EEC-4B0C-8452-7E1E17F687E0}" destId="{241CEE01-7EB6-453A-A3DD-3436C17305E9}" srcOrd="1" destOrd="0" parTransId="{60D17E76-E2FD-4A16-AC44-0A7BEDD7F11D}" sibTransId="{A1D77D81-03CC-42A4-B84F-08ACD33DDC98}"/>
    <dgm:cxn modelId="{9F745A49-2B00-4DA5-9DF0-8B0D6FA9B30D}" type="presOf" srcId="{10ED40AF-DFB1-4943-B6DB-2A904FAA918A}" destId="{E75BF49A-0BBD-418B-A465-D5C73CDDC862}" srcOrd="0" destOrd="0" presId="urn:microsoft.com/office/officeart/2005/8/layout/hierarchy4"/>
    <dgm:cxn modelId="{36836244-A48F-437B-9FCD-563066E7CD2B}" type="presOf" srcId="{D4E27C56-363E-4B9F-8B92-B9DB5BBAE8B7}" destId="{6E1151BE-78F3-412D-97A6-97E7CF720DEE}" srcOrd="0" destOrd="0" presId="urn:microsoft.com/office/officeart/2005/8/layout/hierarchy4"/>
    <dgm:cxn modelId="{A52998E0-3F78-415E-9A97-7ED6D258A272}" type="presOf" srcId="{ABC46F32-5EEC-4B0C-8452-7E1E17F687E0}" destId="{ED367DB1-6AFE-4237-988A-110E941BC1B0}" srcOrd="0" destOrd="0" presId="urn:microsoft.com/office/officeart/2005/8/layout/hierarchy4"/>
    <dgm:cxn modelId="{FB5999C5-5B9C-465A-A9F0-0E72D77E9102}" type="presOf" srcId="{241CEE01-7EB6-453A-A3DD-3436C17305E9}" destId="{47CC649C-B614-4541-B76A-7C0A7E3C7943}" srcOrd="0" destOrd="0" presId="urn:microsoft.com/office/officeart/2005/8/layout/hierarchy4"/>
    <dgm:cxn modelId="{F14A29B0-3082-4089-8649-3E7010C19CD4}" type="presOf" srcId="{CE7E42E0-6928-4D8F-9D8B-4D2CFBB0AFEF}" destId="{F3F90F2F-B753-4B78-90CE-BC2EDEB50D2F}" srcOrd="0" destOrd="0" presId="urn:microsoft.com/office/officeart/2005/8/layout/hierarchy4"/>
    <dgm:cxn modelId="{B1D0A9DD-CFA2-44EE-9A70-933F0FD353FC}" srcId="{BEB4E4F7-F015-45FF-AF92-4D6002C8DF1B}" destId="{81FECF70-1EC7-4E39-B221-351776F6C8ED}" srcOrd="1" destOrd="0" parTransId="{9064FC73-BCF3-4F59-9D6E-8E7464A5B6A0}" sibTransId="{7BC313BD-A447-4CF7-9A81-AFECB051B62B}"/>
    <dgm:cxn modelId="{182D38DD-D51B-4AD2-82CA-54368CE4279F}" srcId="{241CEE01-7EB6-453A-A3DD-3436C17305E9}" destId="{481283C3-A8A2-4D03-BE95-AA1117A5640D}" srcOrd="1" destOrd="0" parTransId="{444C44CC-F371-45FB-A904-21D273359132}" sibTransId="{82CA1B68-A05C-4D31-A507-F2B229CB789E}"/>
    <dgm:cxn modelId="{1D9086CA-8B55-41E2-8577-F1686B15D33F}" srcId="{90E39665-C4C9-4287-B945-4575C91EA359}" destId="{C130D35F-55CE-4F1A-BB2A-810FEBA1D53E}" srcOrd="0" destOrd="0" parTransId="{4D564510-4D55-43FE-8CBC-8E3983599987}" sibTransId="{DFD70C3A-A3DC-4EBB-AE9B-140F9BD1E3E2}"/>
    <dgm:cxn modelId="{B7FCBDA8-7A76-4739-9F6E-609D03C91ECA}" type="presOf" srcId="{0DD35C6F-08B8-421C-A3F5-7DB3074D5E51}" destId="{76F0AEBA-C2CE-4EA3-9314-1BCC1A4A97BF}" srcOrd="0" destOrd="0" presId="urn:microsoft.com/office/officeart/2005/8/layout/hierarchy4"/>
    <dgm:cxn modelId="{FDD70192-79B2-494A-B63D-A956E7615234}" srcId="{81FECF70-1EC7-4E39-B221-351776F6C8ED}" destId="{2064C058-FC36-4E39-8171-540BEE16699C}" srcOrd="1" destOrd="0" parTransId="{115845CE-550F-4091-953E-C6B82B9F5E7D}" sibTransId="{2A82C0C8-346B-45E0-BFC8-851647EA3F3D}"/>
    <dgm:cxn modelId="{CCCC6EAF-7ED4-4C2D-A242-3AF4D56CD503}" srcId="{481283C3-A8A2-4D03-BE95-AA1117A5640D}" destId="{CE7E42E0-6928-4D8F-9D8B-4D2CFBB0AFEF}" srcOrd="0" destOrd="0" parTransId="{B024722C-1BF5-44D0-A0A6-4068360B24C6}" sibTransId="{CDA6C996-D6A2-4235-AAC0-479AC868DF87}"/>
    <dgm:cxn modelId="{B2003C92-3E78-4116-9008-FA8895068FB7}" srcId="{10ED40AF-DFB1-4943-B6DB-2A904FAA918A}" destId="{ABC46F32-5EEC-4B0C-8452-7E1E17F687E0}" srcOrd="0" destOrd="0" parTransId="{B7E079BF-7606-474F-AB1C-C5FC1AC2DEC6}" sibTransId="{A7724CD1-3E71-41A8-AE9D-D0078E373DBC}"/>
    <dgm:cxn modelId="{2EF6735A-C448-4C96-BBAA-A09195C2C04F}" srcId="{90E39665-C4C9-4287-B945-4575C91EA359}" destId="{0DD35C6F-08B8-421C-A3F5-7DB3074D5E51}" srcOrd="1" destOrd="0" parTransId="{B9E505D3-246E-4F9D-A942-C9A215B57963}" sibTransId="{44B911C1-D9CE-4AC8-9744-0592E76AC817}"/>
    <dgm:cxn modelId="{FAE9E567-8FEB-4A99-9E72-FAF7DD75363D}" srcId="{BEB4E4F7-F015-45FF-AF92-4D6002C8DF1B}" destId="{E7DB4D05-B3B7-41EB-9EC3-1C8ACF54B8CB}" srcOrd="0" destOrd="0" parTransId="{C8536681-DD9F-485B-B684-79FCAC99F634}" sibTransId="{4C1AE65F-9A54-4F1E-BA68-9D51DE5029C7}"/>
    <dgm:cxn modelId="{22A478D4-94E3-4F60-A5F4-4840EE9DFA44}" srcId="{481283C3-A8A2-4D03-BE95-AA1117A5640D}" destId="{D4E27C56-363E-4B9F-8B92-B9DB5BBAE8B7}" srcOrd="1" destOrd="0" parTransId="{154AB526-3C8B-4751-BC2C-582FE5DA652C}" sibTransId="{399A9040-3702-42C1-A0DA-6ABBD47BA288}"/>
    <dgm:cxn modelId="{D00BB3A2-1B7B-4441-83DF-74067BC7B604}" type="presParOf" srcId="{E75BF49A-0BBD-418B-A465-D5C73CDDC862}" destId="{8A7C34A0-057A-4B04-A6C6-FA9BA3CC9D8D}" srcOrd="0" destOrd="0" presId="urn:microsoft.com/office/officeart/2005/8/layout/hierarchy4"/>
    <dgm:cxn modelId="{871675F0-6215-41E4-8B22-5DFAAF326A3D}" type="presParOf" srcId="{8A7C34A0-057A-4B04-A6C6-FA9BA3CC9D8D}" destId="{ED367DB1-6AFE-4237-988A-110E941BC1B0}" srcOrd="0" destOrd="0" presId="urn:microsoft.com/office/officeart/2005/8/layout/hierarchy4"/>
    <dgm:cxn modelId="{7679CA87-E09E-4B56-8B7E-425F4DF68843}" type="presParOf" srcId="{8A7C34A0-057A-4B04-A6C6-FA9BA3CC9D8D}" destId="{63802AE1-65C8-4212-A58D-90F55173F34F}" srcOrd="1" destOrd="0" presId="urn:microsoft.com/office/officeart/2005/8/layout/hierarchy4"/>
    <dgm:cxn modelId="{8168D6B0-BF8B-4CD9-B055-771C5D96E809}" type="presParOf" srcId="{8A7C34A0-057A-4B04-A6C6-FA9BA3CC9D8D}" destId="{9A70CE94-99A8-46B9-9766-A82A35381724}" srcOrd="2" destOrd="0" presId="urn:microsoft.com/office/officeart/2005/8/layout/hierarchy4"/>
    <dgm:cxn modelId="{DFB12D90-C080-4133-9CD6-1E600F816BDB}" type="presParOf" srcId="{9A70CE94-99A8-46B9-9766-A82A35381724}" destId="{99829839-8A8A-46CD-9CE0-225FF0A3DF3A}" srcOrd="0" destOrd="0" presId="urn:microsoft.com/office/officeart/2005/8/layout/hierarchy4"/>
    <dgm:cxn modelId="{AF012A0A-4AFF-45F4-8CED-EEEF24A06FA7}" type="presParOf" srcId="{99829839-8A8A-46CD-9CE0-225FF0A3DF3A}" destId="{4F49FE75-AE9E-4402-BC33-F9EDDC5671A7}" srcOrd="0" destOrd="0" presId="urn:microsoft.com/office/officeart/2005/8/layout/hierarchy4"/>
    <dgm:cxn modelId="{57FB440B-35BB-424C-B422-C5D8C1AD7533}" type="presParOf" srcId="{99829839-8A8A-46CD-9CE0-225FF0A3DF3A}" destId="{8812D3CA-D7E2-4D0E-8739-8A43FAF79C5E}" srcOrd="1" destOrd="0" presId="urn:microsoft.com/office/officeart/2005/8/layout/hierarchy4"/>
    <dgm:cxn modelId="{170760FE-8571-474E-B716-0C9D94FDE2E4}" type="presParOf" srcId="{99829839-8A8A-46CD-9CE0-225FF0A3DF3A}" destId="{9CDEADF5-6CCA-4E27-A3FD-BD8B83BD52CF}" srcOrd="2" destOrd="0" presId="urn:microsoft.com/office/officeart/2005/8/layout/hierarchy4"/>
    <dgm:cxn modelId="{E60E5556-7E1F-456E-8EBB-84C8167FC6B9}" type="presParOf" srcId="{9CDEADF5-6CCA-4E27-A3FD-BD8B83BD52CF}" destId="{90F4833A-8F30-4613-83CF-62A563B483AF}" srcOrd="0" destOrd="0" presId="urn:microsoft.com/office/officeart/2005/8/layout/hierarchy4"/>
    <dgm:cxn modelId="{2EE12D4B-4CC7-4203-A017-70988CD47F78}" type="presParOf" srcId="{90F4833A-8F30-4613-83CF-62A563B483AF}" destId="{A9D3FFF0-AFD7-4E27-A5DC-C2AFCCA7BDD8}" srcOrd="0" destOrd="0" presId="urn:microsoft.com/office/officeart/2005/8/layout/hierarchy4"/>
    <dgm:cxn modelId="{585D1F2D-6AEE-4042-A443-E904AD03AB7F}" type="presParOf" srcId="{90F4833A-8F30-4613-83CF-62A563B483AF}" destId="{29295311-CC4F-437B-91DC-ADA33D184BEA}" srcOrd="1" destOrd="0" presId="urn:microsoft.com/office/officeart/2005/8/layout/hierarchy4"/>
    <dgm:cxn modelId="{54266927-1CCB-4073-9209-9C0348BBE56C}" type="presParOf" srcId="{9CDEADF5-6CCA-4E27-A3FD-BD8B83BD52CF}" destId="{1BC84493-9852-4DD8-9490-0A97F87FBF40}" srcOrd="1" destOrd="0" presId="urn:microsoft.com/office/officeart/2005/8/layout/hierarchy4"/>
    <dgm:cxn modelId="{E4178FBC-17A3-4752-AC21-80E49AC5504E}" type="presParOf" srcId="{9CDEADF5-6CCA-4E27-A3FD-BD8B83BD52CF}" destId="{517E81ED-309F-41E5-BFDD-FD7EE983975C}" srcOrd="2" destOrd="0" presId="urn:microsoft.com/office/officeart/2005/8/layout/hierarchy4"/>
    <dgm:cxn modelId="{A4839BFD-3E31-43B1-8FE4-611813CA958E}" type="presParOf" srcId="{517E81ED-309F-41E5-BFDD-FD7EE983975C}" destId="{277470D7-3F20-40E5-AB7F-A6A3A74C12DC}" srcOrd="0" destOrd="0" presId="urn:microsoft.com/office/officeart/2005/8/layout/hierarchy4"/>
    <dgm:cxn modelId="{A13FE117-6E8A-4631-A0E1-1136041D50B2}" type="presParOf" srcId="{517E81ED-309F-41E5-BFDD-FD7EE983975C}" destId="{6B32D44E-D233-487F-9AE1-21D63289FB0A}" srcOrd="1" destOrd="0" presId="urn:microsoft.com/office/officeart/2005/8/layout/hierarchy4"/>
    <dgm:cxn modelId="{C3915703-14D0-4A92-8567-0E6808DF9539}" type="presParOf" srcId="{517E81ED-309F-41E5-BFDD-FD7EE983975C}" destId="{161204BD-748F-4589-A71F-086758430E94}" srcOrd="2" destOrd="0" presId="urn:microsoft.com/office/officeart/2005/8/layout/hierarchy4"/>
    <dgm:cxn modelId="{A40CDA96-4F99-4847-9352-776726DF38D5}" type="presParOf" srcId="{161204BD-748F-4589-A71F-086758430E94}" destId="{CB6E3247-E81D-4EDE-93C0-9B15D0795E78}" srcOrd="0" destOrd="0" presId="urn:microsoft.com/office/officeart/2005/8/layout/hierarchy4"/>
    <dgm:cxn modelId="{B8E26580-69CA-4BE5-9C43-9895129C18D0}" type="presParOf" srcId="{CB6E3247-E81D-4EDE-93C0-9B15D0795E78}" destId="{081FFE43-1CD4-488F-891A-DD0E1986A7C5}" srcOrd="0" destOrd="0" presId="urn:microsoft.com/office/officeart/2005/8/layout/hierarchy4"/>
    <dgm:cxn modelId="{9B7484A0-5480-4765-A990-1087426FE120}" type="presParOf" srcId="{CB6E3247-E81D-4EDE-93C0-9B15D0795E78}" destId="{987E247A-1DC3-4730-9D85-CB9CCA20731F}" srcOrd="1" destOrd="0" presId="urn:microsoft.com/office/officeart/2005/8/layout/hierarchy4"/>
    <dgm:cxn modelId="{6240448E-B3DC-45AE-93CD-2B49111AC4CC}" type="presParOf" srcId="{161204BD-748F-4589-A71F-086758430E94}" destId="{8AD4B99E-C9FE-4BA2-A7BE-F9B0A942170F}" srcOrd="1" destOrd="0" presId="urn:microsoft.com/office/officeart/2005/8/layout/hierarchy4"/>
    <dgm:cxn modelId="{F3EC9725-C69E-40F6-B403-B872D3A41BBB}" type="presParOf" srcId="{161204BD-748F-4589-A71F-086758430E94}" destId="{98BA5B4E-3BC4-4238-87B7-A9B2E38B6C17}" srcOrd="2" destOrd="0" presId="urn:microsoft.com/office/officeart/2005/8/layout/hierarchy4"/>
    <dgm:cxn modelId="{78CBA8CF-0070-40B1-9191-89ACB5A3508A}" type="presParOf" srcId="{98BA5B4E-3BC4-4238-87B7-A9B2E38B6C17}" destId="{A635807C-27BC-4E5F-806C-AA521AE4DBA4}" srcOrd="0" destOrd="0" presId="urn:microsoft.com/office/officeart/2005/8/layout/hierarchy4"/>
    <dgm:cxn modelId="{2CFE11BC-7BB5-4023-AF98-9DD83446BF30}" type="presParOf" srcId="{98BA5B4E-3BC4-4238-87B7-A9B2E38B6C17}" destId="{375209FA-DDAE-4CC3-A809-D28425351AEB}" srcOrd="1" destOrd="0" presId="urn:microsoft.com/office/officeart/2005/8/layout/hierarchy4"/>
    <dgm:cxn modelId="{C80874F0-4ADA-4BF5-A9E4-54E23A5FF1E8}" type="presParOf" srcId="{9A70CE94-99A8-46B9-9766-A82A35381724}" destId="{DB6BB9C5-28A5-490E-A85A-1C2C4DD33862}" srcOrd="1" destOrd="0" presId="urn:microsoft.com/office/officeart/2005/8/layout/hierarchy4"/>
    <dgm:cxn modelId="{748E13DA-25E8-4481-A26F-AD857A964279}" type="presParOf" srcId="{9A70CE94-99A8-46B9-9766-A82A35381724}" destId="{5E9A3943-B5A3-4B5B-8C9A-78591AFE5E3D}" srcOrd="2" destOrd="0" presId="urn:microsoft.com/office/officeart/2005/8/layout/hierarchy4"/>
    <dgm:cxn modelId="{1A68E930-E5BD-4614-BE60-4D98C20E8C36}" type="presParOf" srcId="{5E9A3943-B5A3-4B5B-8C9A-78591AFE5E3D}" destId="{47CC649C-B614-4541-B76A-7C0A7E3C7943}" srcOrd="0" destOrd="0" presId="urn:microsoft.com/office/officeart/2005/8/layout/hierarchy4"/>
    <dgm:cxn modelId="{B6B03413-CC9F-4714-85A4-D9D30364017A}" type="presParOf" srcId="{5E9A3943-B5A3-4B5B-8C9A-78591AFE5E3D}" destId="{2646E27C-5A50-4FB8-802B-7531CF24E2BB}" srcOrd="1" destOrd="0" presId="urn:microsoft.com/office/officeart/2005/8/layout/hierarchy4"/>
    <dgm:cxn modelId="{BB972616-515B-47F1-8817-46108BB53DB7}" type="presParOf" srcId="{5E9A3943-B5A3-4B5B-8C9A-78591AFE5E3D}" destId="{0276A767-8723-4E3D-848F-16CA1EC5B1AD}" srcOrd="2" destOrd="0" presId="urn:microsoft.com/office/officeart/2005/8/layout/hierarchy4"/>
    <dgm:cxn modelId="{CCF6748F-2157-405A-ACC8-1DB37B7789A2}" type="presParOf" srcId="{0276A767-8723-4E3D-848F-16CA1EC5B1AD}" destId="{C01A6596-0CCE-4552-8832-FB2CDF19EBD3}" srcOrd="0" destOrd="0" presId="urn:microsoft.com/office/officeart/2005/8/layout/hierarchy4"/>
    <dgm:cxn modelId="{76DB53C9-4720-45B0-9185-93C990DDF153}" type="presParOf" srcId="{C01A6596-0CCE-4552-8832-FB2CDF19EBD3}" destId="{BBB6908C-8C95-4DCD-8C3A-F892E907D252}" srcOrd="0" destOrd="0" presId="urn:microsoft.com/office/officeart/2005/8/layout/hierarchy4"/>
    <dgm:cxn modelId="{9ECABBF0-B608-4000-8731-C159F25944C8}" type="presParOf" srcId="{C01A6596-0CCE-4552-8832-FB2CDF19EBD3}" destId="{A64F8422-6A0A-434C-809B-B5C53D241B12}" srcOrd="1" destOrd="0" presId="urn:microsoft.com/office/officeart/2005/8/layout/hierarchy4"/>
    <dgm:cxn modelId="{910676E5-FDB4-4131-B914-AF096A30F454}" type="presParOf" srcId="{C01A6596-0CCE-4552-8832-FB2CDF19EBD3}" destId="{FFDEAC6F-C775-4FDD-92B7-FC40399382AC}" srcOrd="2" destOrd="0" presId="urn:microsoft.com/office/officeart/2005/8/layout/hierarchy4"/>
    <dgm:cxn modelId="{639573FD-671D-41FB-AF07-625F72E13416}" type="presParOf" srcId="{FFDEAC6F-C775-4FDD-92B7-FC40399382AC}" destId="{03EC93FC-69BA-4E11-A68A-8007501414A3}" srcOrd="0" destOrd="0" presId="urn:microsoft.com/office/officeart/2005/8/layout/hierarchy4"/>
    <dgm:cxn modelId="{76FFFE17-39C6-4076-A272-0C778D8F4606}" type="presParOf" srcId="{03EC93FC-69BA-4E11-A68A-8007501414A3}" destId="{EF9827E9-C242-4E34-AC5D-18A484C4AA0D}" srcOrd="0" destOrd="0" presId="urn:microsoft.com/office/officeart/2005/8/layout/hierarchy4"/>
    <dgm:cxn modelId="{DC0D6CD5-7C51-4160-A755-67B65524208F}" type="presParOf" srcId="{03EC93FC-69BA-4E11-A68A-8007501414A3}" destId="{B673BD64-369E-45DF-AEBB-795166E92F4D}" srcOrd="1" destOrd="0" presId="urn:microsoft.com/office/officeart/2005/8/layout/hierarchy4"/>
    <dgm:cxn modelId="{64B8A670-88B8-4BD3-9463-FE20AE59BC9D}" type="presParOf" srcId="{FFDEAC6F-C775-4FDD-92B7-FC40399382AC}" destId="{211D27CE-3614-4BFE-98CD-4DB5D7ED559C}" srcOrd="1" destOrd="0" presId="urn:microsoft.com/office/officeart/2005/8/layout/hierarchy4"/>
    <dgm:cxn modelId="{B08032B5-DDBE-4AA0-B6FD-4FC3D58C10F6}" type="presParOf" srcId="{FFDEAC6F-C775-4FDD-92B7-FC40399382AC}" destId="{AAE01F3E-AC16-4A9E-95B5-7EB9AFA7B848}" srcOrd="2" destOrd="0" presId="urn:microsoft.com/office/officeart/2005/8/layout/hierarchy4"/>
    <dgm:cxn modelId="{6208BA81-F3BE-4CA6-88E5-042C96F787B6}" type="presParOf" srcId="{AAE01F3E-AC16-4A9E-95B5-7EB9AFA7B848}" destId="{76F0AEBA-C2CE-4EA3-9314-1BCC1A4A97BF}" srcOrd="0" destOrd="0" presId="urn:microsoft.com/office/officeart/2005/8/layout/hierarchy4"/>
    <dgm:cxn modelId="{6785513F-F3EB-4EF7-9F39-A50444B5AC6D}" type="presParOf" srcId="{AAE01F3E-AC16-4A9E-95B5-7EB9AFA7B848}" destId="{638EB19B-1A30-4B46-AACA-B4B79F2CB0BB}" srcOrd="1" destOrd="0" presId="urn:microsoft.com/office/officeart/2005/8/layout/hierarchy4"/>
    <dgm:cxn modelId="{4B01E22D-C10E-464F-83C7-947DE2E49FA4}" type="presParOf" srcId="{0276A767-8723-4E3D-848F-16CA1EC5B1AD}" destId="{9272F3CB-0C3E-4184-8FB8-C03EA1C8F2FB}" srcOrd="1" destOrd="0" presId="urn:microsoft.com/office/officeart/2005/8/layout/hierarchy4"/>
    <dgm:cxn modelId="{D634ADDA-614B-4D8C-8028-37EC07947019}" type="presParOf" srcId="{0276A767-8723-4E3D-848F-16CA1EC5B1AD}" destId="{803BAB10-97C7-4E2B-BF7D-18381E78A3BF}" srcOrd="2" destOrd="0" presId="urn:microsoft.com/office/officeart/2005/8/layout/hierarchy4"/>
    <dgm:cxn modelId="{63B565D8-69F0-445A-A7DD-148A4D872A84}" type="presParOf" srcId="{803BAB10-97C7-4E2B-BF7D-18381E78A3BF}" destId="{D3F606AA-ED93-46BF-B508-72EA2CB44501}" srcOrd="0" destOrd="0" presId="urn:microsoft.com/office/officeart/2005/8/layout/hierarchy4"/>
    <dgm:cxn modelId="{04A63D47-B44B-433D-9A9D-4DF5FEE7640D}" type="presParOf" srcId="{803BAB10-97C7-4E2B-BF7D-18381E78A3BF}" destId="{0BAF5996-62D9-4817-9A40-EA952E7B32D0}" srcOrd="1" destOrd="0" presId="urn:microsoft.com/office/officeart/2005/8/layout/hierarchy4"/>
    <dgm:cxn modelId="{D6D8948D-F4F0-4C97-908A-FC027F6FD60E}" type="presParOf" srcId="{803BAB10-97C7-4E2B-BF7D-18381E78A3BF}" destId="{65D521B3-4AF3-4716-8579-EE956B206020}" srcOrd="2" destOrd="0" presId="urn:microsoft.com/office/officeart/2005/8/layout/hierarchy4"/>
    <dgm:cxn modelId="{7BF91134-4BDC-4F55-AB64-6E6BA6D535BD}" type="presParOf" srcId="{65D521B3-4AF3-4716-8579-EE956B206020}" destId="{5F8188DE-D428-4E7B-A4B4-36805D9E5BA6}" srcOrd="0" destOrd="0" presId="urn:microsoft.com/office/officeart/2005/8/layout/hierarchy4"/>
    <dgm:cxn modelId="{29C36F3C-24E3-4D26-83F2-7CAB2E816CD2}" type="presParOf" srcId="{5F8188DE-D428-4E7B-A4B4-36805D9E5BA6}" destId="{F3F90F2F-B753-4B78-90CE-BC2EDEB50D2F}" srcOrd="0" destOrd="0" presId="urn:microsoft.com/office/officeart/2005/8/layout/hierarchy4"/>
    <dgm:cxn modelId="{77E61AE2-B6EB-453F-AB2B-E4B38273C95C}" type="presParOf" srcId="{5F8188DE-D428-4E7B-A4B4-36805D9E5BA6}" destId="{56701C24-64A1-46E5-85A4-15D85E6BF3CB}" srcOrd="1" destOrd="0" presId="urn:microsoft.com/office/officeart/2005/8/layout/hierarchy4"/>
    <dgm:cxn modelId="{24445FDA-0BF0-4E1F-AA0A-B110BE9CDD68}" type="presParOf" srcId="{65D521B3-4AF3-4716-8579-EE956B206020}" destId="{6C27C91F-D4BA-4E7A-9B00-0E07EE5AEC61}" srcOrd="1" destOrd="0" presId="urn:microsoft.com/office/officeart/2005/8/layout/hierarchy4"/>
    <dgm:cxn modelId="{29018159-9BEB-4049-AF08-B687CFDB942C}" type="presParOf" srcId="{65D521B3-4AF3-4716-8579-EE956B206020}" destId="{C3838759-BC8D-4081-86E9-01D645A31B90}" srcOrd="2" destOrd="0" presId="urn:microsoft.com/office/officeart/2005/8/layout/hierarchy4"/>
    <dgm:cxn modelId="{3D66D514-2BAA-4C58-8A6F-2A94EB4C8FC8}" type="presParOf" srcId="{C3838759-BC8D-4081-86E9-01D645A31B90}" destId="{6E1151BE-78F3-412D-97A6-97E7CF720DEE}" srcOrd="0" destOrd="0" presId="urn:microsoft.com/office/officeart/2005/8/layout/hierarchy4"/>
    <dgm:cxn modelId="{B4FEB468-1A92-4833-A342-FBEE3DCA9826}" type="presParOf" srcId="{C3838759-BC8D-4081-86E9-01D645A31B90}" destId="{453884A6-0DE3-4050-92A2-51A7201EFD35}" srcOrd="1" destOrd="0" presId="urn:microsoft.com/office/officeart/2005/8/layout/hierarchy4"/>
  </dgm:cxnLst>
  <dgm:bg/>
  <dgm:whole/>
</dgm:dataModel>
</file>

<file path=ppt/diagrams/data94.xml><?xml version="1.0" encoding="utf-8"?>
<dgm:dataModel xmlns:dgm="http://schemas.openxmlformats.org/drawingml/2006/diagram" xmlns:a="http://schemas.openxmlformats.org/drawingml/2006/main">
  <dgm:ptLst>
    <dgm:pt modelId="{6FF33F29-34EF-43CE-918B-1ADC6606BB9C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1DF5ACC7-22CA-4A33-B3EC-C05EA86A2250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800" i="1" dirty="0" smtClean="0"/>
            <a:t>Francisco Guzmán y Ruiz</a:t>
          </a:r>
          <a:endParaRPr lang="es-CO" sz="2800" i="1" dirty="0"/>
        </a:p>
      </dgm:t>
    </dgm:pt>
    <dgm:pt modelId="{1228E462-A098-4C4A-9202-4E2E330E1C06}" type="parTrans" cxnId="{178792DD-D0F6-446E-9942-CD8C482D7E00}">
      <dgm:prSet/>
      <dgm:spPr/>
      <dgm:t>
        <a:bodyPr/>
        <a:lstStyle/>
        <a:p>
          <a:endParaRPr lang="es-CO"/>
        </a:p>
      </dgm:t>
    </dgm:pt>
    <dgm:pt modelId="{63007652-4553-44F4-A62D-74835D50C948}" type="sibTrans" cxnId="{178792DD-D0F6-446E-9942-CD8C482D7E00}">
      <dgm:prSet/>
      <dgm:spPr/>
      <dgm:t>
        <a:bodyPr/>
        <a:lstStyle/>
        <a:p>
          <a:endParaRPr lang="es-CO"/>
        </a:p>
      </dgm:t>
    </dgm:pt>
    <dgm:pt modelId="{6A515F2B-4FC1-453C-9CFB-BC96A2FA8E8D}">
      <dgm:prSet phldrT="[Texto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Francisco                             de Guzmán y Céspedes</a:t>
          </a:r>
          <a:endParaRPr lang="es-CO" sz="2000" dirty="0"/>
        </a:p>
      </dgm:t>
    </dgm:pt>
    <dgm:pt modelId="{362885C2-489D-41B9-8A34-D259CDAD82D6}" type="parTrans" cxnId="{563B2625-BEA1-4610-8288-5E868045E5DB}">
      <dgm:prSet/>
      <dgm:spPr/>
      <dgm:t>
        <a:bodyPr/>
        <a:lstStyle/>
        <a:p>
          <a:endParaRPr lang="es-CO"/>
        </a:p>
      </dgm:t>
    </dgm:pt>
    <dgm:pt modelId="{F692722F-3D6E-42CE-93ED-19D5C7EEED15}" type="sibTrans" cxnId="{563B2625-BEA1-4610-8288-5E868045E5DB}">
      <dgm:prSet/>
      <dgm:spPr/>
      <dgm:t>
        <a:bodyPr/>
        <a:lstStyle/>
        <a:p>
          <a:endParaRPr lang="es-CO"/>
        </a:p>
      </dgm:t>
    </dgm:pt>
    <dgm:pt modelId="{FA001608-3674-452F-B618-1FA7CE12F058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Francisca Ruiz y Zurita</a:t>
          </a:r>
          <a:endParaRPr lang="es-CO" sz="2000" dirty="0"/>
        </a:p>
      </dgm:t>
    </dgm:pt>
    <dgm:pt modelId="{4B195E6F-0206-406C-9BAD-CB3FF612A201}" type="parTrans" cxnId="{042054C6-510D-46B8-BD69-551E16CA9227}">
      <dgm:prSet/>
      <dgm:spPr/>
      <dgm:t>
        <a:bodyPr/>
        <a:lstStyle/>
        <a:p>
          <a:endParaRPr lang="es-CO"/>
        </a:p>
      </dgm:t>
    </dgm:pt>
    <dgm:pt modelId="{FDFA8ED0-3E27-4F83-848D-5216888019D3}" type="sibTrans" cxnId="{042054C6-510D-46B8-BD69-551E16CA9227}">
      <dgm:prSet/>
      <dgm:spPr/>
      <dgm:t>
        <a:bodyPr/>
        <a:lstStyle/>
        <a:p>
          <a:endParaRPr lang="es-CO"/>
        </a:p>
      </dgm:t>
    </dgm:pt>
    <dgm:pt modelId="{E5EC8533-2B35-44C9-BBD4-CD6016F7C01A}">
      <dgm:prSet phldrT="[Texto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Francisco Ruiz</a:t>
          </a:r>
          <a:endParaRPr lang="es-CO" sz="2000" dirty="0"/>
        </a:p>
      </dgm:t>
    </dgm:pt>
    <dgm:pt modelId="{F6F24666-5F0C-437B-BD9F-E0C9D6754A34}" type="parTrans" cxnId="{903A3192-DF5A-451D-8F93-FD34072E79EF}">
      <dgm:prSet/>
      <dgm:spPr/>
      <dgm:t>
        <a:bodyPr/>
        <a:lstStyle/>
        <a:p>
          <a:endParaRPr lang="es-CO"/>
        </a:p>
      </dgm:t>
    </dgm:pt>
    <dgm:pt modelId="{1A1B4A9C-C8B4-4385-8D83-6A1D2E26DA40}" type="sibTrans" cxnId="{903A3192-DF5A-451D-8F93-FD34072E79EF}">
      <dgm:prSet/>
      <dgm:spPr/>
      <dgm:t>
        <a:bodyPr/>
        <a:lstStyle/>
        <a:p>
          <a:endParaRPr lang="es-CO"/>
        </a:p>
      </dgm:t>
    </dgm:pt>
    <dgm:pt modelId="{6B4E8787-1403-4CA0-9742-35AA6237C4DD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CO" sz="2000" dirty="0" smtClean="0"/>
            <a:t>Mariana De Zurita</a:t>
          </a:r>
          <a:endParaRPr lang="es-CO" sz="2000" dirty="0"/>
        </a:p>
      </dgm:t>
    </dgm:pt>
    <dgm:pt modelId="{67E33615-F4C1-44EB-9A4C-041F5FFAC2F8}" type="parTrans" cxnId="{2C8CE4A6-E4CA-496D-9133-D1048F924764}">
      <dgm:prSet/>
      <dgm:spPr/>
      <dgm:t>
        <a:bodyPr/>
        <a:lstStyle/>
        <a:p>
          <a:endParaRPr lang="es-CO"/>
        </a:p>
      </dgm:t>
    </dgm:pt>
    <dgm:pt modelId="{DB21E04C-E69C-4336-8A45-EBE26797BEE3}" type="sibTrans" cxnId="{2C8CE4A6-E4CA-496D-9133-D1048F924764}">
      <dgm:prSet/>
      <dgm:spPr/>
      <dgm:t>
        <a:bodyPr/>
        <a:lstStyle/>
        <a:p>
          <a:endParaRPr lang="es-CO"/>
        </a:p>
      </dgm:t>
    </dgm:pt>
    <dgm:pt modelId="{71045D03-7E2F-4B87-804C-F40BE384847E}" type="pres">
      <dgm:prSet presAssocID="{6FF33F29-34EF-43CE-918B-1ADC6606BB9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196F9012-205C-41CE-80B7-579D24B398CE}" type="pres">
      <dgm:prSet presAssocID="{1DF5ACC7-22CA-4A33-B3EC-C05EA86A2250}" presName="vertOne" presStyleCnt="0"/>
      <dgm:spPr/>
    </dgm:pt>
    <dgm:pt modelId="{DE794BBF-3750-4136-8FD7-EC6EFECD552D}" type="pres">
      <dgm:prSet presAssocID="{1DF5ACC7-22CA-4A33-B3EC-C05EA86A2250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5B9426CB-6286-4A58-B6B6-C4F511E612D3}" type="pres">
      <dgm:prSet presAssocID="{1DF5ACC7-22CA-4A33-B3EC-C05EA86A2250}" presName="parTransOne" presStyleCnt="0"/>
      <dgm:spPr/>
    </dgm:pt>
    <dgm:pt modelId="{BDFAD866-C8F8-4F69-BA5B-DF07F98051D8}" type="pres">
      <dgm:prSet presAssocID="{1DF5ACC7-22CA-4A33-B3EC-C05EA86A2250}" presName="horzOne" presStyleCnt="0"/>
      <dgm:spPr/>
    </dgm:pt>
    <dgm:pt modelId="{D0DBCB34-5267-4A66-9BC2-68B0A37FA2AD}" type="pres">
      <dgm:prSet presAssocID="{6A515F2B-4FC1-453C-9CFB-BC96A2FA8E8D}" presName="vertTwo" presStyleCnt="0"/>
      <dgm:spPr/>
    </dgm:pt>
    <dgm:pt modelId="{91065979-47AA-47CE-8E22-D71D63354473}" type="pres">
      <dgm:prSet presAssocID="{6A515F2B-4FC1-453C-9CFB-BC96A2FA8E8D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830BD6CC-F3EE-46CF-8553-68E2F6613423}" type="pres">
      <dgm:prSet presAssocID="{6A515F2B-4FC1-453C-9CFB-BC96A2FA8E8D}" presName="horzTwo" presStyleCnt="0"/>
      <dgm:spPr/>
    </dgm:pt>
    <dgm:pt modelId="{2760A544-6F5D-4269-965C-82E972894EDF}" type="pres">
      <dgm:prSet presAssocID="{F692722F-3D6E-42CE-93ED-19D5C7EEED15}" presName="sibSpaceTwo" presStyleCnt="0"/>
      <dgm:spPr/>
    </dgm:pt>
    <dgm:pt modelId="{5BE261EC-8262-4D87-BCCE-EA1E8EAB439B}" type="pres">
      <dgm:prSet presAssocID="{FA001608-3674-452F-B618-1FA7CE12F058}" presName="vertTwo" presStyleCnt="0"/>
      <dgm:spPr/>
    </dgm:pt>
    <dgm:pt modelId="{9A7EF412-789B-42BD-9E6F-B7B1D8DE3202}" type="pres">
      <dgm:prSet presAssocID="{FA001608-3674-452F-B618-1FA7CE12F058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9E229A3C-364C-4B37-A5A6-35A4D2D8C15F}" type="pres">
      <dgm:prSet presAssocID="{FA001608-3674-452F-B618-1FA7CE12F058}" presName="parTransTwo" presStyleCnt="0"/>
      <dgm:spPr/>
    </dgm:pt>
    <dgm:pt modelId="{BC3D9DEC-7B9F-43BC-A929-BFD98987D4BD}" type="pres">
      <dgm:prSet presAssocID="{FA001608-3674-452F-B618-1FA7CE12F058}" presName="horzTwo" presStyleCnt="0"/>
      <dgm:spPr/>
    </dgm:pt>
    <dgm:pt modelId="{FC173609-8BE7-453E-8FEE-A628BF51EAD6}" type="pres">
      <dgm:prSet presAssocID="{E5EC8533-2B35-44C9-BBD4-CD6016F7C01A}" presName="vertThree" presStyleCnt="0"/>
      <dgm:spPr/>
    </dgm:pt>
    <dgm:pt modelId="{A6B937FC-A123-4AA6-9AE7-DA4F303BB838}" type="pres">
      <dgm:prSet presAssocID="{E5EC8533-2B35-44C9-BBD4-CD6016F7C01A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A302B2D3-83EB-4BF4-A352-AE74E986B271}" type="pres">
      <dgm:prSet presAssocID="{E5EC8533-2B35-44C9-BBD4-CD6016F7C01A}" presName="horzThree" presStyleCnt="0"/>
      <dgm:spPr/>
    </dgm:pt>
    <dgm:pt modelId="{00A0107E-769E-4EB7-ADE4-7DACFB1A1028}" type="pres">
      <dgm:prSet presAssocID="{1A1B4A9C-C8B4-4385-8D83-6A1D2E26DA40}" presName="sibSpaceThree" presStyleCnt="0"/>
      <dgm:spPr/>
    </dgm:pt>
    <dgm:pt modelId="{892CBFF4-53FD-4953-BEA0-C3865C2C8DBA}" type="pres">
      <dgm:prSet presAssocID="{6B4E8787-1403-4CA0-9742-35AA6237C4DD}" presName="vertThree" presStyleCnt="0"/>
      <dgm:spPr/>
    </dgm:pt>
    <dgm:pt modelId="{225BF2A7-3181-484F-9599-254465F4753C}" type="pres">
      <dgm:prSet presAssocID="{6B4E8787-1403-4CA0-9742-35AA6237C4DD}" presName="txThre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4DDF5F6F-F077-42C1-83AA-8391EC9567CD}" type="pres">
      <dgm:prSet presAssocID="{6B4E8787-1403-4CA0-9742-35AA6237C4DD}" presName="horzThree" presStyleCnt="0"/>
      <dgm:spPr/>
    </dgm:pt>
  </dgm:ptLst>
  <dgm:cxnLst>
    <dgm:cxn modelId="{94D35809-1955-456A-8BB0-1F4BBDC441AE}" type="presOf" srcId="{6FF33F29-34EF-43CE-918B-1ADC6606BB9C}" destId="{71045D03-7E2F-4B87-804C-F40BE384847E}" srcOrd="0" destOrd="0" presId="urn:microsoft.com/office/officeart/2005/8/layout/hierarchy4"/>
    <dgm:cxn modelId="{013E1040-FF8F-4462-A1C6-ABE7F240274C}" type="presOf" srcId="{6A515F2B-4FC1-453C-9CFB-BC96A2FA8E8D}" destId="{91065979-47AA-47CE-8E22-D71D63354473}" srcOrd="0" destOrd="0" presId="urn:microsoft.com/office/officeart/2005/8/layout/hierarchy4"/>
    <dgm:cxn modelId="{903A3192-DF5A-451D-8F93-FD34072E79EF}" srcId="{FA001608-3674-452F-B618-1FA7CE12F058}" destId="{E5EC8533-2B35-44C9-BBD4-CD6016F7C01A}" srcOrd="0" destOrd="0" parTransId="{F6F24666-5F0C-437B-BD9F-E0C9D6754A34}" sibTransId="{1A1B4A9C-C8B4-4385-8D83-6A1D2E26DA40}"/>
    <dgm:cxn modelId="{178792DD-D0F6-446E-9942-CD8C482D7E00}" srcId="{6FF33F29-34EF-43CE-918B-1ADC6606BB9C}" destId="{1DF5ACC7-22CA-4A33-B3EC-C05EA86A2250}" srcOrd="0" destOrd="0" parTransId="{1228E462-A098-4C4A-9202-4E2E330E1C06}" sibTransId="{63007652-4553-44F4-A62D-74835D50C948}"/>
    <dgm:cxn modelId="{2C8CE4A6-E4CA-496D-9133-D1048F924764}" srcId="{FA001608-3674-452F-B618-1FA7CE12F058}" destId="{6B4E8787-1403-4CA0-9742-35AA6237C4DD}" srcOrd="1" destOrd="0" parTransId="{67E33615-F4C1-44EB-9A4C-041F5FFAC2F8}" sibTransId="{DB21E04C-E69C-4336-8A45-EBE26797BEE3}"/>
    <dgm:cxn modelId="{5AF8C372-44AB-4FCD-9472-5E85E6D0893B}" type="presOf" srcId="{6B4E8787-1403-4CA0-9742-35AA6237C4DD}" destId="{225BF2A7-3181-484F-9599-254465F4753C}" srcOrd="0" destOrd="0" presId="urn:microsoft.com/office/officeart/2005/8/layout/hierarchy4"/>
    <dgm:cxn modelId="{F01822F8-8C91-45F3-8935-2C1DBA8D3E68}" type="presOf" srcId="{FA001608-3674-452F-B618-1FA7CE12F058}" destId="{9A7EF412-789B-42BD-9E6F-B7B1D8DE3202}" srcOrd="0" destOrd="0" presId="urn:microsoft.com/office/officeart/2005/8/layout/hierarchy4"/>
    <dgm:cxn modelId="{563B2625-BEA1-4610-8288-5E868045E5DB}" srcId="{1DF5ACC7-22CA-4A33-B3EC-C05EA86A2250}" destId="{6A515F2B-4FC1-453C-9CFB-BC96A2FA8E8D}" srcOrd="0" destOrd="0" parTransId="{362885C2-489D-41B9-8A34-D259CDAD82D6}" sibTransId="{F692722F-3D6E-42CE-93ED-19D5C7EEED15}"/>
    <dgm:cxn modelId="{D4962620-30FE-40E2-B157-837849147568}" type="presOf" srcId="{E5EC8533-2B35-44C9-BBD4-CD6016F7C01A}" destId="{A6B937FC-A123-4AA6-9AE7-DA4F303BB838}" srcOrd="0" destOrd="0" presId="urn:microsoft.com/office/officeart/2005/8/layout/hierarchy4"/>
    <dgm:cxn modelId="{F468DDCA-6257-4148-8B64-EE05D803FA70}" type="presOf" srcId="{1DF5ACC7-22CA-4A33-B3EC-C05EA86A2250}" destId="{DE794BBF-3750-4136-8FD7-EC6EFECD552D}" srcOrd="0" destOrd="0" presId="urn:microsoft.com/office/officeart/2005/8/layout/hierarchy4"/>
    <dgm:cxn modelId="{042054C6-510D-46B8-BD69-551E16CA9227}" srcId="{1DF5ACC7-22CA-4A33-B3EC-C05EA86A2250}" destId="{FA001608-3674-452F-B618-1FA7CE12F058}" srcOrd="1" destOrd="0" parTransId="{4B195E6F-0206-406C-9BAD-CB3FF612A201}" sibTransId="{FDFA8ED0-3E27-4F83-848D-5216888019D3}"/>
    <dgm:cxn modelId="{48387835-3FF9-4989-B9F7-BC04680BC15B}" type="presParOf" srcId="{71045D03-7E2F-4B87-804C-F40BE384847E}" destId="{196F9012-205C-41CE-80B7-579D24B398CE}" srcOrd="0" destOrd="0" presId="urn:microsoft.com/office/officeart/2005/8/layout/hierarchy4"/>
    <dgm:cxn modelId="{121D5C6E-E134-4EBF-8806-5D7570067F62}" type="presParOf" srcId="{196F9012-205C-41CE-80B7-579D24B398CE}" destId="{DE794BBF-3750-4136-8FD7-EC6EFECD552D}" srcOrd="0" destOrd="0" presId="urn:microsoft.com/office/officeart/2005/8/layout/hierarchy4"/>
    <dgm:cxn modelId="{8DD578BB-687D-4778-A0D3-6BDCBD555FDB}" type="presParOf" srcId="{196F9012-205C-41CE-80B7-579D24B398CE}" destId="{5B9426CB-6286-4A58-B6B6-C4F511E612D3}" srcOrd="1" destOrd="0" presId="urn:microsoft.com/office/officeart/2005/8/layout/hierarchy4"/>
    <dgm:cxn modelId="{1A227CA6-CEBA-4C7D-A3C6-5B4D9438ACF4}" type="presParOf" srcId="{196F9012-205C-41CE-80B7-579D24B398CE}" destId="{BDFAD866-C8F8-4F69-BA5B-DF07F98051D8}" srcOrd="2" destOrd="0" presId="urn:microsoft.com/office/officeart/2005/8/layout/hierarchy4"/>
    <dgm:cxn modelId="{069DC9D3-407A-4B8C-AF5D-7E68B1697EB4}" type="presParOf" srcId="{BDFAD866-C8F8-4F69-BA5B-DF07F98051D8}" destId="{D0DBCB34-5267-4A66-9BC2-68B0A37FA2AD}" srcOrd="0" destOrd="0" presId="urn:microsoft.com/office/officeart/2005/8/layout/hierarchy4"/>
    <dgm:cxn modelId="{EB790BD5-A7F8-4470-B488-FEB1D1F3932D}" type="presParOf" srcId="{D0DBCB34-5267-4A66-9BC2-68B0A37FA2AD}" destId="{91065979-47AA-47CE-8E22-D71D63354473}" srcOrd="0" destOrd="0" presId="urn:microsoft.com/office/officeart/2005/8/layout/hierarchy4"/>
    <dgm:cxn modelId="{3A06CB66-CB90-4E8A-A060-BF901B78736C}" type="presParOf" srcId="{D0DBCB34-5267-4A66-9BC2-68B0A37FA2AD}" destId="{830BD6CC-F3EE-46CF-8553-68E2F6613423}" srcOrd="1" destOrd="0" presId="urn:microsoft.com/office/officeart/2005/8/layout/hierarchy4"/>
    <dgm:cxn modelId="{074807E1-2A07-44CB-AF85-9C361F783A7D}" type="presParOf" srcId="{BDFAD866-C8F8-4F69-BA5B-DF07F98051D8}" destId="{2760A544-6F5D-4269-965C-82E972894EDF}" srcOrd="1" destOrd="0" presId="urn:microsoft.com/office/officeart/2005/8/layout/hierarchy4"/>
    <dgm:cxn modelId="{19DA117B-2282-415F-B138-405E65A06D25}" type="presParOf" srcId="{BDFAD866-C8F8-4F69-BA5B-DF07F98051D8}" destId="{5BE261EC-8262-4D87-BCCE-EA1E8EAB439B}" srcOrd="2" destOrd="0" presId="urn:microsoft.com/office/officeart/2005/8/layout/hierarchy4"/>
    <dgm:cxn modelId="{D240E308-BC3E-4C51-BCE8-378A858CDF55}" type="presParOf" srcId="{5BE261EC-8262-4D87-BCCE-EA1E8EAB439B}" destId="{9A7EF412-789B-42BD-9E6F-B7B1D8DE3202}" srcOrd="0" destOrd="0" presId="urn:microsoft.com/office/officeart/2005/8/layout/hierarchy4"/>
    <dgm:cxn modelId="{A7C67AE7-AAD3-4F04-8B5A-5F09C87D5B1A}" type="presParOf" srcId="{5BE261EC-8262-4D87-BCCE-EA1E8EAB439B}" destId="{9E229A3C-364C-4B37-A5A6-35A4D2D8C15F}" srcOrd="1" destOrd="0" presId="urn:microsoft.com/office/officeart/2005/8/layout/hierarchy4"/>
    <dgm:cxn modelId="{FD051E33-2342-495B-9E24-D663FD9E0C31}" type="presParOf" srcId="{5BE261EC-8262-4D87-BCCE-EA1E8EAB439B}" destId="{BC3D9DEC-7B9F-43BC-A929-BFD98987D4BD}" srcOrd="2" destOrd="0" presId="urn:microsoft.com/office/officeart/2005/8/layout/hierarchy4"/>
    <dgm:cxn modelId="{B3D9E70B-CE7E-47A0-BCB4-B730176704B3}" type="presParOf" srcId="{BC3D9DEC-7B9F-43BC-A929-BFD98987D4BD}" destId="{FC173609-8BE7-453E-8FEE-A628BF51EAD6}" srcOrd="0" destOrd="0" presId="urn:microsoft.com/office/officeart/2005/8/layout/hierarchy4"/>
    <dgm:cxn modelId="{A334BB79-902B-4A9E-891F-3AA1B6AB6E2A}" type="presParOf" srcId="{FC173609-8BE7-453E-8FEE-A628BF51EAD6}" destId="{A6B937FC-A123-4AA6-9AE7-DA4F303BB838}" srcOrd="0" destOrd="0" presId="urn:microsoft.com/office/officeart/2005/8/layout/hierarchy4"/>
    <dgm:cxn modelId="{03E9A6C0-8E83-4C0B-9A58-A457EA5A96CA}" type="presParOf" srcId="{FC173609-8BE7-453E-8FEE-A628BF51EAD6}" destId="{A302B2D3-83EB-4BF4-A352-AE74E986B271}" srcOrd="1" destOrd="0" presId="urn:microsoft.com/office/officeart/2005/8/layout/hierarchy4"/>
    <dgm:cxn modelId="{855EB511-70F9-4039-ABE3-4AEC276208C7}" type="presParOf" srcId="{BC3D9DEC-7B9F-43BC-A929-BFD98987D4BD}" destId="{00A0107E-769E-4EB7-ADE4-7DACFB1A1028}" srcOrd="1" destOrd="0" presId="urn:microsoft.com/office/officeart/2005/8/layout/hierarchy4"/>
    <dgm:cxn modelId="{C930835E-4412-4A1C-AA25-1F699EC1F5BC}" type="presParOf" srcId="{BC3D9DEC-7B9F-43BC-A929-BFD98987D4BD}" destId="{892CBFF4-53FD-4953-BEA0-C3865C2C8DBA}" srcOrd="2" destOrd="0" presId="urn:microsoft.com/office/officeart/2005/8/layout/hierarchy4"/>
    <dgm:cxn modelId="{37D2AFD1-DFAD-4613-9ADC-9F23E48E041B}" type="presParOf" srcId="{892CBFF4-53FD-4953-BEA0-C3865C2C8DBA}" destId="{225BF2A7-3181-484F-9599-254465F4753C}" srcOrd="0" destOrd="0" presId="urn:microsoft.com/office/officeart/2005/8/layout/hierarchy4"/>
    <dgm:cxn modelId="{3999D08E-1524-4BF8-8AFF-81894C8CF8E0}" type="presParOf" srcId="{892CBFF4-53FD-4953-BEA0-C3865C2C8DBA}" destId="{4DDF5F6F-F077-42C1-83AA-8391EC9567CD}" srcOrd="1" destOrd="0" presId="urn:microsoft.com/office/officeart/2005/8/layout/hierarchy4"/>
  </dgm:cxnLst>
  <dgm:bg/>
  <dgm:whole/>
</dgm:dataModel>
</file>

<file path=ppt/diagrams/data95.xml><?xml version="1.0" encoding="utf-8"?>
<dgm:dataModel xmlns:dgm="http://schemas.openxmlformats.org/drawingml/2006/diagram" xmlns:a="http://schemas.openxmlformats.org/drawingml/2006/main">
  <dgm:ptLst>
    <dgm:pt modelId="{E5CC63EA-6020-402F-B827-91196807AF4D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484B5588-892A-4801-87D3-261BAC80E426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800" i="1" dirty="0" smtClean="0"/>
            <a:t>Ana </a:t>
          </a:r>
          <a:r>
            <a:rPr lang="es-CO" sz="2800" i="1" dirty="0" err="1" smtClean="0"/>
            <a:t>Taborda</a:t>
          </a:r>
          <a:r>
            <a:rPr lang="es-CO" sz="2800" i="1" dirty="0" smtClean="0"/>
            <a:t> y Torres</a:t>
          </a:r>
          <a:endParaRPr lang="es-CO" sz="2800" i="1" dirty="0"/>
        </a:p>
      </dgm:t>
    </dgm:pt>
    <dgm:pt modelId="{2E0E3219-F464-43B0-87D8-AFF6F32FE2CB}" type="parTrans" cxnId="{F06EFE60-336A-477F-96BD-4A5C07C0BFDC}">
      <dgm:prSet/>
      <dgm:spPr/>
      <dgm:t>
        <a:bodyPr/>
        <a:lstStyle/>
        <a:p>
          <a:endParaRPr lang="es-CO"/>
        </a:p>
      </dgm:t>
    </dgm:pt>
    <dgm:pt modelId="{DA3DF22D-B6EA-4FD0-988B-FCA4A8A55218}" type="sibTrans" cxnId="{F06EFE60-336A-477F-96BD-4A5C07C0BFDC}">
      <dgm:prSet/>
      <dgm:spPr/>
      <dgm:t>
        <a:bodyPr/>
        <a:lstStyle/>
        <a:p>
          <a:endParaRPr lang="es-CO"/>
        </a:p>
      </dgm:t>
    </dgm:pt>
    <dgm:pt modelId="{28437AEC-C9F5-4C93-8CA5-221E8C82D52B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400" dirty="0" smtClean="0"/>
            <a:t>Juan </a:t>
          </a:r>
          <a:r>
            <a:rPr lang="es-CO" sz="2400" dirty="0" err="1" smtClean="0"/>
            <a:t>Taborda</a:t>
          </a:r>
          <a:r>
            <a:rPr lang="es-CO" sz="2400" dirty="0" smtClean="0"/>
            <a:t> y López</a:t>
          </a:r>
          <a:endParaRPr lang="es-CO" sz="2400" dirty="0"/>
        </a:p>
      </dgm:t>
    </dgm:pt>
    <dgm:pt modelId="{3A97B039-2811-44D1-BFF4-F7A997BB6A9A}" type="parTrans" cxnId="{3C7650FC-4967-401C-AFFE-6517C6D15E2F}">
      <dgm:prSet/>
      <dgm:spPr/>
      <dgm:t>
        <a:bodyPr/>
        <a:lstStyle/>
        <a:p>
          <a:endParaRPr lang="es-CO"/>
        </a:p>
      </dgm:t>
    </dgm:pt>
    <dgm:pt modelId="{410159D7-EA19-4774-9AC4-B07776A3EA71}" type="sibTrans" cxnId="{3C7650FC-4967-401C-AFFE-6517C6D15E2F}">
      <dgm:prSet/>
      <dgm:spPr/>
      <dgm:t>
        <a:bodyPr/>
        <a:lstStyle/>
        <a:p>
          <a:endParaRPr lang="es-CO"/>
        </a:p>
      </dgm:t>
    </dgm:pt>
    <dgm:pt modelId="{15AA9072-1E8B-4EF5-895C-B894A7AECA04}">
      <dgm:prSet phldrT="[Texto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Juan                    </a:t>
          </a:r>
          <a:r>
            <a:rPr lang="es-CO" sz="2000" dirty="0" err="1" smtClean="0"/>
            <a:t>Taborda</a:t>
          </a:r>
          <a:endParaRPr lang="es-CO" sz="2000" dirty="0"/>
        </a:p>
      </dgm:t>
    </dgm:pt>
    <dgm:pt modelId="{877D894C-231D-4B27-9E88-7540E71CD054}" type="parTrans" cxnId="{2152A971-B3BF-4C71-B5C6-4A1D945F9431}">
      <dgm:prSet/>
      <dgm:spPr/>
      <dgm:t>
        <a:bodyPr/>
        <a:lstStyle/>
        <a:p>
          <a:endParaRPr lang="es-CO"/>
        </a:p>
      </dgm:t>
    </dgm:pt>
    <dgm:pt modelId="{5D603B71-6435-4AC7-81B1-CB5C38FC2A95}" type="sibTrans" cxnId="{2152A971-B3BF-4C71-B5C6-4A1D945F9431}">
      <dgm:prSet/>
      <dgm:spPr/>
      <dgm:t>
        <a:bodyPr/>
        <a:lstStyle/>
        <a:p>
          <a:endParaRPr lang="es-CO"/>
        </a:p>
      </dgm:t>
    </dgm:pt>
    <dgm:pt modelId="{EF17DA66-0DB1-43BF-864A-1501CC692331}">
      <dgm:prSet phldrT="[Texto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Leonor                  López de </a:t>
          </a:r>
          <a:r>
            <a:rPr lang="es-CO" sz="2000" dirty="0" err="1" smtClean="0"/>
            <a:t>Santofimia</a:t>
          </a:r>
          <a:endParaRPr lang="es-CO" sz="2000" dirty="0"/>
        </a:p>
      </dgm:t>
    </dgm:pt>
    <dgm:pt modelId="{D18CB7B1-91B2-4635-B60E-BE59BFA58366}" type="parTrans" cxnId="{8C22E4EF-B022-42FA-AE22-1C5ED1B671A7}">
      <dgm:prSet/>
      <dgm:spPr/>
      <dgm:t>
        <a:bodyPr/>
        <a:lstStyle/>
        <a:p>
          <a:endParaRPr lang="es-CO"/>
        </a:p>
      </dgm:t>
    </dgm:pt>
    <dgm:pt modelId="{5AE8D057-65CF-4B10-ABA9-3FD1A931F86D}" type="sibTrans" cxnId="{8C22E4EF-B022-42FA-AE22-1C5ED1B671A7}">
      <dgm:prSet/>
      <dgm:spPr/>
      <dgm:t>
        <a:bodyPr/>
        <a:lstStyle/>
        <a:p>
          <a:endParaRPr lang="es-CO"/>
        </a:p>
      </dgm:t>
    </dgm:pt>
    <dgm:pt modelId="{230CFEA4-F1F1-4485-B029-C449733C2823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400" dirty="0" smtClean="0"/>
            <a:t>Jerónima de Torres</a:t>
          </a:r>
          <a:endParaRPr lang="es-CO" sz="2400" dirty="0"/>
        </a:p>
      </dgm:t>
    </dgm:pt>
    <dgm:pt modelId="{3836750D-1B57-454E-A3CD-83BCA03A1DAB}" type="parTrans" cxnId="{0CAE1E55-7DE6-42BF-8FDA-1CD352C8020E}">
      <dgm:prSet/>
      <dgm:spPr/>
      <dgm:t>
        <a:bodyPr/>
        <a:lstStyle/>
        <a:p>
          <a:endParaRPr lang="es-CO"/>
        </a:p>
      </dgm:t>
    </dgm:pt>
    <dgm:pt modelId="{D293B86D-5697-44B2-B41F-DF091E10969A}" type="sibTrans" cxnId="{0CAE1E55-7DE6-42BF-8FDA-1CD352C8020E}">
      <dgm:prSet/>
      <dgm:spPr/>
      <dgm:t>
        <a:bodyPr/>
        <a:lstStyle/>
        <a:p>
          <a:endParaRPr lang="es-CO"/>
        </a:p>
      </dgm:t>
    </dgm:pt>
    <dgm:pt modelId="{3E7DC0D7-9B91-45DB-A834-D81533DE1875}">
      <dgm:prSet phldrT="[Texto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Jerónimo                    de Torres</a:t>
          </a:r>
          <a:endParaRPr lang="es-CO" sz="2000" dirty="0"/>
        </a:p>
      </dgm:t>
    </dgm:pt>
    <dgm:pt modelId="{8FACE469-A13A-4DBE-BC87-66747751671D}" type="parTrans" cxnId="{7AD926EA-66DC-4E5F-AD1E-09A00CB30EBB}">
      <dgm:prSet/>
      <dgm:spPr/>
      <dgm:t>
        <a:bodyPr/>
        <a:lstStyle/>
        <a:p>
          <a:endParaRPr lang="es-CO"/>
        </a:p>
      </dgm:t>
    </dgm:pt>
    <dgm:pt modelId="{31D6E5DB-0BC0-4D9B-B456-81324E34BE94}" type="sibTrans" cxnId="{7AD926EA-66DC-4E5F-AD1E-09A00CB30EBB}">
      <dgm:prSet/>
      <dgm:spPr/>
      <dgm:t>
        <a:bodyPr/>
        <a:lstStyle/>
        <a:p>
          <a:endParaRPr lang="es-CO"/>
        </a:p>
      </dgm:t>
    </dgm:pt>
    <dgm:pt modelId="{B657EA79-0033-42B6-9177-50E935F65CF3}">
      <dgm:prSet/>
      <dgm:spPr>
        <a:solidFill>
          <a:schemeClr val="tx1"/>
        </a:solidFill>
      </dgm:spPr>
      <dgm:t>
        <a:bodyPr/>
        <a:lstStyle/>
        <a:p>
          <a:endParaRPr lang="es-CO" dirty="0"/>
        </a:p>
      </dgm:t>
    </dgm:pt>
    <dgm:pt modelId="{5A1635E8-31A5-4FE1-B000-910B7535DEB9}" type="parTrans" cxnId="{C0B59CD2-922E-4221-BAB7-4D65FB281D28}">
      <dgm:prSet/>
      <dgm:spPr/>
      <dgm:t>
        <a:bodyPr/>
        <a:lstStyle/>
        <a:p>
          <a:endParaRPr lang="es-CO"/>
        </a:p>
      </dgm:t>
    </dgm:pt>
    <dgm:pt modelId="{963AB205-912C-455C-A67A-6829C5A8DDF5}" type="sibTrans" cxnId="{C0B59CD2-922E-4221-BAB7-4D65FB281D28}">
      <dgm:prSet/>
      <dgm:spPr/>
      <dgm:t>
        <a:bodyPr/>
        <a:lstStyle/>
        <a:p>
          <a:endParaRPr lang="es-CO"/>
        </a:p>
      </dgm:t>
    </dgm:pt>
    <dgm:pt modelId="{3307486C-B73F-43A7-82FB-075558C5AD61}" type="pres">
      <dgm:prSet presAssocID="{E5CC63EA-6020-402F-B827-91196807AF4D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9AECEF36-EBF0-4346-8071-C6B1AE7CE00C}" type="pres">
      <dgm:prSet presAssocID="{484B5588-892A-4801-87D3-261BAC80E426}" presName="vertOne" presStyleCnt="0"/>
      <dgm:spPr/>
    </dgm:pt>
    <dgm:pt modelId="{9FAE4BEA-FD8E-42AE-BFE3-2ED6E52CF834}" type="pres">
      <dgm:prSet presAssocID="{484B5588-892A-4801-87D3-261BAC80E426}" presName="txOne" presStyleLbl="node0" presStyleIdx="0" presStyleCnt="1" custLinFactNeighborX="-2122" custLinFactNeighborY="2913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5CAB96B9-9CD1-452A-95CF-EA23A402E82D}" type="pres">
      <dgm:prSet presAssocID="{484B5588-892A-4801-87D3-261BAC80E426}" presName="parTransOne" presStyleCnt="0"/>
      <dgm:spPr/>
    </dgm:pt>
    <dgm:pt modelId="{172FE301-A981-4D10-ACF4-4080802552F2}" type="pres">
      <dgm:prSet presAssocID="{484B5588-892A-4801-87D3-261BAC80E426}" presName="horzOne" presStyleCnt="0"/>
      <dgm:spPr/>
    </dgm:pt>
    <dgm:pt modelId="{3358A550-A6DF-416A-8FEE-ABCC9827BB57}" type="pres">
      <dgm:prSet presAssocID="{28437AEC-C9F5-4C93-8CA5-221E8C82D52B}" presName="vertTwo" presStyleCnt="0"/>
      <dgm:spPr/>
    </dgm:pt>
    <dgm:pt modelId="{06FDE353-9F73-44AA-BB8D-AD11261E9B90}" type="pres">
      <dgm:prSet presAssocID="{28437AEC-C9F5-4C93-8CA5-221E8C82D52B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063B015E-8C38-456C-8489-4A9F5F262B7B}" type="pres">
      <dgm:prSet presAssocID="{28437AEC-C9F5-4C93-8CA5-221E8C82D52B}" presName="parTransTwo" presStyleCnt="0"/>
      <dgm:spPr/>
    </dgm:pt>
    <dgm:pt modelId="{3B4FDAF9-E888-4791-A244-22669239E9CC}" type="pres">
      <dgm:prSet presAssocID="{28437AEC-C9F5-4C93-8CA5-221E8C82D52B}" presName="horzTwo" presStyleCnt="0"/>
      <dgm:spPr/>
    </dgm:pt>
    <dgm:pt modelId="{B5278E9B-C4A6-46A8-8506-F163BA29A59F}" type="pres">
      <dgm:prSet presAssocID="{15AA9072-1E8B-4EF5-895C-B894A7AECA04}" presName="vertThree" presStyleCnt="0"/>
      <dgm:spPr/>
    </dgm:pt>
    <dgm:pt modelId="{CC362573-128C-4603-BBCB-97B036B059D7}" type="pres">
      <dgm:prSet presAssocID="{15AA9072-1E8B-4EF5-895C-B894A7AECA04}" presName="txThre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CF5A7BEC-61F6-4D5B-A3E7-F4643EEEC29C}" type="pres">
      <dgm:prSet presAssocID="{15AA9072-1E8B-4EF5-895C-B894A7AECA04}" presName="horzThree" presStyleCnt="0"/>
      <dgm:spPr/>
    </dgm:pt>
    <dgm:pt modelId="{B12559D8-E04E-4856-8FA7-ACBB2A7C91C7}" type="pres">
      <dgm:prSet presAssocID="{5D603B71-6435-4AC7-81B1-CB5C38FC2A95}" presName="sibSpaceThree" presStyleCnt="0"/>
      <dgm:spPr/>
    </dgm:pt>
    <dgm:pt modelId="{513A277A-B428-469D-AD04-E296E08C3972}" type="pres">
      <dgm:prSet presAssocID="{EF17DA66-0DB1-43BF-864A-1501CC692331}" presName="vertThree" presStyleCnt="0"/>
      <dgm:spPr/>
    </dgm:pt>
    <dgm:pt modelId="{885F0EEF-EA00-4930-A602-27467958392C}" type="pres">
      <dgm:prSet presAssocID="{EF17DA66-0DB1-43BF-864A-1501CC692331}" presName="txThre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952DA563-1FA7-4DD1-B546-F54BA61B6E88}" type="pres">
      <dgm:prSet presAssocID="{EF17DA66-0DB1-43BF-864A-1501CC692331}" presName="horzThree" presStyleCnt="0"/>
      <dgm:spPr/>
    </dgm:pt>
    <dgm:pt modelId="{0E3A1C78-04E0-4568-9D28-87ACB570B146}" type="pres">
      <dgm:prSet presAssocID="{410159D7-EA19-4774-9AC4-B07776A3EA71}" presName="sibSpaceTwo" presStyleCnt="0"/>
      <dgm:spPr/>
    </dgm:pt>
    <dgm:pt modelId="{5F6C2988-E2F7-4971-A4EB-05A8701FE930}" type="pres">
      <dgm:prSet presAssocID="{230CFEA4-F1F1-4485-B029-C449733C2823}" presName="vertTwo" presStyleCnt="0"/>
      <dgm:spPr/>
    </dgm:pt>
    <dgm:pt modelId="{702D8880-7C30-461E-A7D2-6AEB6D1FCC38}" type="pres">
      <dgm:prSet presAssocID="{230CFEA4-F1F1-4485-B029-C449733C2823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5ED100D0-5764-4359-9984-0C542CA74587}" type="pres">
      <dgm:prSet presAssocID="{230CFEA4-F1F1-4485-B029-C449733C2823}" presName="parTransTwo" presStyleCnt="0"/>
      <dgm:spPr/>
    </dgm:pt>
    <dgm:pt modelId="{1188D225-A313-446E-BA5D-38F9C0A5C08A}" type="pres">
      <dgm:prSet presAssocID="{230CFEA4-F1F1-4485-B029-C449733C2823}" presName="horzTwo" presStyleCnt="0"/>
      <dgm:spPr/>
    </dgm:pt>
    <dgm:pt modelId="{B95F9C66-238D-4247-80FB-1FBD01DAB4D0}" type="pres">
      <dgm:prSet presAssocID="{3E7DC0D7-9B91-45DB-A834-D81533DE1875}" presName="vertThree" presStyleCnt="0"/>
      <dgm:spPr/>
    </dgm:pt>
    <dgm:pt modelId="{5CF82DD6-10DE-4A99-8A0E-62C79158F72F}" type="pres">
      <dgm:prSet presAssocID="{3E7DC0D7-9B91-45DB-A834-D81533DE1875}" presName="txThre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7A8FD3B0-B988-406A-9872-C42A41DAF430}" type="pres">
      <dgm:prSet presAssocID="{3E7DC0D7-9B91-45DB-A834-D81533DE1875}" presName="horzThree" presStyleCnt="0"/>
      <dgm:spPr/>
    </dgm:pt>
    <dgm:pt modelId="{DD8DDF2A-D12D-435D-A3AF-67AD22DA9F0C}" type="pres">
      <dgm:prSet presAssocID="{31D6E5DB-0BC0-4D9B-B456-81324E34BE94}" presName="sibSpaceThree" presStyleCnt="0"/>
      <dgm:spPr/>
    </dgm:pt>
    <dgm:pt modelId="{5B51627C-5F9C-43EF-AEFB-22C9EA9073A4}" type="pres">
      <dgm:prSet presAssocID="{B657EA79-0033-42B6-9177-50E935F65CF3}" presName="vertThree" presStyleCnt="0"/>
      <dgm:spPr/>
    </dgm:pt>
    <dgm:pt modelId="{1BBF1601-F3F5-4DB5-BA23-E4C05BC7362F}" type="pres">
      <dgm:prSet presAssocID="{B657EA79-0033-42B6-9177-50E935F65CF3}" presName="txThre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24887B83-BB91-4210-A928-20A722510BDC}" type="pres">
      <dgm:prSet presAssocID="{B657EA79-0033-42B6-9177-50E935F65CF3}" presName="horzThree" presStyleCnt="0"/>
      <dgm:spPr/>
    </dgm:pt>
  </dgm:ptLst>
  <dgm:cxnLst>
    <dgm:cxn modelId="{8C22E4EF-B022-42FA-AE22-1C5ED1B671A7}" srcId="{28437AEC-C9F5-4C93-8CA5-221E8C82D52B}" destId="{EF17DA66-0DB1-43BF-864A-1501CC692331}" srcOrd="1" destOrd="0" parTransId="{D18CB7B1-91B2-4635-B60E-BE59BFA58366}" sibTransId="{5AE8D057-65CF-4B10-ABA9-3FD1A931F86D}"/>
    <dgm:cxn modelId="{DC5E9F05-7280-441D-AB15-C7B4418064A3}" type="presOf" srcId="{EF17DA66-0DB1-43BF-864A-1501CC692331}" destId="{885F0EEF-EA00-4930-A602-27467958392C}" srcOrd="0" destOrd="0" presId="urn:microsoft.com/office/officeart/2005/8/layout/hierarchy4"/>
    <dgm:cxn modelId="{87F986DD-DA0E-4ABF-AD9E-B388E81ACF7F}" type="presOf" srcId="{28437AEC-C9F5-4C93-8CA5-221E8C82D52B}" destId="{06FDE353-9F73-44AA-BB8D-AD11261E9B90}" srcOrd="0" destOrd="0" presId="urn:microsoft.com/office/officeart/2005/8/layout/hierarchy4"/>
    <dgm:cxn modelId="{F06EFE60-336A-477F-96BD-4A5C07C0BFDC}" srcId="{E5CC63EA-6020-402F-B827-91196807AF4D}" destId="{484B5588-892A-4801-87D3-261BAC80E426}" srcOrd="0" destOrd="0" parTransId="{2E0E3219-F464-43B0-87D8-AFF6F32FE2CB}" sibTransId="{DA3DF22D-B6EA-4FD0-988B-FCA4A8A55218}"/>
    <dgm:cxn modelId="{007AF48A-FA2C-4DA4-951E-2E6559E90489}" type="presOf" srcId="{3E7DC0D7-9B91-45DB-A834-D81533DE1875}" destId="{5CF82DD6-10DE-4A99-8A0E-62C79158F72F}" srcOrd="0" destOrd="0" presId="urn:microsoft.com/office/officeart/2005/8/layout/hierarchy4"/>
    <dgm:cxn modelId="{0CAE1E55-7DE6-42BF-8FDA-1CD352C8020E}" srcId="{484B5588-892A-4801-87D3-261BAC80E426}" destId="{230CFEA4-F1F1-4485-B029-C449733C2823}" srcOrd="1" destOrd="0" parTransId="{3836750D-1B57-454E-A3CD-83BCA03A1DAB}" sibTransId="{D293B86D-5697-44B2-B41F-DF091E10969A}"/>
    <dgm:cxn modelId="{76A9BD31-381F-4497-BFFE-288032E693DB}" type="presOf" srcId="{15AA9072-1E8B-4EF5-895C-B894A7AECA04}" destId="{CC362573-128C-4603-BBCB-97B036B059D7}" srcOrd="0" destOrd="0" presId="urn:microsoft.com/office/officeart/2005/8/layout/hierarchy4"/>
    <dgm:cxn modelId="{C405D78D-1CC3-4DC4-8027-4FD64F4491C4}" type="presOf" srcId="{230CFEA4-F1F1-4485-B029-C449733C2823}" destId="{702D8880-7C30-461E-A7D2-6AEB6D1FCC38}" srcOrd="0" destOrd="0" presId="urn:microsoft.com/office/officeart/2005/8/layout/hierarchy4"/>
    <dgm:cxn modelId="{056BC660-F42F-41C2-AE50-2368E2D20D76}" type="presOf" srcId="{484B5588-892A-4801-87D3-261BAC80E426}" destId="{9FAE4BEA-FD8E-42AE-BFE3-2ED6E52CF834}" srcOrd="0" destOrd="0" presId="urn:microsoft.com/office/officeart/2005/8/layout/hierarchy4"/>
    <dgm:cxn modelId="{C0B59CD2-922E-4221-BAB7-4D65FB281D28}" srcId="{230CFEA4-F1F1-4485-B029-C449733C2823}" destId="{B657EA79-0033-42B6-9177-50E935F65CF3}" srcOrd="1" destOrd="0" parTransId="{5A1635E8-31A5-4FE1-B000-910B7535DEB9}" sibTransId="{963AB205-912C-455C-A67A-6829C5A8DDF5}"/>
    <dgm:cxn modelId="{0FDE337C-B5E0-46EB-B86D-34B4AA36CE45}" type="presOf" srcId="{E5CC63EA-6020-402F-B827-91196807AF4D}" destId="{3307486C-B73F-43A7-82FB-075558C5AD61}" srcOrd="0" destOrd="0" presId="urn:microsoft.com/office/officeart/2005/8/layout/hierarchy4"/>
    <dgm:cxn modelId="{1281FA83-A0FB-487C-B467-530AD0A0A232}" type="presOf" srcId="{B657EA79-0033-42B6-9177-50E935F65CF3}" destId="{1BBF1601-F3F5-4DB5-BA23-E4C05BC7362F}" srcOrd="0" destOrd="0" presId="urn:microsoft.com/office/officeart/2005/8/layout/hierarchy4"/>
    <dgm:cxn modelId="{7AD926EA-66DC-4E5F-AD1E-09A00CB30EBB}" srcId="{230CFEA4-F1F1-4485-B029-C449733C2823}" destId="{3E7DC0D7-9B91-45DB-A834-D81533DE1875}" srcOrd="0" destOrd="0" parTransId="{8FACE469-A13A-4DBE-BC87-66747751671D}" sibTransId="{31D6E5DB-0BC0-4D9B-B456-81324E34BE94}"/>
    <dgm:cxn modelId="{2152A971-B3BF-4C71-B5C6-4A1D945F9431}" srcId="{28437AEC-C9F5-4C93-8CA5-221E8C82D52B}" destId="{15AA9072-1E8B-4EF5-895C-B894A7AECA04}" srcOrd="0" destOrd="0" parTransId="{877D894C-231D-4B27-9E88-7540E71CD054}" sibTransId="{5D603B71-6435-4AC7-81B1-CB5C38FC2A95}"/>
    <dgm:cxn modelId="{3C7650FC-4967-401C-AFFE-6517C6D15E2F}" srcId="{484B5588-892A-4801-87D3-261BAC80E426}" destId="{28437AEC-C9F5-4C93-8CA5-221E8C82D52B}" srcOrd="0" destOrd="0" parTransId="{3A97B039-2811-44D1-BFF4-F7A997BB6A9A}" sibTransId="{410159D7-EA19-4774-9AC4-B07776A3EA71}"/>
    <dgm:cxn modelId="{9645E66C-18E0-489C-A0B5-FBBF91A88CA2}" type="presParOf" srcId="{3307486C-B73F-43A7-82FB-075558C5AD61}" destId="{9AECEF36-EBF0-4346-8071-C6B1AE7CE00C}" srcOrd="0" destOrd="0" presId="urn:microsoft.com/office/officeart/2005/8/layout/hierarchy4"/>
    <dgm:cxn modelId="{8A9241D3-50DA-4681-8B28-2800BC5773C8}" type="presParOf" srcId="{9AECEF36-EBF0-4346-8071-C6B1AE7CE00C}" destId="{9FAE4BEA-FD8E-42AE-BFE3-2ED6E52CF834}" srcOrd="0" destOrd="0" presId="urn:microsoft.com/office/officeart/2005/8/layout/hierarchy4"/>
    <dgm:cxn modelId="{7E9AA30A-6A63-4CDF-8878-760575C85E42}" type="presParOf" srcId="{9AECEF36-EBF0-4346-8071-C6B1AE7CE00C}" destId="{5CAB96B9-9CD1-452A-95CF-EA23A402E82D}" srcOrd="1" destOrd="0" presId="urn:microsoft.com/office/officeart/2005/8/layout/hierarchy4"/>
    <dgm:cxn modelId="{028AF67A-8F69-426C-8692-E91C21ED97C1}" type="presParOf" srcId="{9AECEF36-EBF0-4346-8071-C6B1AE7CE00C}" destId="{172FE301-A981-4D10-ACF4-4080802552F2}" srcOrd="2" destOrd="0" presId="urn:microsoft.com/office/officeart/2005/8/layout/hierarchy4"/>
    <dgm:cxn modelId="{48EBECE0-6E2F-4E91-AA71-AD97590403C9}" type="presParOf" srcId="{172FE301-A981-4D10-ACF4-4080802552F2}" destId="{3358A550-A6DF-416A-8FEE-ABCC9827BB57}" srcOrd="0" destOrd="0" presId="urn:microsoft.com/office/officeart/2005/8/layout/hierarchy4"/>
    <dgm:cxn modelId="{26A1CB0B-11EA-4EC7-BEA6-84EF57E4CB66}" type="presParOf" srcId="{3358A550-A6DF-416A-8FEE-ABCC9827BB57}" destId="{06FDE353-9F73-44AA-BB8D-AD11261E9B90}" srcOrd="0" destOrd="0" presId="urn:microsoft.com/office/officeart/2005/8/layout/hierarchy4"/>
    <dgm:cxn modelId="{E7B3878B-AD33-4382-ABFF-4E948DB3AE89}" type="presParOf" srcId="{3358A550-A6DF-416A-8FEE-ABCC9827BB57}" destId="{063B015E-8C38-456C-8489-4A9F5F262B7B}" srcOrd="1" destOrd="0" presId="urn:microsoft.com/office/officeart/2005/8/layout/hierarchy4"/>
    <dgm:cxn modelId="{9549F71A-A4C6-465A-BF80-D2A3254911DB}" type="presParOf" srcId="{3358A550-A6DF-416A-8FEE-ABCC9827BB57}" destId="{3B4FDAF9-E888-4791-A244-22669239E9CC}" srcOrd="2" destOrd="0" presId="urn:microsoft.com/office/officeart/2005/8/layout/hierarchy4"/>
    <dgm:cxn modelId="{835CEE2C-C9CE-4C1C-A477-D3086C0EF23B}" type="presParOf" srcId="{3B4FDAF9-E888-4791-A244-22669239E9CC}" destId="{B5278E9B-C4A6-46A8-8506-F163BA29A59F}" srcOrd="0" destOrd="0" presId="urn:microsoft.com/office/officeart/2005/8/layout/hierarchy4"/>
    <dgm:cxn modelId="{5F39422B-5BC0-4C8C-8672-6CD8A99E2030}" type="presParOf" srcId="{B5278E9B-C4A6-46A8-8506-F163BA29A59F}" destId="{CC362573-128C-4603-BBCB-97B036B059D7}" srcOrd="0" destOrd="0" presId="urn:microsoft.com/office/officeart/2005/8/layout/hierarchy4"/>
    <dgm:cxn modelId="{88A40A24-6D2F-4E06-9CAA-5D679F4BFA52}" type="presParOf" srcId="{B5278E9B-C4A6-46A8-8506-F163BA29A59F}" destId="{CF5A7BEC-61F6-4D5B-A3E7-F4643EEEC29C}" srcOrd="1" destOrd="0" presId="urn:microsoft.com/office/officeart/2005/8/layout/hierarchy4"/>
    <dgm:cxn modelId="{12F5A94F-3EF6-4DB4-A2C6-8B32AEC339DE}" type="presParOf" srcId="{3B4FDAF9-E888-4791-A244-22669239E9CC}" destId="{B12559D8-E04E-4856-8FA7-ACBB2A7C91C7}" srcOrd="1" destOrd="0" presId="urn:microsoft.com/office/officeart/2005/8/layout/hierarchy4"/>
    <dgm:cxn modelId="{F45F6540-E0C9-428E-A125-AFC90B7BD64F}" type="presParOf" srcId="{3B4FDAF9-E888-4791-A244-22669239E9CC}" destId="{513A277A-B428-469D-AD04-E296E08C3972}" srcOrd="2" destOrd="0" presId="urn:microsoft.com/office/officeart/2005/8/layout/hierarchy4"/>
    <dgm:cxn modelId="{5A955CED-1989-4006-92CD-1689FFECE061}" type="presParOf" srcId="{513A277A-B428-469D-AD04-E296E08C3972}" destId="{885F0EEF-EA00-4930-A602-27467958392C}" srcOrd="0" destOrd="0" presId="urn:microsoft.com/office/officeart/2005/8/layout/hierarchy4"/>
    <dgm:cxn modelId="{594B59DC-6D1C-4ABC-A444-75E76CC44461}" type="presParOf" srcId="{513A277A-B428-469D-AD04-E296E08C3972}" destId="{952DA563-1FA7-4DD1-B546-F54BA61B6E88}" srcOrd="1" destOrd="0" presId="urn:microsoft.com/office/officeart/2005/8/layout/hierarchy4"/>
    <dgm:cxn modelId="{E0BD5137-28BA-43C6-AA4F-C95E6BF0A68D}" type="presParOf" srcId="{172FE301-A981-4D10-ACF4-4080802552F2}" destId="{0E3A1C78-04E0-4568-9D28-87ACB570B146}" srcOrd="1" destOrd="0" presId="urn:microsoft.com/office/officeart/2005/8/layout/hierarchy4"/>
    <dgm:cxn modelId="{FDADC9AA-B962-4D1A-A2F3-5060309B1B1E}" type="presParOf" srcId="{172FE301-A981-4D10-ACF4-4080802552F2}" destId="{5F6C2988-E2F7-4971-A4EB-05A8701FE930}" srcOrd="2" destOrd="0" presId="urn:microsoft.com/office/officeart/2005/8/layout/hierarchy4"/>
    <dgm:cxn modelId="{58040A2E-D9B7-46A7-B913-F6B38737EC1E}" type="presParOf" srcId="{5F6C2988-E2F7-4971-A4EB-05A8701FE930}" destId="{702D8880-7C30-461E-A7D2-6AEB6D1FCC38}" srcOrd="0" destOrd="0" presId="urn:microsoft.com/office/officeart/2005/8/layout/hierarchy4"/>
    <dgm:cxn modelId="{47644130-F53B-4B80-8AC8-CC738D9A4A5C}" type="presParOf" srcId="{5F6C2988-E2F7-4971-A4EB-05A8701FE930}" destId="{5ED100D0-5764-4359-9984-0C542CA74587}" srcOrd="1" destOrd="0" presId="urn:microsoft.com/office/officeart/2005/8/layout/hierarchy4"/>
    <dgm:cxn modelId="{61D43987-A8CC-4C29-980D-C7AC7A2EDD76}" type="presParOf" srcId="{5F6C2988-E2F7-4971-A4EB-05A8701FE930}" destId="{1188D225-A313-446E-BA5D-38F9C0A5C08A}" srcOrd="2" destOrd="0" presId="urn:microsoft.com/office/officeart/2005/8/layout/hierarchy4"/>
    <dgm:cxn modelId="{55BD89C2-6053-47FD-BA2D-409AAF824D5B}" type="presParOf" srcId="{1188D225-A313-446E-BA5D-38F9C0A5C08A}" destId="{B95F9C66-238D-4247-80FB-1FBD01DAB4D0}" srcOrd="0" destOrd="0" presId="urn:microsoft.com/office/officeart/2005/8/layout/hierarchy4"/>
    <dgm:cxn modelId="{BF8BFF87-31E4-4DB3-9D68-6DE6368EBD59}" type="presParOf" srcId="{B95F9C66-238D-4247-80FB-1FBD01DAB4D0}" destId="{5CF82DD6-10DE-4A99-8A0E-62C79158F72F}" srcOrd="0" destOrd="0" presId="urn:microsoft.com/office/officeart/2005/8/layout/hierarchy4"/>
    <dgm:cxn modelId="{A3CEE521-BAF2-4D8D-8890-BBAF431243A4}" type="presParOf" srcId="{B95F9C66-238D-4247-80FB-1FBD01DAB4D0}" destId="{7A8FD3B0-B988-406A-9872-C42A41DAF430}" srcOrd="1" destOrd="0" presId="urn:microsoft.com/office/officeart/2005/8/layout/hierarchy4"/>
    <dgm:cxn modelId="{BB2D7289-183C-43F4-89D2-59CA34FF050A}" type="presParOf" srcId="{1188D225-A313-446E-BA5D-38F9C0A5C08A}" destId="{DD8DDF2A-D12D-435D-A3AF-67AD22DA9F0C}" srcOrd="1" destOrd="0" presId="urn:microsoft.com/office/officeart/2005/8/layout/hierarchy4"/>
    <dgm:cxn modelId="{026593F3-0672-4101-81AC-E304145B3D08}" type="presParOf" srcId="{1188D225-A313-446E-BA5D-38F9C0A5C08A}" destId="{5B51627C-5F9C-43EF-AEFB-22C9EA9073A4}" srcOrd="2" destOrd="0" presId="urn:microsoft.com/office/officeart/2005/8/layout/hierarchy4"/>
    <dgm:cxn modelId="{7BB41DDB-6551-4047-8D57-BF5C89F536BF}" type="presParOf" srcId="{5B51627C-5F9C-43EF-AEFB-22C9EA9073A4}" destId="{1BBF1601-F3F5-4DB5-BA23-E4C05BC7362F}" srcOrd="0" destOrd="0" presId="urn:microsoft.com/office/officeart/2005/8/layout/hierarchy4"/>
    <dgm:cxn modelId="{A0549707-0B37-4599-80A7-A22B30F62478}" type="presParOf" srcId="{5B51627C-5F9C-43EF-AEFB-22C9EA9073A4}" destId="{24887B83-BB91-4210-A928-20A722510BDC}" srcOrd="1" destOrd="0" presId="urn:microsoft.com/office/officeart/2005/8/layout/hierarchy4"/>
  </dgm:cxnLst>
  <dgm:bg/>
  <dgm:whole/>
</dgm:dataModel>
</file>

<file path=ppt/diagrams/data96.xml><?xml version="1.0" encoding="utf-8"?>
<dgm:dataModel xmlns:dgm="http://schemas.openxmlformats.org/drawingml/2006/diagram" xmlns:a="http://schemas.openxmlformats.org/drawingml/2006/main">
  <dgm:ptLst>
    <dgm:pt modelId="{10ED40AF-DFB1-4943-B6DB-2A904FAA918A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ABC46F32-5EEC-4B0C-8452-7E1E17F687E0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800" i="1" dirty="0" smtClean="0"/>
            <a:t>Jacinta Molina Beltrán</a:t>
          </a:r>
          <a:endParaRPr lang="es-CO" sz="2800" i="1" dirty="0"/>
        </a:p>
      </dgm:t>
    </dgm:pt>
    <dgm:pt modelId="{B7E079BF-7606-474F-AB1C-C5FC1AC2DEC6}" type="parTrans" cxnId="{B2003C92-3E78-4116-9008-FA8895068FB7}">
      <dgm:prSet/>
      <dgm:spPr/>
      <dgm:t>
        <a:bodyPr/>
        <a:lstStyle/>
        <a:p>
          <a:endParaRPr lang="es-CO"/>
        </a:p>
      </dgm:t>
    </dgm:pt>
    <dgm:pt modelId="{A7724CD1-3E71-41A8-AE9D-D0078E373DBC}" type="sibTrans" cxnId="{B2003C92-3E78-4116-9008-FA8895068FB7}">
      <dgm:prSet/>
      <dgm:spPr/>
      <dgm:t>
        <a:bodyPr/>
        <a:lstStyle/>
        <a:p>
          <a:endParaRPr lang="es-CO"/>
        </a:p>
      </dgm:t>
    </dgm:pt>
    <dgm:pt modelId="{BEB4E4F7-F015-45FF-AF92-4D6002C8DF1B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2000" dirty="0" smtClean="0"/>
            <a:t>Carlos  De Molina Toro</a:t>
          </a:r>
          <a:endParaRPr lang="es-CO" sz="2000" dirty="0"/>
        </a:p>
      </dgm:t>
    </dgm:pt>
    <dgm:pt modelId="{D52DCF85-21BD-46D4-92F3-12F2E44F5C5D}" type="parTrans" cxnId="{CCBFB46C-481A-4183-8801-DF410A68A81B}">
      <dgm:prSet/>
      <dgm:spPr/>
      <dgm:t>
        <a:bodyPr/>
        <a:lstStyle/>
        <a:p>
          <a:endParaRPr lang="es-CO"/>
        </a:p>
      </dgm:t>
    </dgm:pt>
    <dgm:pt modelId="{0A649AAB-5CBB-4BFC-BC47-EC80A266CD29}" type="sibTrans" cxnId="{CCBFB46C-481A-4183-8801-DF410A68A81B}">
      <dgm:prSet/>
      <dgm:spPr/>
      <dgm:t>
        <a:bodyPr/>
        <a:lstStyle/>
        <a:p>
          <a:endParaRPr lang="es-CO"/>
        </a:p>
      </dgm:t>
    </dgm:pt>
    <dgm:pt modelId="{D6550673-B535-4951-889C-08C91FBA6470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2000" dirty="0" smtClean="0"/>
            <a:t>Isabel Beatriz                                           Beltrán Del Castillo Y Ordaz</a:t>
          </a:r>
          <a:endParaRPr lang="es-CO" sz="2000" dirty="0"/>
        </a:p>
      </dgm:t>
    </dgm:pt>
    <dgm:pt modelId="{31D33E91-FAB0-434B-A108-EE84695ADE51}" type="parTrans" cxnId="{595D7ACC-F58F-4286-B86D-AFA7CFD06242}">
      <dgm:prSet/>
      <dgm:spPr/>
      <dgm:t>
        <a:bodyPr/>
        <a:lstStyle/>
        <a:p>
          <a:endParaRPr lang="es-CO"/>
        </a:p>
      </dgm:t>
    </dgm:pt>
    <dgm:pt modelId="{12994C7D-8530-44F2-A847-F926F9F81824}" type="sibTrans" cxnId="{595D7ACC-F58F-4286-B86D-AFA7CFD06242}">
      <dgm:prSet/>
      <dgm:spPr/>
      <dgm:t>
        <a:bodyPr/>
        <a:lstStyle/>
        <a:p>
          <a:endParaRPr lang="es-CO"/>
        </a:p>
      </dgm:t>
    </dgm:pt>
    <dgm:pt modelId="{E7DB4D05-B3B7-41EB-9EC3-1C8ACF54B8CB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800" baseline="0" dirty="0" smtClean="0"/>
            <a:t>Antonio                                            De Molina y Toledo</a:t>
          </a:r>
          <a:endParaRPr lang="es-CO" sz="1800" baseline="0" dirty="0"/>
        </a:p>
      </dgm:t>
    </dgm:pt>
    <dgm:pt modelId="{C8536681-DD9F-485B-B684-79FCAC99F634}" type="parTrans" cxnId="{FAE9E567-8FEB-4A99-9E72-FAF7DD75363D}">
      <dgm:prSet/>
      <dgm:spPr/>
      <dgm:t>
        <a:bodyPr/>
        <a:lstStyle/>
        <a:p>
          <a:endParaRPr lang="es-CO"/>
        </a:p>
      </dgm:t>
    </dgm:pt>
    <dgm:pt modelId="{4C1AE65F-9A54-4F1E-BA68-9D51DE5029C7}" type="sibTrans" cxnId="{FAE9E567-8FEB-4A99-9E72-FAF7DD75363D}">
      <dgm:prSet/>
      <dgm:spPr/>
      <dgm:t>
        <a:bodyPr/>
        <a:lstStyle/>
        <a:p>
          <a:endParaRPr lang="es-CO"/>
        </a:p>
      </dgm:t>
    </dgm:pt>
    <dgm:pt modelId="{81FECF70-1EC7-4E39-B221-351776F6C8ED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800" dirty="0" smtClean="0"/>
            <a:t>Antonia                                                                   De Toro Zapata</a:t>
          </a:r>
          <a:endParaRPr lang="es-CO" sz="1800" dirty="0"/>
        </a:p>
      </dgm:t>
    </dgm:pt>
    <dgm:pt modelId="{9064FC73-BCF3-4F59-9D6E-8E7464A5B6A0}" type="parTrans" cxnId="{B1D0A9DD-CFA2-44EE-9A70-933F0FD353FC}">
      <dgm:prSet/>
      <dgm:spPr/>
      <dgm:t>
        <a:bodyPr/>
        <a:lstStyle/>
        <a:p>
          <a:endParaRPr lang="es-CO"/>
        </a:p>
      </dgm:t>
    </dgm:pt>
    <dgm:pt modelId="{7BC313BD-A447-4CF7-9A81-AFECB051B62B}" type="sibTrans" cxnId="{B1D0A9DD-CFA2-44EE-9A70-933F0FD353FC}">
      <dgm:prSet/>
      <dgm:spPr/>
      <dgm:t>
        <a:bodyPr/>
        <a:lstStyle/>
        <a:p>
          <a:endParaRPr lang="es-CO"/>
        </a:p>
      </dgm:t>
    </dgm:pt>
    <dgm:pt modelId="{4E9D365A-BDFC-47BD-9B14-337F5F04BF3B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600" dirty="0" smtClean="0"/>
            <a:t>Diego                               Beltrán Del Castillo</a:t>
          </a:r>
          <a:endParaRPr lang="es-CO" sz="1600" dirty="0"/>
        </a:p>
      </dgm:t>
    </dgm:pt>
    <dgm:pt modelId="{FA49789C-F3C2-4A8F-A1D2-D24AC0162158}" type="parTrans" cxnId="{C4BF23E7-1DE8-43E9-9A1E-033FF63AF814}">
      <dgm:prSet/>
      <dgm:spPr/>
      <dgm:t>
        <a:bodyPr/>
        <a:lstStyle/>
        <a:p>
          <a:endParaRPr lang="es-CO"/>
        </a:p>
      </dgm:t>
    </dgm:pt>
    <dgm:pt modelId="{799E8139-E6D9-4103-A59F-7F03D0805926}" type="sibTrans" cxnId="{C4BF23E7-1DE8-43E9-9A1E-033FF63AF814}">
      <dgm:prSet/>
      <dgm:spPr/>
      <dgm:t>
        <a:bodyPr/>
        <a:lstStyle/>
        <a:p>
          <a:endParaRPr lang="es-CO"/>
        </a:p>
      </dgm:t>
    </dgm:pt>
    <dgm:pt modelId="{F848D6E3-8B29-4F81-B21E-22A689E67B10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dirty="0" smtClean="0"/>
            <a:t>Juan                De Toro</a:t>
          </a:r>
          <a:endParaRPr lang="es-CO" sz="1600" dirty="0"/>
        </a:p>
      </dgm:t>
    </dgm:pt>
    <dgm:pt modelId="{D9E6ABF7-607F-4FEC-85A8-97D97034E3F0}" type="parTrans" cxnId="{FA49A347-DDD0-474D-945A-089D30CBCDB8}">
      <dgm:prSet/>
      <dgm:spPr/>
      <dgm:t>
        <a:bodyPr/>
        <a:lstStyle/>
        <a:p>
          <a:endParaRPr lang="es-CO"/>
        </a:p>
      </dgm:t>
    </dgm:pt>
    <dgm:pt modelId="{0A506C58-2788-41F9-B56A-3B73F18120C4}" type="sibTrans" cxnId="{FA49A347-DDD0-474D-945A-089D30CBCDB8}">
      <dgm:prSet/>
      <dgm:spPr/>
      <dgm:t>
        <a:bodyPr/>
        <a:lstStyle/>
        <a:p>
          <a:endParaRPr lang="es-CO"/>
        </a:p>
      </dgm:t>
    </dgm:pt>
    <dgm:pt modelId="{2064C058-FC36-4E39-8171-540BEE16699C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400" baseline="0" dirty="0" smtClean="0"/>
            <a:t>Catalina                                          Zapata De Cárdenas                             Valero           </a:t>
          </a:r>
          <a:r>
            <a:rPr lang="es-CO" sz="1200" baseline="0" dirty="0" smtClean="0">
              <a:sym typeface="Wingdings" pitchFamily="2" charset="2"/>
            </a:rPr>
            <a:t> D 99</a:t>
          </a:r>
          <a:endParaRPr lang="es-CO" sz="1200" baseline="0" dirty="0"/>
        </a:p>
      </dgm:t>
    </dgm:pt>
    <dgm:pt modelId="{115845CE-550F-4091-953E-C6B82B9F5E7D}" type="parTrans" cxnId="{FDD70192-79B2-494A-B63D-A956E7615234}">
      <dgm:prSet/>
      <dgm:spPr/>
      <dgm:t>
        <a:bodyPr/>
        <a:lstStyle/>
        <a:p>
          <a:endParaRPr lang="es-CO"/>
        </a:p>
      </dgm:t>
    </dgm:pt>
    <dgm:pt modelId="{2A82C0C8-346B-45E0-BFC8-851647EA3F3D}" type="sibTrans" cxnId="{FDD70192-79B2-494A-B63D-A956E7615234}">
      <dgm:prSet/>
      <dgm:spPr/>
      <dgm:t>
        <a:bodyPr/>
        <a:lstStyle/>
        <a:p>
          <a:endParaRPr lang="es-CO"/>
        </a:p>
      </dgm:t>
    </dgm:pt>
    <dgm:pt modelId="{AD29C200-35BE-4227-A952-8B1277ABBF37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400" dirty="0" smtClean="0"/>
            <a:t>Marina Cortés De Figueroa</a:t>
          </a:r>
          <a:endParaRPr lang="es-CO" sz="1400" dirty="0"/>
        </a:p>
      </dgm:t>
    </dgm:pt>
    <dgm:pt modelId="{EE85DBC5-5A22-4799-A1B3-D4D880C4157F}" type="parTrans" cxnId="{76AFA38F-F05B-4532-A689-623F53F94BAA}">
      <dgm:prSet/>
      <dgm:spPr/>
      <dgm:t>
        <a:bodyPr/>
        <a:lstStyle/>
        <a:p>
          <a:endParaRPr lang="es-CO"/>
        </a:p>
      </dgm:t>
    </dgm:pt>
    <dgm:pt modelId="{6876225B-B17D-4394-8592-035DC04E7AC4}" type="sibTrans" cxnId="{76AFA38F-F05B-4532-A689-623F53F94BAA}">
      <dgm:prSet/>
      <dgm:spPr/>
      <dgm:t>
        <a:bodyPr/>
        <a:lstStyle/>
        <a:p>
          <a:endParaRPr lang="es-CO"/>
        </a:p>
      </dgm:t>
    </dgm:pt>
    <dgm:pt modelId="{71573A40-9CA7-4408-9D9E-D61A1D799240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400" dirty="0" smtClean="0"/>
            <a:t>Carlos De Molina Olivares</a:t>
          </a:r>
          <a:endParaRPr lang="es-CO" sz="1400" dirty="0"/>
        </a:p>
      </dgm:t>
    </dgm:pt>
    <dgm:pt modelId="{EBB30C51-4DCC-4301-BA04-932EC394798A}" type="parTrans" cxnId="{184E52FA-6DBD-4FE1-87D8-5B6DD48F7A4D}">
      <dgm:prSet/>
      <dgm:spPr/>
      <dgm:t>
        <a:bodyPr/>
        <a:lstStyle/>
        <a:p>
          <a:endParaRPr lang="es-CO"/>
        </a:p>
      </dgm:t>
    </dgm:pt>
    <dgm:pt modelId="{D58A69AB-90E9-4125-9333-2BEBCA5FFA50}" type="sibTrans" cxnId="{184E52FA-6DBD-4FE1-87D8-5B6DD48F7A4D}">
      <dgm:prSet/>
      <dgm:spPr/>
      <dgm:t>
        <a:bodyPr/>
        <a:lstStyle/>
        <a:p>
          <a:endParaRPr lang="es-CO"/>
        </a:p>
      </dgm:t>
    </dgm:pt>
    <dgm:pt modelId="{CB86DEE7-AA6A-4C13-A41C-3025825FFF0F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400" dirty="0" smtClean="0"/>
            <a:t>María                                         De Toledo                                    y Acevedo </a:t>
          </a:r>
          <a:r>
            <a:rPr lang="es-CO" sz="1200" dirty="0" smtClean="0">
              <a:sym typeface="Wingdings" pitchFamily="2" charset="2"/>
            </a:rPr>
            <a:t></a:t>
          </a:r>
          <a:r>
            <a:rPr lang="es-CO" sz="1200" dirty="0" smtClean="0"/>
            <a:t>D 98</a:t>
          </a:r>
          <a:endParaRPr lang="es-CO" sz="1200" dirty="0"/>
        </a:p>
      </dgm:t>
    </dgm:pt>
    <dgm:pt modelId="{D0EC2BFA-6E78-405A-8C1F-CAD974359ABB}" type="parTrans" cxnId="{C18E37FE-8C60-4A75-B595-7D69CED5C682}">
      <dgm:prSet/>
      <dgm:spPr/>
      <dgm:t>
        <a:bodyPr/>
        <a:lstStyle/>
        <a:p>
          <a:endParaRPr lang="es-CO"/>
        </a:p>
      </dgm:t>
    </dgm:pt>
    <dgm:pt modelId="{23F11601-0297-4AA6-A925-896F1A437B3D}" type="sibTrans" cxnId="{C18E37FE-8C60-4A75-B595-7D69CED5C682}">
      <dgm:prSet/>
      <dgm:spPr/>
      <dgm:t>
        <a:bodyPr/>
        <a:lstStyle/>
        <a:p>
          <a:endParaRPr lang="es-CO"/>
        </a:p>
      </dgm:t>
    </dgm:pt>
    <dgm:pt modelId="{9FE00643-B5DF-4DDC-9237-EAE1B3864B9F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400" baseline="0" dirty="0" smtClean="0"/>
            <a:t>Juan             García De Ordaz Y Mancill</a:t>
          </a:r>
          <a:r>
            <a:rPr lang="es-CO" sz="1400" dirty="0" smtClean="0"/>
            <a:t>a</a:t>
          </a:r>
          <a:endParaRPr lang="es-CO" sz="1400" dirty="0"/>
        </a:p>
      </dgm:t>
    </dgm:pt>
    <dgm:pt modelId="{12876D26-B099-4355-9487-C22AEBA7D65D}" type="sibTrans" cxnId="{B9559F7F-DC8B-499C-8ED3-650866617331}">
      <dgm:prSet/>
      <dgm:spPr/>
      <dgm:t>
        <a:bodyPr/>
        <a:lstStyle/>
        <a:p>
          <a:endParaRPr lang="es-CO"/>
        </a:p>
      </dgm:t>
    </dgm:pt>
    <dgm:pt modelId="{71E26209-0777-401E-8308-16D089623703}" type="parTrans" cxnId="{B9559F7F-DC8B-499C-8ED3-650866617331}">
      <dgm:prSet/>
      <dgm:spPr/>
      <dgm:t>
        <a:bodyPr/>
        <a:lstStyle/>
        <a:p>
          <a:endParaRPr lang="es-CO"/>
        </a:p>
      </dgm:t>
    </dgm:pt>
    <dgm:pt modelId="{C3F44055-F8AA-4FD7-BEA8-2C2F5D059AE2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800" dirty="0" smtClean="0"/>
            <a:t>Jacinta                           García De Ordaz Figueroa</a:t>
          </a:r>
          <a:endParaRPr lang="es-CO" sz="1800" dirty="0"/>
        </a:p>
      </dgm:t>
    </dgm:pt>
    <dgm:pt modelId="{A03A935F-E3A7-4E7B-A455-3B531EE8FC9A}" type="sibTrans" cxnId="{444EA42E-62CF-4203-AA9B-E52EAD9A86AA}">
      <dgm:prSet/>
      <dgm:spPr/>
      <dgm:t>
        <a:bodyPr/>
        <a:lstStyle/>
        <a:p>
          <a:endParaRPr lang="es-CO"/>
        </a:p>
      </dgm:t>
    </dgm:pt>
    <dgm:pt modelId="{709AFADD-DD3D-4797-A230-2130EE87FF17}" type="parTrans" cxnId="{444EA42E-62CF-4203-AA9B-E52EAD9A86AA}">
      <dgm:prSet/>
      <dgm:spPr/>
      <dgm:t>
        <a:bodyPr/>
        <a:lstStyle/>
        <a:p>
          <a:endParaRPr lang="es-CO"/>
        </a:p>
      </dgm:t>
    </dgm:pt>
    <dgm:pt modelId="{E75BF49A-0BBD-418B-A465-D5C73CDDC862}" type="pres">
      <dgm:prSet presAssocID="{10ED40AF-DFB1-4943-B6DB-2A904FAA918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D2B9FDBA-14B1-4B1D-B2BC-269AC6389326}" type="pres">
      <dgm:prSet presAssocID="{ABC46F32-5EEC-4B0C-8452-7E1E17F687E0}" presName="vertOne" presStyleCnt="0"/>
      <dgm:spPr/>
    </dgm:pt>
    <dgm:pt modelId="{825DA6DC-1111-4AEF-911B-EF383A1EB971}" type="pres">
      <dgm:prSet presAssocID="{ABC46F32-5EEC-4B0C-8452-7E1E17F687E0}" presName="txOne" presStyleLbl="node0" presStyleIdx="0" presStyleCnt="1" custLinFactNeighborX="-1256" custLinFactNeighborY="-27488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006878E2-DD63-4765-8F73-A808BB4842F7}" type="pres">
      <dgm:prSet presAssocID="{ABC46F32-5EEC-4B0C-8452-7E1E17F687E0}" presName="parTransOne" presStyleCnt="0"/>
      <dgm:spPr/>
    </dgm:pt>
    <dgm:pt modelId="{7CF38100-8346-41E0-B758-CD39E6DAAE53}" type="pres">
      <dgm:prSet presAssocID="{ABC46F32-5EEC-4B0C-8452-7E1E17F687E0}" presName="horzOne" presStyleCnt="0"/>
      <dgm:spPr/>
    </dgm:pt>
    <dgm:pt modelId="{6EA5A342-2033-4E19-A357-05BC7B628A86}" type="pres">
      <dgm:prSet presAssocID="{BEB4E4F7-F015-45FF-AF92-4D6002C8DF1B}" presName="vertTwo" presStyleCnt="0"/>
      <dgm:spPr/>
    </dgm:pt>
    <dgm:pt modelId="{3A92AD50-759F-40BB-850E-6C62B907DE52}" type="pres">
      <dgm:prSet presAssocID="{BEB4E4F7-F015-45FF-AF92-4D6002C8DF1B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6D57030C-EA26-4014-970F-AFBC14690426}" type="pres">
      <dgm:prSet presAssocID="{BEB4E4F7-F015-45FF-AF92-4D6002C8DF1B}" presName="parTransTwo" presStyleCnt="0"/>
      <dgm:spPr/>
    </dgm:pt>
    <dgm:pt modelId="{65E5B6AC-3760-4923-8C7C-FCB52832E5CC}" type="pres">
      <dgm:prSet presAssocID="{BEB4E4F7-F015-45FF-AF92-4D6002C8DF1B}" presName="horzTwo" presStyleCnt="0"/>
      <dgm:spPr/>
    </dgm:pt>
    <dgm:pt modelId="{5D95C532-F23B-43E2-ACF4-6AA46BBBBD9E}" type="pres">
      <dgm:prSet presAssocID="{E7DB4D05-B3B7-41EB-9EC3-1C8ACF54B8CB}" presName="vertThree" presStyleCnt="0"/>
      <dgm:spPr/>
    </dgm:pt>
    <dgm:pt modelId="{40101D01-B53A-4E74-98D8-3ABA1CB690AC}" type="pres">
      <dgm:prSet presAssocID="{E7DB4D05-B3B7-41EB-9EC3-1C8ACF54B8CB}" presName="txThre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61E130D8-977F-45C6-B969-F0848D1641F6}" type="pres">
      <dgm:prSet presAssocID="{E7DB4D05-B3B7-41EB-9EC3-1C8ACF54B8CB}" presName="parTransThree" presStyleCnt="0"/>
      <dgm:spPr/>
    </dgm:pt>
    <dgm:pt modelId="{292C7E1B-A53B-456D-8446-8148FD87290D}" type="pres">
      <dgm:prSet presAssocID="{E7DB4D05-B3B7-41EB-9EC3-1C8ACF54B8CB}" presName="horzThree" presStyleCnt="0"/>
      <dgm:spPr/>
    </dgm:pt>
    <dgm:pt modelId="{6366253A-7B25-4D62-A12E-25FDD0F78F5D}" type="pres">
      <dgm:prSet presAssocID="{71573A40-9CA7-4408-9D9E-D61A1D799240}" presName="vertFour" presStyleCnt="0">
        <dgm:presLayoutVars>
          <dgm:chPref val="3"/>
        </dgm:presLayoutVars>
      </dgm:prSet>
      <dgm:spPr/>
    </dgm:pt>
    <dgm:pt modelId="{AB833E84-FCBA-471B-915E-94E837A3EE1A}" type="pres">
      <dgm:prSet presAssocID="{71573A40-9CA7-4408-9D9E-D61A1D799240}" presName="txFour" presStyleLbl="node4" presStyleIdx="0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AD4C0F7D-178F-4A7C-AB75-B7A395B23FEB}" type="pres">
      <dgm:prSet presAssocID="{71573A40-9CA7-4408-9D9E-D61A1D799240}" presName="horzFour" presStyleCnt="0"/>
      <dgm:spPr/>
    </dgm:pt>
    <dgm:pt modelId="{D4DFB16D-1A5F-4E26-A7BC-890F7632423A}" type="pres">
      <dgm:prSet presAssocID="{D58A69AB-90E9-4125-9333-2BEBCA5FFA50}" presName="sibSpaceFour" presStyleCnt="0"/>
      <dgm:spPr/>
    </dgm:pt>
    <dgm:pt modelId="{FDFCD18D-326C-45C1-989E-474B9DB115E6}" type="pres">
      <dgm:prSet presAssocID="{CB86DEE7-AA6A-4C13-A41C-3025825FFF0F}" presName="vertFour" presStyleCnt="0">
        <dgm:presLayoutVars>
          <dgm:chPref val="3"/>
        </dgm:presLayoutVars>
      </dgm:prSet>
      <dgm:spPr/>
    </dgm:pt>
    <dgm:pt modelId="{4B78BA7A-FEB1-49FD-A28F-213B8D6DB877}" type="pres">
      <dgm:prSet presAssocID="{CB86DEE7-AA6A-4C13-A41C-3025825FFF0F}" presName="txFour" presStyleLbl="node4" presStyleIdx="1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FB6B9BF9-B3FE-4C9E-AEE8-FE9470F5789E}" type="pres">
      <dgm:prSet presAssocID="{CB86DEE7-AA6A-4C13-A41C-3025825FFF0F}" presName="horzFour" presStyleCnt="0"/>
      <dgm:spPr/>
    </dgm:pt>
    <dgm:pt modelId="{99A676AF-7B4C-4BAD-BAC7-735DAD88E62F}" type="pres">
      <dgm:prSet presAssocID="{4C1AE65F-9A54-4F1E-BA68-9D51DE5029C7}" presName="sibSpaceThree" presStyleCnt="0"/>
      <dgm:spPr/>
    </dgm:pt>
    <dgm:pt modelId="{B60640B5-61DE-4100-8FD2-F65ABD58422E}" type="pres">
      <dgm:prSet presAssocID="{81FECF70-1EC7-4E39-B221-351776F6C8ED}" presName="vertThree" presStyleCnt="0"/>
      <dgm:spPr/>
    </dgm:pt>
    <dgm:pt modelId="{F419C9BD-DB4E-41CF-937A-5296824DC855}" type="pres">
      <dgm:prSet presAssocID="{81FECF70-1EC7-4E39-B221-351776F6C8ED}" presName="txThre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7ED6E8A4-5716-4ED9-A66F-BB18035BEE63}" type="pres">
      <dgm:prSet presAssocID="{81FECF70-1EC7-4E39-B221-351776F6C8ED}" presName="parTransThree" presStyleCnt="0"/>
      <dgm:spPr/>
    </dgm:pt>
    <dgm:pt modelId="{CDC550EC-3419-4BE6-9B80-5D130855D546}" type="pres">
      <dgm:prSet presAssocID="{81FECF70-1EC7-4E39-B221-351776F6C8ED}" presName="horzThree" presStyleCnt="0"/>
      <dgm:spPr/>
    </dgm:pt>
    <dgm:pt modelId="{CB6E3247-E81D-4EDE-93C0-9B15D0795E78}" type="pres">
      <dgm:prSet presAssocID="{F848D6E3-8B29-4F81-B21E-22A689E67B10}" presName="vertFour" presStyleCnt="0">
        <dgm:presLayoutVars>
          <dgm:chPref val="3"/>
        </dgm:presLayoutVars>
      </dgm:prSet>
      <dgm:spPr/>
    </dgm:pt>
    <dgm:pt modelId="{081FFE43-1CD4-488F-891A-DD0E1986A7C5}" type="pres">
      <dgm:prSet presAssocID="{F848D6E3-8B29-4F81-B21E-22A689E67B10}" presName="txFour" presStyleLbl="node4" presStyleIdx="2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987E247A-1DC3-4730-9D85-CB9CCA20731F}" type="pres">
      <dgm:prSet presAssocID="{F848D6E3-8B29-4F81-B21E-22A689E67B10}" presName="horzFour" presStyleCnt="0"/>
      <dgm:spPr/>
    </dgm:pt>
    <dgm:pt modelId="{8AD4B99E-C9FE-4BA2-A7BE-F9B0A942170F}" type="pres">
      <dgm:prSet presAssocID="{0A506C58-2788-41F9-B56A-3B73F18120C4}" presName="sibSpaceFour" presStyleCnt="0"/>
      <dgm:spPr/>
    </dgm:pt>
    <dgm:pt modelId="{98BA5B4E-3BC4-4238-87B7-A9B2E38B6C17}" type="pres">
      <dgm:prSet presAssocID="{2064C058-FC36-4E39-8171-540BEE16699C}" presName="vertFour" presStyleCnt="0">
        <dgm:presLayoutVars>
          <dgm:chPref val="3"/>
        </dgm:presLayoutVars>
      </dgm:prSet>
      <dgm:spPr/>
    </dgm:pt>
    <dgm:pt modelId="{A635807C-27BC-4E5F-806C-AA521AE4DBA4}" type="pres">
      <dgm:prSet presAssocID="{2064C058-FC36-4E39-8171-540BEE16699C}" presName="txFour" presStyleLbl="node4" presStyleIdx="3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375209FA-DDAE-4CC3-A809-D28425351AEB}" type="pres">
      <dgm:prSet presAssocID="{2064C058-FC36-4E39-8171-540BEE16699C}" presName="horzFour" presStyleCnt="0"/>
      <dgm:spPr/>
    </dgm:pt>
    <dgm:pt modelId="{BDE6C31A-6679-480C-91BE-45FF59E9993B}" type="pres">
      <dgm:prSet presAssocID="{0A649AAB-5CBB-4BFC-BC47-EC80A266CD29}" presName="sibSpaceTwo" presStyleCnt="0"/>
      <dgm:spPr/>
    </dgm:pt>
    <dgm:pt modelId="{93788748-7EC7-4561-9F95-0A675C4E5CCB}" type="pres">
      <dgm:prSet presAssocID="{D6550673-B535-4951-889C-08C91FBA6470}" presName="vertTwo" presStyleCnt="0"/>
      <dgm:spPr/>
    </dgm:pt>
    <dgm:pt modelId="{02F4F2B0-592B-474E-B7D0-8685100FCC15}" type="pres">
      <dgm:prSet presAssocID="{D6550673-B535-4951-889C-08C91FBA6470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C3267C4C-38F4-49AA-9DD6-5C59027EE8BE}" type="pres">
      <dgm:prSet presAssocID="{D6550673-B535-4951-889C-08C91FBA6470}" presName="parTransTwo" presStyleCnt="0"/>
      <dgm:spPr/>
    </dgm:pt>
    <dgm:pt modelId="{B7FD82CC-ACCD-432C-828D-61F82AA1C57E}" type="pres">
      <dgm:prSet presAssocID="{D6550673-B535-4951-889C-08C91FBA6470}" presName="horzTwo" presStyleCnt="0"/>
      <dgm:spPr/>
    </dgm:pt>
    <dgm:pt modelId="{85D0A197-F217-4A4D-937B-8004CF3398FF}" type="pres">
      <dgm:prSet presAssocID="{4E9D365A-BDFC-47BD-9B14-337F5F04BF3B}" presName="vertThree" presStyleCnt="0"/>
      <dgm:spPr/>
    </dgm:pt>
    <dgm:pt modelId="{9A9EAF7E-1EA4-4F19-ADEA-F0F3A53633F6}" type="pres">
      <dgm:prSet presAssocID="{4E9D365A-BDFC-47BD-9B14-337F5F04BF3B}" presName="txThre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6E69333F-3E88-4FEB-8E0A-FC749BD51B28}" type="pres">
      <dgm:prSet presAssocID="{4E9D365A-BDFC-47BD-9B14-337F5F04BF3B}" presName="horzThree" presStyleCnt="0"/>
      <dgm:spPr/>
    </dgm:pt>
    <dgm:pt modelId="{7AB747E7-7C2A-4E64-A54E-7C2CFF17F067}" type="pres">
      <dgm:prSet presAssocID="{799E8139-E6D9-4103-A59F-7F03D0805926}" presName="sibSpaceThree" presStyleCnt="0"/>
      <dgm:spPr/>
    </dgm:pt>
    <dgm:pt modelId="{3F511288-3454-467A-9EE2-4F9F23C3C5FB}" type="pres">
      <dgm:prSet presAssocID="{C3F44055-F8AA-4FD7-BEA8-2C2F5D059AE2}" presName="vertThree" presStyleCnt="0"/>
      <dgm:spPr/>
    </dgm:pt>
    <dgm:pt modelId="{7FDE1047-1F11-4EE0-87C2-75C4F57B3609}" type="pres">
      <dgm:prSet presAssocID="{C3F44055-F8AA-4FD7-BEA8-2C2F5D059AE2}" presName="txThre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F7878F02-5D6F-4F91-92F7-3B6315D1B8FB}" type="pres">
      <dgm:prSet presAssocID="{C3F44055-F8AA-4FD7-BEA8-2C2F5D059AE2}" presName="parTransThree" presStyleCnt="0"/>
      <dgm:spPr/>
    </dgm:pt>
    <dgm:pt modelId="{4ADBD422-7829-42D9-A932-AC18B95F38E6}" type="pres">
      <dgm:prSet presAssocID="{C3F44055-F8AA-4FD7-BEA8-2C2F5D059AE2}" presName="horzThree" presStyleCnt="0"/>
      <dgm:spPr/>
    </dgm:pt>
    <dgm:pt modelId="{E299B54A-EB31-4C54-9E41-89A786971A87}" type="pres">
      <dgm:prSet presAssocID="{9FE00643-B5DF-4DDC-9237-EAE1B3864B9F}" presName="vertFour" presStyleCnt="0">
        <dgm:presLayoutVars>
          <dgm:chPref val="3"/>
        </dgm:presLayoutVars>
      </dgm:prSet>
      <dgm:spPr/>
    </dgm:pt>
    <dgm:pt modelId="{96CB30C4-EE73-4815-A945-ACACF0FF0895}" type="pres">
      <dgm:prSet presAssocID="{9FE00643-B5DF-4DDC-9237-EAE1B3864B9F}" presName="txFour" presStyleLbl="node4" presStyleIdx="4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8D3F32F5-B15C-49E0-9857-48950DA8E656}" type="pres">
      <dgm:prSet presAssocID="{9FE00643-B5DF-4DDC-9237-EAE1B3864B9F}" presName="horzFour" presStyleCnt="0"/>
      <dgm:spPr/>
    </dgm:pt>
    <dgm:pt modelId="{85A6A623-4AF2-4A25-BED3-22596DB98DC6}" type="pres">
      <dgm:prSet presAssocID="{12876D26-B099-4355-9487-C22AEBA7D65D}" presName="sibSpaceFour" presStyleCnt="0"/>
      <dgm:spPr/>
    </dgm:pt>
    <dgm:pt modelId="{29C6E3CA-9F20-4924-BE5B-A7B4E9F88F6D}" type="pres">
      <dgm:prSet presAssocID="{AD29C200-35BE-4227-A952-8B1277ABBF37}" presName="vertFour" presStyleCnt="0">
        <dgm:presLayoutVars>
          <dgm:chPref val="3"/>
        </dgm:presLayoutVars>
      </dgm:prSet>
      <dgm:spPr/>
    </dgm:pt>
    <dgm:pt modelId="{5C61CF34-E4CC-43BA-8CF8-6678A4176F46}" type="pres">
      <dgm:prSet presAssocID="{AD29C200-35BE-4227-A952-8B1277ABBF37}" presName="txFour" presStyleLbl="node4" presStyleIdx="5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2FEB4754-BEE8-4462-AC33-ED7D5D22CEB8}" type="pres">
      <dgm:prSet presAssocID="{AD29C200-35BE-4227-A952-8B1277ABBF37}" presName="horzFour" presStyleCnt="0"/>
      <dgm:spPr/>
    </dgm:pt>
  </dgm:ptLst>
  <dgm:cxnLst>
    <dgm:cxn modelId="{184E52FA-6DBD-4FE1-87D8-5B6DD48F7A4D}" srcId="{E7DB4D05-B3B7-41EB-9EC3-1C8ACF54B8CB}" destId="{71573A40-9CA7-4408-9D9E-D61A1D799240}" srcOrd="0" destOrd="0" parTransId="{EBB30C51-4DCC-4301-BA04-932EC394798A}" sibTransId="{D58A69AB-90E9-4125-9333-2BEBCA5FFA50}"/>
    <dgm:cxn modelId="{595D7ACC-F58F-4286-B86D-AFA7CFD06242}" srcId="{ABC46F32-5EEC-4B0C-8452-7E1E17F687E0}" destId="{D6550673-B535-4951-889C-08C91FBA6470}" srcOrd="1" destOrd="0" parTransId="{31D33E91-FAB0-434B-A108-EE84695ADE51}" sibTransId="{12994C7D-8530-44F2-A847-F926F9F81824}"/>
    <dgm:cxn modelId="{C18E37FE-8C60-4A75-B595-7D69CED5C682}" srcId="{E7DB4D05-B3B7-41EB-9EC3-1C8ACF54B8CB}" destId="{CB86DEE7-AA6A-4C13-A41C-3025825FFF0F}" srcOrd="1" destOrd="0" parTransId="{D0EC2BFA-6E78-405A-8C1F-CAD974359ABB}" sibTransId="{23F11601-0297-4AA6-A925-896F1A437B3D}"/>
    <dgm:cxn modelId="{F90F0CE0-1C47-48D5-81CA-83E5DC2BB891}" type="presOf" srcId="{9FE00643-B5DF-4DDC-9237-EAE1B3864B9F}" destId="{96CB30C4-EE73-4815-A945-ACACF0FF0895}" srcOrd="0" destOrd="0" presId="urn:microsoft.com/office/officeart/2005/8/layout/hierarchy4"/>
    <dgm:cxn modelId="{71DCA472-C9ED-43EE-966C-BDF33A53A782}" type="presOf" srcId="{2064C058-FC36-4E39-8171-540BEE16699C}" destId="{A635807C-27BC-4E5F-806C-AA521AE4DBA4}" srcOrd="0" destOrd="0" presId="urn:microsoft.com/office/officeart/2005/8/layout/hierarchy4"/>
    <dgm:cxn modelId="{E6F019B0-559B-48D2-8AF0-4BD655125B97}" type="presOf" srcId="{81FECF70-1EC7-4E39-B221-351776F6C8ED}" destId="{F419C9BD-DB4E-41CF-937A-5296824DC855}" srcOrd="0" destOrd="0" presId="urn:microsoft.com/office/officeart/2005/8/layout/hierarchy4"/>
    <dgm:cxn modelId="{C186DDE9-9420-46B9-B844-7D9DF975915A}" type="presOf" srcId="{BEB4E4F7-F015-45FF-AF92-4D6002C8DF1B}" destId="{3A92AD50-759F-40BB-850E-6C62B907DE52}" srcOrd="0" destOrd="0" presId="urn:microsoft.com/office/officeart/2005/8/layout/hierarchy4"/>
    <dgm:cxn modelId="{575F92C0-91EF-4112-A43C-68295A7B96B2}" type="presOf" srcId="{C3F44055-F8AA-4FD7-BEA8-2C2F5D059AE2}" destId="{7FDE1047-1F11-4EE0-87C2-75C4F57B3609}" srcOrd="0" destOrd="0" presId="urn:microsoft.com/office/officeart/2005/8/layout/hierarchy4"/>
    <dgm:cxn modelId="{CCBFB46C-481A-4183-8801-DF410A68A81B}" srcId="{ABC46F32-5EEC-4B0C-8452-7E1E17F687E0}" destId="{BEB4E4F7-F015-45FF-AF92-4D6002C8DF1B}" srcOrd="0" destOrd="0" parTransId="{D52DCF85-21BD-46D4-92F3-12F2E44F5C5D}" sibTransId="{0A649AAB-5CBB-4BFC-BC47-EC80A266CD29}"/>
    <dgm:cxn modelId="{C1D3D155-082C-488A-B7D3-1B4B85B71C87}" type="presOf" srcId="{10ED40AF-DFB1-4943-B6DB-2A904FAA918A}" destId="{E75BF49A-0BBD-418B-A465-D5C73CDDC862}" srcOrd="0" destOrd="0" presId="urn:microsoft.com/office/officeart/2005/8/layout/hierarchy4"/>
    <dgm:cxn modelId="{9365D580-E155-439E-A593-FDAC436FB170}" type="presOf" srcId="{CB86DEE7-AA6A-4C13-A41C-3025825FFF0F}" destId="{4B78BA7A-FEB1-49FD-A28F-213B8D6DB877}" srcOrd="0" destOrd="0" presId="urn:microsoft.com/office/officeart/2005/8/layout/hierarchy4"/>
    <dgm:cxn modelId="{FA49A347-DDD0-474D-945A-089D30CBCDB8}" srcId="{81FECF70-1EC7-4E39-B221-351776F6C8ED}" destId="{F848D6E3-8B29-4F81-B21E-22A689E67B10}" srcOrd="0" destOrd="0" parTransId="{D9E6ABF7-607F-4FEC-85A8-97D97034E3F0}" sibTransId="{0A506C58-2788-41F9-B56A-3B73F18120C4}"/>
    <dgm:cxn modelId="{444EA42E-62CF-4203-AA9B-E52EAD9A86AA}" srcId="{D6550673-B535-4951-889C-08C91FBA6470}" destId="{C3F44055-F8AA-4FD7-BEA8-2C2F5D059AE2}" srcOrd="1" destOrd="0" parTransId="{709AFADD-DD3D-4797-A230-2130EE87FF17}" sibTransId="{A03A935F-E3A7-4E7B-A455-3B531EE8FC9A}"/>
    <dgm:cxn modelId="{C4BF23E7-1DE8-43E9-9A1E-033FF63AF814}" srcId="{D6550673-B535-4951-889C-08C91FBA6470}" destId="{4E9D365A-BDFC-47BD-9B14-337F5F04BF3B}" srcOrd="0" destOrd="0" parTransId="{FA49789C-F3C2-4A8F-A1D2-D24AC0162158}" sibTransId="{799E8139-E6D9-4103-A59F-7F03D0805926}"/>
    <dgm:cxn modelId="{4AD67666-344E-4C5A-84C6-5101BC31AA0F}" type="presOf" srcId="{F848D6E3-8B29-4F81-B21E-22A689E67B10}" destId="{081FFE43-1CD4-488F-891A-DD0E1986A7C5}" srcOrd="0" destOrd="0" presId="urn:microsoft.com/office/officeart/2005/8/layout/hierarchy4"/>
    <dgm:cxn modelId="{B9559F7F-DC8B-499C-8ED3-650866617331}" srcId="{C3F44055-F8AA-4FD7-BEA8-2C2F5D059AE2}" destId="{9FE00643-B5DF-4DDC-9237-EAE1B3864B9F}" srcOrd="0" destOrd="0" parTransId="{71E26209-0777-401E-8308-16D089623703}" sibTransId="{12876D26-B099-4355-9487-C22AEBA7D65D}"/>
    <dgm:cxn modelId="{70FD8BDC-4ACC-4EA3-B5CB-8DEF5FB8E299}" type="presOf" srcId="{D6550673-B535-4951-889C-08C91FBA6470}" destId="{02F4F2B0-592B-474E-B7D0-8685100FCC15}" srcOrd="0" destOrd="0" presId="urn:microsoft.com/office/officeart/2005/8/layout/hierarchy4"/>
    <dgm:cxn modelId="{E3DF2C5D-3310-4BCB-8B4D-82317B8D868E}" type="presOf" srcId="{ABC46F32-5EEC-4B0C-8452-7E1E17F687E0}" destId="{825DA6DC-1111-4AEF-911B-EF383A1EB971}" srcOrd="0" destOrd="0" presId="urn:microsoft.com/office/officeart/2005/8/layout/hierarchy4"/>
    <dgm:cxn modelId="{B1D0A9DD-CFA2-44EE-9A70-933F0FD353FC}" srcId="{BEB4E4F7-F015-45FF-AF92-4D6002C8DF1B}" destId="{81FECF70-1EC7-4E39-B221-351776F6C8ED}" srcOrd="1" destOrd="0" parTransId="{9064FC73-BCF3-4F59-9D6E-8E7464A5B6A0}" sibTransId="{7BC313BD-A447-4CF7-9A81-AFECB051B62B}"/>
    <dgm:cxn modelId="{C56D5F7A-34C5-40EA-926E-4D70EF32CAE4}" type="presOf" srcId="{E7DB4D05-B3B7-41EB-9EC3-1C8ACF54B8CB}" destId="{40101D01-B53A-4E74-98D8-3ABA1CB690AC}" srcOrd="0" destOrd="0" presId="urn:microsoft.com/office/officeart/2005/8/layout/hierarchy4"/>
    <dgm:cxn modelId="{FDD70192-79B2-494A-B63D-A956E7615234}" srcId="{81FECF70-1EC7-4E39-B221-351776F6C8ED}" destId="{2064C058-FC36-4E39-8171-540BEE16699C}" srcOrd="1" destOrd="0" parTransId="{115845CE-550F-4091-953E-C6B82B9F5E7D}" sibTransId="{2A82C0C8-346B-45E0-BFC8-851647EA3F3D}"/>
    <dgm:cxn modelId="{B2003C92-3E78-4116-9008-FA8895068FB7}" srcId="{10ED40AF-DFB1-4943-B6DB-2A904FAA918A}" destId="{ABC46F32-5EEC-4B0C-8452-7E1E17F687E0}" srcOrd="0" destOrd="0" parTransId="{B7E079BF-7606-474F-AB1C-C5FC1AC2DEC6}" sibTransId="{A7724CD1-3E71-41A8-AE9D-D0078E373DBC}"/>
    <dgm:cxn modelId="{76AFA38F-F05B-4532-A689-623F53F94BAA}" srcId="{C3F44055-F8AA-4FD7-BEA8-2C2F5D059AE2}" destId="{AD29C200-35BE-4227-A952-8B1277ABBF37}" srcOrd="1" destOrd="0" parTransId="{EE85DBC5-5A22-4799-A1B3-D4D880C4157F}" sibTransId="{6876225B-B17D-4394-8592-035DC04E7AC4}"/>
    <dgm:cxn modelId="{FAE9E567-8FEB-4A99-9E72-FAF7DD75363D}" srcId="{BEB4E4F7-F015-45FF-AF92-4D6002C8DF1B}" destId="{E7DB4D05-B3B7-41EB-9EC3-1C8ACF54B8CB}" srcOrd="0" destOrd="0" parTransId="{C8536681-DD9F-485B-B684-79FCAC99F634}" sibTransId="{4C1AE65F-9A54-4F1E-BA68-9D51DE5029C7}"/>
    <dgm:cxn modelId="{24728A0C-0965-4237-9E93-4BA171223959}" type="presOf" srcId="{AD29C200-35BE-4227-A952-8B1277ABBF37}" destId="{5C61CF34-E4CC-43BA-8CF8-6678A4176F46}" srcOrd="0" destOrd="0" presId="urn:microsoft.com/office/officeart/2005/8/layout/hierarchy4"/>
    <dgm:cxn modelId="{8A2D51B6-3E77-439B-A79D-08BE474759EA}" type="presOf" srcId="{4E9D365A-BDFC-47BD-9B14-337F5F04BF3B}" destId="{9A9EAF7E-1EA4-4F19-ADEA-F0F3A53633F6}" srcOrd="0" destOrd="0" presId="urn:microsoft.com/office/officeart/2005/8/layout/hierarchy4"/>
    <dgm:cxn modelId="{F9A2B9B7-B03F-4872-95A6-864EE0F51CD8}" type="presOf" srcId="{71573A40-9CA7-4408-9D9E-D61A1D799240}" destId="{AB833E84-FCBA-471B-915E-94E837A3EE1A}" srcOrd="0" destOrd="0" presId="urn:microsoft.com/office/officeart/2005/8/layout/hierarchy4"/>
    <dgm:cxn modelId="{09F3E30B-D2E2-44D6-BA79-14C2872AFE7B}" type="presParOf" srcId="{E75BF49A-0BBD-418B-A465-D5C73CDDC862}" destId="{D2B9FDBA-14B1-4B1D-B2BC-269AC6389326}" srcOrd="0" destOrd="0" presId="urn:microsoft.com/office/officeart/2005/8/layout/hierarchy4"/>
    <dgm:cxn modelId="{C877F312-5702-466D-9DCC-FBB6761E9FC0}" type="presParOf" srcId="{D2B9FDBA-14B1-4B1D-B2BC-269AC6389326}" destId="{825DA6DC-1111-4AEF-911B-EF383A1EB971}" srcOrd="0" destOrd="0" presId="urn:microsoft.com/office/officeart/2005/8/layout/hierarchy4"/>
    <dgm:cxn modelId="{39A42F56-7A02-44C4-A6B9-979219BEFB25}" type="presParOf" srcId="{D2B9FDBA-14B1-4B1D-B2BC-269AC6389326}" destId="{006878E2-DD63-4765-8F73-A808BB4842F7}" srcOrd="1" destOrd="0" presId="urn:microsoft.com/office/officeart/2005/8/layout/hierarchy4"/>
    <dgm:cxn modelId="{48281752-CACC-43BF-96DA-4C4F18464528}" type="presParOf" srcId="{D2B9FDBA-14B1-4B1D-B2BC-269AC6389326}" destId="{7CF38100-8346-41E0-B758-CD39E6DAAE53}" srcOrd="2" destOrd="0" presId="urn:microsoft.com/office/officeart/2005/8/layout/hierarchy4"/>
    <dgm:cxn modelId="{D6B92139-C8B6-4070-A2FF-4C5E6B492D28}" type="presParOf" srcId="{7CF38100-8346-41E0-B758-CD39E6DAAE53}" destId="{6EA5A342-2033-4E19-A357-05BC7B628A86}" srcOrd="0" destOrd="0" presId="urn:microsoft.com/office/officeart/2005/8/layout/hierarchy4"/>
    <dgm:cxn modelId="{0A28F6D0-F7F7-496D-BEE7-9389986DDF70}" type="presParOf" srcId="{6EA5A342-2033-4E19-A357-05BC7B628A86}" destId="{3A92AD50-759F-40BB-850E-6C62B907DE52}" srcOrd="0" destOrd="0" presId="urn:microsoft.com/office/officeart/2005/8/layout/hierarchy4"/>
    <dgm:cxn modelId="{255674B0-02B8-4CB1-8D55-BDE959CE28C7}" type="presParOf" srcId="{6EA5A342-2033-4E19-A357-05BC7B628A86}" destId="{6D57030C-EA26-4014-970F-AFBC14690426}" srcOrd="1" destOrd="0" presId="urn:microsoft.com/office/officeart/2005/8/layout/hierarchy4"/>
    <dgm:cxn modelId="{5967CDC7-283B-46EE-A347-2D694A2458AD}" type="presParOf" srcId="{6EA5A342-2033-4E19-A357-05BC7B628A86}" destId="{65E5B6AC-3760-4923-8C7C-FCB52832E5CC}" srcOrd="2" destOrd="0" presId="urn:microsoft.com/office/officeart/2005/8/layout/hierarchy4"/>
    <dgm:cxn modelId="{08A54B57-47B5-4A03-A211-3BC1EE197D77}" type="presParOf" srcId="{65E5B6AC-3760-4923-8C7C-FCB52832E5CC}" destId="{5D95C532-F23B-43E2-ACF4-6AA46BBBBD9E}" srcOrd="0" destOrd="0" presId="urn:microsoft.com/office/officeart/2005/8/layout/hierarchy4"/>
    <dgm:cxn modelId="{F375A7A4-D8C6-49D2-9D88-C1FAB1F5135C}" type="presParOf" srcId="{5D95C532-F23B-43E2-ACF4-6AA46BBBBD9E}" destId="{40101D01-B53A-4E74-98D8-3ABA1CB690AC}" srcOrd="0" destOrd="0" presId="urn:microsoft.com/office/officeart/2005/8/layout/hierarchy4"/>
    <dgm:cxn modelId="{D4A3FB04-AFB5-4491-8F3C-EF970DC1053A}" type="presParOf" srcId="{5D95C532-F23B-43E2-ACF4-6AA46BBBBD9E}" destId="{61E130D8-977F-45C6-B969-F0848D1641F6}" srcOrd="1" destOrd="0" presId="urn:microsoft.com/office/officeart/2005/8/layout/hierarchy4"/>
    <dgm:cxn modelId="{1CFA551B-A73D-47B7-89B3-55C286D8B2CD}" type="presParOf" srcId="{5D95C532-F23B-43E2-ACF4-6AA46BBBBD9E}" destId="{292C7E1B-A53B-456D-8446-8148FD87290D}" srcOrd="2" destOrd="0" presId="urn:microsoft.com/office/officeart/2005/8/layout/hierarchy4"/>
    <dgm:cxn modelId="{375532F8-E2C7-451E-B3FA-7AD0C691D5EB}" type="presParOf" srcId="{292C7E1B-A53B-456D-8446-8148FD87290D}" destId="{6366253A-7B25-4D62-A12E-25FDD0F78F5D}" srcOrd="0" destOrd="0" presId="urn:microsoft.com/office/officeart/2005/8/layout/hierarchy4"/>
    <dgm:cxn modelId="{38551927-C1A9-4B0D-877D-9003D3D2B141}" type="presParOf" srcId="{6366253A-7B25-4D62-A12E-25FDD0F78F5D}" destId="{AB833E84-FCBA-471B-915E-94E837A3EE1A}" srcOrd="0" destOrd="0" presId="urn:microsoft.com/office/officeart/2005/8/layout/hierarchy4"/>
    <dgm:cxn modelId="{FC3AE8F5-BFFA-4697-A09C-2129AF874A50}" type="presParOf" srcId="{6366253A-7B25-4D62-A12E-25FDD0F78F5D}" destId="{AD4C0F7D-178F-4A7C-AB75-B7A395B23FEB}" srcOrd="1" destOrd="0" presId="urn:microsoft.com/office/officeart/2005/8/layout/hierarchy4"/>
    <dgm:cxn modelId="{F203AE59-7021-4608-AD2B-28AA395CC4B2}" type="presParOf" srcId="{292C7E1B-A53B-456D-8446-8148FD87290D}" destId="{D4DFB16D-1A5F-4E26-A7BC-890F7632423A}" srcOrd="1" destOrd="0" presId="urn:microsoft.com/office/officeart/2005/8/layout/hierarchy4"/>
    <dgm:cxn modelId="{62B3D2D8-54D4-46B3-9C03-4F42F2A7E75B}" type="presParOf" srcId="{292C7E1B-A53B-456D-8446-8148FD87290D}" destId="{FDFCD18D-326C-45C1-989E-474B9DB115E6}" srcOrd="2" destOrd="0" presId="urn:microsoft.com/office/officeart/2005/8/layout/hierarchy4"/>
    <dgm:cxn modelId="{4DE3AB12-DE35-452E-8EF3-9800A6D7C2AE}" type="presParOf" srcId="{FDFCD18D-326C-45C1-989E-474B9DB115E6}" destId="{4B78BA7A-FEB1-49FD-A28F-213B8D6DB877}" srcOrd="0" destOrd="0" presId="urn:microsoft.com/office/officeart/2005/8/layout/hierarchy4"/>
    <dgm:cxn modelId="{072B0F6C-D3A5-4C1B-9035-9B035933DC79}" type="presParOf" srcId="{FDFCD18D-326C-45C1-989E-474B9DB115E6}" destId="{FB6B9BF9-B3FE-4C9E-AEE8-FE9470F5789E}" srcOrd="1" destOrd="0" presId="urn:microsoft.com/office/officeart/2005/8/layout/hierarchy4"/>
    <dgm:cxn modelId="{C1B55DAB-6178-4D68-8497-821A8D300FF6}" type="presParOf" srcId="{65E5B6AC-3760-4923-8C7C-FCB52832E5CC}" destId="{99A676AF-7B4C-4BAD-BAC7-735DAD88E62F}" srcOrd="1" destOrd="0" presId="urn:microsoft.com/office/officeart/2005/8/layout/hierarchy4"/>
    <dgm:cxn modelId="{EF1846C8-AFBC-4709-AFA2-8C2A515E341A}" type="presParOf" srcId="{65E5B6AC-3760-4923-8C7C-FCB52832E5CC}" destId="{B60640B5-61DE-4100-8FD2-F65ABD58422E}" srcOrd="2" destOrd="0" presId="urn:microsoft.com/office/officeart/2005/8/layout/hierarchy4"/>
    <dgm:cxn modelId="{76604F26-21F1-4E12-A38F-E0C69DF0E486}" type="presParOf" srcId="{B60640B5-61DE-4100-8FD2-F65ABD58422E}" destId="{F419C9BD-DB4E-41CF-937A-5296824DC855}" srcOrd="0" destOrd="0" presId="urn:microsoft.com/office/officeart/2005/8/layout/hierarchy4"/>
    <dgm:cxn modelId="{95E7FE5E-DC5E-4778-8F01-A1FF5ED2F22A}" type="presParOf" srcId="{B60640B5-61DE-4100-8FD2-F65ABD58422E}" destId="{7ED6E8A4-5716-4ED9-A66F-BB18035BEE63}" srcOrd="1" destOrd="0" presId="urn:microsoft.com/office/officeart/2005/8/layout/hierarchy4"/>
    <dgm:cxn modelId="{C8E7D911-845F-45E0-8111-CADD99CAF944}" type="presParOf" srcId="{B60640B5-61DE-4100-8FD2-F65ABD58422E}" destId="{CDC550EC-3419-4BE6-9B80-5D130855D546}" srcOrd="2" destOrd="0" presId="urn:microsoft.com/office/officeart/2005/8/layout/hierarchy4"/>
    <dgm:cxn modelId="{72AA09ED-F888-44B1-A4F3-D32CBEE264CB}" type="presParOf" srcId="{CDC550EC-3419-4BE6-9B80-5D130855D546}" destId="{CB6E3247-E81D-4EDE-93C0-9B15D0795E78}" srcOrd="0" destOrd="0" presId="urn:microsoft.com/office/officeart/2005/8/layout/hierarchy4"/>
    <dgm:cxn modelId="{1ABDDFCE-3192-4721-9AE0-1F20B22C3782}" type="presParOf" srcId="{CB6E3247-E81D-4EDE-93C0-9B15D0795E78}" destId="{081FFE43-1CD4-488F-891A-DD0E1986A7C5}" srcOrd="0" destOrd="0" presId="urn:microsoft.com/office/officeart/2005/8/layout/hierarchy4"/>
    <dgm:cxn modelId="{5A72C6CA-3F9C-432B-BC1A-836392F69BC7}" type="presParOf" srcId="{CB6E3247-E81D-4EDE-93C0-9B15D0795E78}" destId="{987E247A-1DC3-4730-9D85-CB9CCA20731F}" srcOrd="1" destOrd="0" presId="urn:microsoft.com/office/officeart/2005/8/layout/hierarchy4"/>
    <dgm:cxn modelId="{F5574142-676D-4B56-99AE-B837191908EC}" type="presParOf" srcId="{CDC550EC-3419-4BE6-9B80-5D130855D546}" destId="{8AD4B99E-C9FE-4BA2-A7BE-F9B0A942170F}" srcOrd="1" destOrd="0" presId="urn:microsoft.com/office/officeart/2005/8/layout/hierarchy4"/>
    <dgm:cxn modelId="{0F601CA6-2A1A-47D6-A156-782875134D66}" type="presParOf" srcId="{CDC550EC-3419-4BE6-9B80-5D130855D546}" destId="{98BA5B4E-3BC4-4238-87B7-A9B2E38B6C17}" srcOrd="2" destOrd="0" presId="urn:microsoft.com/office/officeart/2005/8/layout/hierarchy4"/>
    <dgm:cxn modelId="{7154BA61-9602-4157-B197-7F6DACAE17E7}" type="presParOf" srcId="{98BA5B4E-3BC4-4238-87B7-A9B2E38B6C17}" destId="{A635807C-27BC-4E5F-806C-AA521AE4DBA4}" srcOrd="0" destOrd="0" presId="urn:microsoft.com/office/officeart/2005/8/layout/hierarchy4"/>
    <dgm:cxn modelId="{B0B3E712-6932-41E9-9E80-5443BC68C530}" type="presParOf" srcId="{98BA5B4E-3BC4-4238-87B7-A9B2E38B6C17}" destId="{375209FA-DDAE-4CC3-A809-D28425351AEB}" srcOrd="1" destOrd="0" presId="urn:microsoft.com/office/officeart/2005/8/layout/hierarchy4"/>
    <dgm:cxn modelId="{718D73F1-59D4-4810-88A4-6732425D5779}" type="presParOf" srcId="{7CF38100-8346-41E0-B758-CD39E6DAAE53}" destId="{BDE6C31A-6679-480C-91BE-45FF59E9993B}" srcOrd="1" destOrd="0" presId="urn:microsoft.com/office/officeart/2005/8/layout/hierarchy4"/>
    <dgm:cxn modelId="{04BA2245-0569-483E-B852-6D5C6461DC05}" type="presParOf" srcId="{7CF38100-8346-41E0-B758-CD39E6DAAE53}" destId="{93788748-7EC7-4561-9F95-0A675C4E5CCB}" srcOrd="2" destOrd="0" presId="urn:microsoft.com/office/officeart/2005/8/layout/hierarchy4"/>
    <dgm:cxn modelId="{1DC86256-EA42-459B-9888-CC9D47D70947}" type="presParOf" srcId="{93788748-7EC7-4561-9F95-0A675C4E5CCB}" destId="{02F4F2B0-592B-474E-B7D0-8685100FCC15}" srcOrd="0" destOrd="0" presId="urn:microsoft.com/office/officeart/2005/8/layout/hierarchy4"/>
    <dgm:cxn modelId="{388C6A27-67EC-4A8E-BE02-256063EAA943}" type="presParOf" srcId="{93788748-7EC7-4561-9F95-0A675C4E5CCB}" destId="{C3267C4C-38F4-49AA-9DD6-5C59027EE8BE}" srcOrd="1" destOrd="0" presId="urn:microsoft.com/office/officeart/2005/8/layout/hierarchy4"/>
    <dgm:cxn modelId="{A3DCB427-846F-43DE-8B5C-1D77AC6D75B5}" type="presParOf" srcId="{93788748-7EC7-4561-9F95-0A675C4E5CCB}" destId="{B7FD82CC-ACCD-432C-828D-61F82AA1C57E}" srcOrd="2" destOrd="0" presId="urn:microsoft.com/office/officeart/2005/8/layout/hierarchy4"/>
    <dgm:cxn modelId="{50771F8F-6F2A-4797-ACF0-2B5BDA3739D8}" type="presParOf" srcId="{B7FD82CC-ACCD-432C-828D-61F82AA1C57E}" destId="{85D0A197-F217-4A4D-937B-8004CF3398FF}" srcOrd="0" destOrd="0" presId="urn:microsoft.com/office/officeart/2005/8/layout/hierarchy4"/>
    <dgm:cxn modelId="{D6709E17-3CBC-4588-909E-02E1A421AC6E}" type="presParOf" srcId="{85D0A197-F217-4A4D-937B-8004CF3398FF}" destId="{9A9EAF7E-1EA4-4F19-ADEA-F0F3A53633F6}" srcOrd="0" destOrd="0" presId="urn:microsoft.com/office/officeart/2005/8/layout/hierarchy4"/>
    <dgm:cxn modelId="{A4414611-0707-49AB-B192-7F19E168F7E8}" type="presParOf" srcId="{85D0A197-F217-4A4D-937B-8004CF3398FF}" destId="{6E69333F-3E88-4FEB-8E0A-FC749BD51B28}" srcOrd="1" destOrd="0" presId="urn:microsoft.com/office/officeart/2005/8/layout/hierarchy4"/>
    <dgm:cxn modelId="{B3944E7B-4C57-44E3-911D-92C3D0D81B55}" type="presParOf" srcId="{B7FD82CC-ACCD-432C-828D-61F82AA1C57E}" destId="{7AB747E7-7C2A-4E64-A54E-7C2CFF17F067}" srcOrd="1" destOrd="0" presId="urn:microsoft.com/office/officeart/2005/8/layout/hierarchy4"/>
    <dgm:cxn modelId="{038A4730-966C-4D91-9A6E-14D28AE73DD7}" type="presParOf" srcId="{B7FD82CC-ACCD-432C-828D-61F82AA1C57E}" destId="{3F511288-3454-467A-9EE2-4F9F23C3C5FB}" srcOrd="2" destOrd="0" presId="urn:microsoft.com/office/officeart/2005/8/layout/hierarchy4"/>
    <dgm:cxn modelId="{CB32F75F-23D6-492D-8E73-4E700086B121}" type="presParOf" srcId="{3F511288-3454-467A-9EE2-4F9F23C3C5FB}" destId="{7FDE1047-1F11-4EE0-87C2-75C4F57B3609}" srcOrd="0" destOrd="0" presId="urn:microsoft.com/office/officeart/2005/8/layout/hierarchy4"/>
    <dgm:cxn modelId="{C27A281B-584D-425D-AC45-C904837FE0AC}" type="presParOf" srcId="{3F511288-3454-467A-9EE2-4F9F23C3C5FB}" destId="{F7878F02-5D6F-4F91-92F7-3B6315D1B8FB}" srcOrd="1" destOrd="0" presId="urn:microsoft.com/office/officeart/2005/8/layout/hierarchy4"/>
    <dgm:cxn modelId="{C4FD76B1-EDE1-4635-BC3C-80234EBEEB9F}" type="presParOf" srcId="{3F511288-3454-467A-9EE2-4F9F23C3C5FB}" destId="{4ADBD422-7829-42D9-A932-AC18B95F38E6}" srcOrd="2" destOrd="0" presId="urn:microsoft.com/office/officeart/2005/8/layout/hierarchy4"/>
    <dgm:cxn modelId="{7906870F-2BF7-499D-89B5-C34C245C3FAB}" type="presParOf" srcId="{4ADBD422-7829-42D9-A932-AC18B95F38E6}" destId="{E299B54A-EB31-4C54-9E41-89A786971A87}" srcOrd="0" destOrd="0" presId="urn:microsoft.com/office/officeart/2005/8/layout/hierarchy4"/>
    <dgm:cxn modelId="{7849EE4C-0CD9-4AD2-B878-D5A79C49DB93}" type="presParOf" srcId="{E299B54A-EB31-4C54-9E41-89A786971A87}" destId="{96CB30C4-EE73-4815-A945-ACACF0FF0895}" srcOrd="0" destOrd="0" presId="urn:microsoft.com/office/officeart/2005/8/layout/hierarchy4"/>
    <dgm:cxn modelId="{E48EA305-E633-4CCC-A064-AB447409743D}" type="presParOf" srcId="{E299B54A-EB31-4C54-9E41-89A786971A87}" destId="{8D3F32F5-B15C-49E0-9857-48950DA8E656}" srcOrd="1" destOrd="0" presId="urn:microsoft.com/office/officeart/2005/8/layout/hierarchy4"/>
    <dgm:cxn modelId="{FEA6595C-65F6-4E34-AF5E-30DC2129A30E}" type="presParOf" srcId="{4ADBD422-7829-42D9-A932-AC18B95F38E6}" destId="{85A6A623-4AF2-4A25-BED3-22596DB98DC6}" srcOrd="1" destOrd="0" presId="urn:microsoft.com/office/officeart/2005/8/layout/hierarchy4"/>
    <dgm:cxn modelId="{9D111EBC-0B49-4651-9D65-0FE2EBABEC05}" type="presParOf" srcId="{4ADBD422-7829-42D9-A932-AC18B95F38E6}" destId="{29C6E3CA-9F20-4924-BE5B-A7B4E9F88F6D}" srcOrd="2" destOrd="0" presId="urn:microsoft.com/office/officeart/2005/8/layout/hierarchy4"/>
    <dgm:cxn modelId="{E9FD4796-BE83-4E8F-A756-AD205589968A}" type="presParOf" srcId="{29C6E3CA-9F20-4924-BE5B-A7B4E9F88F6D}" destId="{5C61CF34-E4CC-43BA-8CF8-6678A4176F46}" srcOrd="0" destOrd="0" presId="urn:microsoft.com/office/officeart/2005/8/layout/hierarchy4"/>
    <dgm:cxn modelId="{05B2DEB9-FDA7-4A07-8352-DFA286A205A3}" type="presParOf" srcId="{29C6E3CA-9F20-4924-BE5B-A7B4E9F88F6D}" destId="{2FEB4754-BEE8-4462-AC33-ED7D5D22CEB8}" srcOrd="1" destOrd="0" presId="urn:microsoft.com/office/officeart/2005/8/layout/hierarchy4"/>
  </dgm:cxnLst>
  <dgm:bg/>
  <dgm:whole/>
</dgm:dataModel>
</file>

<file path=ppt/diagrams/data97.xml><?xml version="1.0" encoding="utf-8"?>
<dgm:dataModel xmlns:dgm="http://schemas.openxmlformats.org/drawingml/2006/diagram" xmlns:a="http://schemas.openxmlformats.org/drawingml/2006/main">
  <dgm:ptLst>
    <dgm:pt modelId="{82AD6EC5-25B8-4AE9-9B8C-50B6D68B73C5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C1E32237-FA95-4006-A9D0-3F6E18932828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800" i="1" dirty="0" smtClean="0"/>
            <a:t>María de Toledo y Acevedo</a:t>
          </a:r>
          <a:endParaRPr lang="es-CO" sz="2800" i="1" dirty="0"/>
        </a:p>
      </dgm:t>
    </dgm:pt>
    <dgm:pt modelId="{52DE75E8-6038-4BD3-A71B-0B8A441E6CF0}" type="parTrans" cxnId="{AB1329CE-9FA1-4EE7-B24D-7EAC4D84B0CE}">
      <dgm:prSet/>
      <dgm:spPr/>
      <dgm:t>
        <a:bodyPr/>
        <a:lstStyle/>
        <a:p>
          <a:endParaRPr lang="es-CO"/>
        </a:p>
      </dgm:t>
    </dgm:pt>
    <dgm:pt modelId="{5E41B648-C2E7-48D4-A255-49DD5A91AFCD}" type="sibTrans" cxnId="{AB1329CE-9FA1-4EE7-B24D-7EAC4D84B0CE}">
      <dgm:prSet/>
      <dgm:spPr/>
      <dgm:t>
        <a:bodyPr/>
        <a:lstStyle/>
        <a:p>
          <a:endParaRPr lang="es-CO"/>
        </a:p>
      </dgm:t>
    </dgm:pt>
    <dgm:pt modelId="{E4D63C47-88AF-4407-AA1E-7341734024E7}">
      <dgm:prSet phldrT="[Texto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Antonio de Toledo</a:t>
          </a:r>
          <a:endParaRPr lang="es-CO" sz="2000" dirty="0"/>
        </a:p>
      </dgm:t>
    </dgm:pt>
    <dgm:pt modelId="{B7AB0A6A-CC04-4A25-95E1-5B8B9BA6813E}" type="parTrans" cxnId="{CE11040A-04E1-46AB-8D09-837907BB8590}">
      <dgm:prSet/>
      <dgm:spPr/>
      <dgm:t>
        <a:bodyPr/>
        <a:lstStyle/>
        <a:p>
          <a:endParaRPr lang="es-CO"/>
        </a:p>
      </dgm:t>
    </dgm:pt>
    <dgm:pt modelId="{AC2ACD36-FAC7-4720-AABF-8E809FAC315D}" type="sibTrans" cxnId="{CE11040A-04E1-46AB-8D09-837907BB8590}">
      <dgm:prSet/>
      <dgm:spPr/>
      <dgm:t>
        <a:bodyPr/>
        <a:lstStyle/>
        <a:p>
          <a:endParaRPr lang="es-CO"/>
        </a:p>
      </dgm:t>
    </dgm:pt>
    <dgm:pt modelId="{E1949169-745B-4500-A252-B133A82C8C23}">
      <dgm:prSet phldrT="[Texto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María de Acevedo</a:t>
          </a:r>
          <a:endParaRPr lang="es-CO" sz="2000" dirty="0"/>
        </a:p>
      </dgm:t>
    </dgm:pt>
    <dgm:pt modelId="{975CE969-6E1F-4032-ACB1-15EC7A656E5C}" type="parTrans" cxnId="{7AA3A13D-F7B4-4656-94B0-09B589EC86D7}">
      <dgm:prSet/>
      <dgm:spPr/>
      <dgm:t>
        <a:bodyPr/>
        <a:lstStyle/>
        <a:p>
          <a:endParaRPr lang="es-CO"/>
        </a:p>
      </dgm:t>
    </dgm:pt>
    <dgm:pt modelId="{DA961779-8990-4605-924F-5FD3C60BB3D3}" type="sibTrans" cxnId="{7AA3A13D-F7B4-4656-94B0-09B589EC86D7}">
      <dgm:prSet/>
      <dgm:spPr/>
      <dgm:t>
        <a:bodyPr/>
        <a:lstStyle/>
        <a:p>
          <a:endParaRPr lang="es-CO"/>
        </a:p>
      </dgm:t>
    </dgm:pt>
    <dgm:pt modelId="{79F48DC6-1FB5-4A2F-BA6A-7A0744C30655}">
      <dgm:prSet phldrT="[Texto]" phldr="1"/>
      <dgm:spPr/>
      <dgm:t>
        <a:bodyPr/>
        <a:lstStyle/>
        <a:p>
          <a:endParaRPr lang="es-CO" dirty="0"/>
        </a:p>
      </dgm:t>
    </dgm:pt>
    <dgm:pt modelId="{890A7BB1-40E4-405A-AC04-D3EDF21F2046}" type="parTrans" cxnId="{FC4AFF8E-D087-4F14-82A4-8D900750CECA}">
      <dgm:prSet/>
      <dgm:spPr/>
      <dgm:t>
        <a:bodyPr/>
        <a:lstStyle/>
        <a:p>
          <a:endParaRPr lang="es-CO"/>
        </a:p>
      </dgm:t>
    </dgm:pt>
    <dgm:pt modelId="{4FD2B227-20A8-49C8-8C3D-BF9FDDA327E8}" type="sibTrans" cxnId="{FC4AFF8E-D087-4F14-82A4-8D900750CECA}">
      <dgm:prSet/>
      <dgm:spPr/>
      <dgm:t>
        <a:bodyPr/>
        <a:lstStyle/>
        <a:p>
          <a:endParaRPr lang="es-CO"/>
        </a:p>
      </dgm:t>
    </dgm:pt>
    <dgm:pt modelId="{0E4D3B54-1CD1-4C11-AED1-4BFC914BCC33}" type="pres">
      <dgm:prSet presAssocID="{82AD6EC5-25B8-4AE9-9B8C-50B6D68B73C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33FDCE16-D5D6-477A-9F23-69A53A3993EA}" type="pres">
      <dgm:prSet presAssocID="{C1E32237-FA95-4006-A9D0-3F6E18932828}" presName="vertOne" presStyleCnt="0"/>
      <dgm:spPr/>
    </dgm:pt>
    <dgm:pt modelId="{5F944BE0-909B-4165-95FC-9D10E379EB24}" type="pres">
      <dgm:prSet presAssocID="{C1E32237-FA95-4006-A9D0-3F6E18932828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1429A464-1C4D-4C8D-8A71-817821A917E5}" type="pres">
      <dgm:prSet presAssocID="{C1E32237-FA95-4006-A9D0-3F6E18932828}" presName="parTransOne" presStyleCnt="0"/>
      <dgm:spPr/>
    </dgm:pt>
    <dgm:pt modelId="{2BBB50F2-A1D4-4A3B-BF9B-29160F0B8FFA}" type="pres">
      <dgm:prSet presAssocID="{C1E32237-FA95-4006-A9D0-3F6E18932828}" presName="horzOne" presStyleCnt="0"/>
      <dgm:spPr/>
    </dgm:pt>
    <dgm:pt modelId="{590B5CE0-DD8B-4830-9BB7-F3E389CF3819}" type="pres">
      <dgm:prSet presAssocID="{E4D63C47-88AF-4407-AA1E-7341734024E7}" presName="vertTwo" presStyleCnt="0"/>
      <dgm:spPr/>
    </dgm:pt>
    <dgm:pt modelId="{D1732245-639E-4DCB-8B0B-2665F60FEFB3}" type="pres">
      <dgm:prSet presAssocID="{E4D63C47-88AF-4407-AA1E-7341734024E7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1A680AD4-8C78-4FAC-91B2-E8F7FA0768ED}" type="pres">
      <dgm:prSet presAssocID="{E4D63C47-88AF-4407-AA1E-7341734024E7}" presName="horzTwo" presStyleCnt="0"/>
      <dgm:spPr/>
    </dgm:pt>
    <dgm:pt modelId="{B507F56F-A42A-4984-B260-94F54911F7BE}" type="pres">
      <dgm:prSet presAssocID="{AC2ACD36-FAC7-4720-AABF-8E809FAC315D}" presName="sibSpaceTwo" presStyleCnt="0"/>
      <dgm:spPr/>
    </dgm:pt>
    <dgm:pt modelId="{434C56D5-BF70-40D5-90D0-FBE92AE77466}" type="pres">
      <dgm:prSet presAssocID="{E1949169-745B-4500-A252-B133A82C8C23}" presName="vertTwo" presStyleCnt="0"/>
      <dgm:spPr/>
    </dgm:pt>
    <dgm:pt modelId="{7FA61BCB-FBE2-4B51-B9D9-34A09C3C1602}" type="pres">
      <dgm:prSet presAssocID="{E1949169-745B-4500-A252-B133A82C8C23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C485DD3B-D14E-44B2-88D6-3E34D6F4A6D6}" type="pres">
      <dgm:prSet presAssocID="{E1949169-745B-4500-A252-B133A82C8C23}" presName="parTransTwo" presStyleCnt="0"/>
      <dgm:spPr/>
    </dgm:pt>
    <dgm:pt modelId="{E897BA74-1C11-4128-B7C0-4D03BBCFF654}" type="pres">
      <dgm:prSet presAssocID="{E1949169-745B-4500-A252-B133A82C8C23}" presName="horzTwo" presStyleCnt="0"/>
      <dgm:spPr/>
    </dgm:pt>
    <dgm:pt modelId="{B196270B-60BE-4840-9198-06A2DAE5E0AE}" type="pres">
      <dgm:prSet presAssocID="{79F48DC6-1FB5-4A2F-BA6A-7A0744C30655}" presName="vertThree" presStyleCnt="0"/>
      <dgm:spPr/>
    </dgm:pt>
    <dgm:pt modelId="{3A2D82D0-AFD6-41E7-9B71-F811CF343821}" type="pres">
      <dgm:prSet presAssocID="{79F48DC6-1FB5-4A2F-BA6A-7A0744C30655}" presName="txThree" presStyleLbl="node3" presStyleIdx="0" presStyleCnt="1" custFlipHor="1" custScaleX="1161" custScaleY="3238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D47AE166-B4C8-40BC-B198-62BB06FDCB00}" type="pres">
      <dgm:prSet presAssocID="{79F48DC6-1FB5-4A2F-BA6A-7A0744C30655}" presName="horzThree" presStyleCnt="0"/>
      <dgm:spPr/>
    </dgm:pt>
  </dgm:ptLst>
  <dgm:cxnLst>
    <dgm:cxn modelId="{F1192C3C-8ACC-46E8-9029-A197ED755D47}" type="presOf" srcId="{82AD6EC5-25B8-4AE9-9B8C-50B6D68B73C5}" destId="{0E4D3B54-1CD1-4C11-AED1-4BFC914BCC33}" srcOrd="0" destOrd="0" presId="urn:microsoft.com/office/officeart/2005/8/layout/hierarchy4"/>
    <dgm:cxn modelId="{A8B3559B-DF6B-4290-A0C0-C7A6ED04F95A}" type="presOf" srcId="{79F48DC6-1FB5-4A2F-BA6A-7A0744C30655}" destId="{3A2D82D0-AFD6-41E7-9B71-F811CF343821}" srcOrd="0" destOrd="0" presId="urn:microsoft.com/office/officeart/2005/8/layout/hierarchy4"/>
    <dgm:cxn modelId="{96DAEF25-3739-4EC4-B014-E9F61841E34B}" type="presOf" srcId="{E4D63C47-88AF-4407-AA1E-7341734024E7}" destId="{D1732245-639E-4DCB-8B0B-2665F60FEFB3}" srcOrd="0" destOrd="0" presId="urn:microsoft.com/office/officeart/2005/8/layout/hierarchy4"/>
    <dgm:cxn modelId="{FC4AFF8E-D087-4F14-82A4-8D900750CECA}" srcId="{E1949169-745B-4500-A252-B133A82C8C23}" destId="{79F48DC6-1FB5-4A2F-BA6A-7A0744C30655}" srcOrd="0" destOrd="0" parTransId="{890A7BB1-40E4-405A-AC04-D3EDF21F2046}" sibTransId="{4FD2B227-20A8-49C8-8C3D-BF9FDDA327E8}"/>
    <dgm:cxn modelId="{CE11040A-04E1-46AB-8D09-837907BB8590}" srcId="{C1E32237-FA95-4006-A9D0-3F6E18932828}" destId="{E4D63C47-88AF-4407-AA1E-7341734024E7}" srcOrd="0" destOrd="0" parTransId="{B7AB0A6A-CC04-4A25-95E1-5B8B9BA6813E}" sibTransId="{AC2ACD36-FAC7-4720-AABF-8E809FAC315D}"/>
    <dgm:cxn modelId="{AB1329CE-9FA1-4EE7-B24D-7EAC4D84B0CE}" srcId="{82AD6EC5-25B8-4AE9-9B8C-50B6D68B73C5}" destId="{C1E32237-FA95-4006-A9D0-3F6E18932828}" srcOrd="0" destOrd="0" parTransId="{52DE75E8-6038-4BD3-A71B-0B8A441E6CF0}" sibTransId="{5E41B648-C2E7-48D4-A255-49DD5A91AFCD}"/>
    <dgm:cxn modelId="{5274A189-FACC-408C-8D83-E7D40B200ABB}" type="presOf" srcId="{E1949169-745B-4500-A252-B133A82C8C23}" destId="{7FA61BCB-FBE2-4B51-B9D9-34A09C3C1602}" srcOrd="0" destOrd="0" presId="urn:microsoft.com/office/officeart/2005/8/layout/hierarchy4"/>
    <dgm:cxn modelId="{7AA3A13D-F7B4-4656-94B0-09B589EC86D7}" srcId="{C1E32237-FA95-4006-A9D0-3F6E18932828}" destId="{E1949169-745B-4500-A252-B133A82C8C23}" srcOrd="1" destOrd="0" parTransId="{975CE969-6E1F-4032-ACB1-15EC7A656E5C}" sibTransId="{DA961779-8990-4605-924F-5FD3C60BB3D3}"/>
    <dgm:cxn modelId="{3966E996-A0B1-46B4-A955-03A819DC7B7A}" type="presOf" srcId="{C1E32237-FA95-4006-A9D0-3F6E18932828}" destId="{5F944BE0-909B-4165-95FC-9D10E379EB24}" srcOrd="0" destOrd="0" presId="urn:microsoft.com/office/officeart/2005/8/layout/hierarchy4"/>
    <dgm:cxn modelId="{6033A802-D8A4-4A5F-B1AC-9940A3CFB208}" type="presParOf" srcId="{0E4D3B54-1CD1-4C11-AED1-4BFC914BCC33}" destId="{33FDCE16-D5D6-477A-9F23-69A53A3993EA}" srcOrd="0" destOrd="0" presId="urn:microsoft.com/office/officeart/2005/8/layout/hierarchy4"/>
    <dgm:cxn modelId="{DF51173B-9956-432C-93ED-B887E0B6A092}" type="presParOf" srcId="{33FDCE16-D5D6-477A-9F23-69A53A3993EA}" destId="{5F944BE0-909B-4165-95FC-9D10E379EB24}" srcOrd="0" destOrd="0" presId="urn:microsoft.com/office/officeart/2005/8/layout/hierarchy4"/>
    <dgm:cxn modelId="{614A6596-2FE7-4E76-8E32-A86A345873C6}" type="presParOf" srcId="{33FDCE16-D5D6-477A-9F23-69A53A3993EA}" destId="{1429A464-1C4D-4C8D-8A71-817821A917E5}" srcOrd="1" destOrd="0" presId="urn:microsoft.com/office/officeart/2005/8/layout/hierarchy4"/>
    <dgm:cxn modelId="{0A030753-39AA-4751-B84C-208FECFEE844}" type="presParOf" srcId="{33FDCE16-D5D6-477A-9F23-69A53A3993EA}" destId="{2BBB50F2-A1D4-4A3B-BF9B-29160F0B8FFA}" srcOrd="2" destOrd="0" presId="urn:microsoft.com/office/officeart/2005/8/layout/hierarchy4"/>
    <dgm:cxn modelId="{E7A8CFB5-44F9-4896-AD50-D454D7760CB7}" type="presParOf" srcId="{2BBB50F2-A1D4-4A3B-BF9B-29160F0B8FFA}" destId="{590B5CE0-DD8B-4830-9BB7-F3E389CF3819}" srcOrd="0" destOrd="0" presId="urn:microsoft.com/office/officeart/2005/8/layout/hierarchy4"/>
    <dgm:cxn modelId="{67BD730D-7A7B-4969-B0E2-42D1009E0F15}" type="presParOf" srcId="{590B5CE0-DD8B-4830-9BB7-F3E389CF3819}" destId="{D1732245-639E-4DCB-8B0B-2665F60FEFB3}" srcOrd="0" destOrd="0" presId="urn:microsoft.com/office/officeart/2005/8/layout/hierarchy4"/>
    <dgm:cxn modelId="{3283992C-CD1E-4F0C-9EB8-06D15F06BC48}" type="presParOf" srcId="{590B5CE0-DD8B-4830-9BB7-F3E389CF3819}" destId="{1A680AD4-8C78-4FAC-91B2-E8F7FA0768ED}" srcOrd="1" destOrd="0" presId="urn:microsoft.com/office/officeart/2005/8/layout/hierarchy4"/>
    <dgm:cxn modelId="{6E89CA15-B817-412F-B191-26F1DC17D91F}" type="presParOf" srcId="{2BBB50F2-A1D4-4A3B-BF9B-29160F0B8FFA}" destId="{B507F56F-A42A-4984-B260-94F54911F7BE}" srcOrd="1" destOrd="0" presId="urn:microsoft.com/office/officeart/2005/8/layout/hierarchy4"/>
    <dgm:cxn modelId="{B31EE9E2-A143-4625-BDAA-7770D1AD4603}" type="presParOf" srcId="{2BBB50F2-A1D4-4A3B-BF9B-29160F0B8FFA}" destId="{434C56D5-BF70-40D5-90D0-FBE92AE77466}" srcOrd="2" destOrd="0" presId="urn:microsoft.com/office/officeart/2005/8/layout/hierarchy4"/>
    <dgm:cxn modelId="{0229B81F-A190-4E0F-AD43-D7C3EACF9D17}" type="presParOf" srcId="{434C56D5-BF70-40D5-90D0-FBE92AE77466}" destId="{7FA61BCB-FBE2-4B51-B9D9-34A09C3C1602}" srcOrd="0" destOrd="0" presId="urn:microsoft.com/office/officeart/2005/8/layout/hierarchy4"/>
    <dgm:cxn modelId="{5A4314AE-3B99-4CBC-A5A7-9B0115DA14DB}" type="presParOf" srcId="{434C56D5-BF70-40D5-90D0-FBE92AE77466}" destId="{C485DD3B-D14E-44B2-88D6-3E34D6F4A6D6}" srcOrd="1" destOrd="0" presId="urn:microsoft.com/office/officeart/2005/8/layout/hierarchy4"/>
    <dgm:cxn modelId="{6587AE23-96AF-4BF7-8196-68EF3CA1D800}" type="presParOf" srcId="{434C56D5-BF70-40D5-90D0-FBE92AE77466}" destId="{E897BA74-1C11-4128-B7C0-4D03BBCFF654}" srcOrd="2" destOrd="0" presId="urn:microsoft.com/office/officeart/2005/8/layout/hierarchy4"/>
    <dgm:cxn modelId="{C01F4334-C3B0-4FE4-9DE5-32E008B4F1F7}" type="presParOf" srcId="{E897BA74-1C11-4128-B7C0-4D03BBCFF654}" destId="{B196270B-60BE-4840-9198-06A2DAE5E0AE}" srcOrd="0" destOrd="0" presId="urn:microsoft.com/office/officeart/2005/8/layout/hierarchy4"/>
    <dgm:cxn modelId="{3107F5FF-7CD0-432D-8444-66D18C1CF5A6}" type="presParOf" srcId="{B196270B-60BE-4840-9198-06A2DAE5E0AE}" destId="{3A2D82D0-AFD6-41E7-9B71-F811CF343821}" srcOrd="0" destOrd="0" presId="urn:microsoft.com/office/officeart/2005/8/layout/hierarchy4"/>
    <dgm:cxn modelId="{AA750D02-B369-4184-BC2E-00A0D84BD85D}" type="presParOf" srcId="{B196270B-60BE-4840-9198-06A2DAE5E0AE}" destId="{D47AE166-B4C8-40BC-B198-62BB06FDCB00}" srcOrd="1" destOrd="0" presId="urn:microsoft.com/office/officeart/2005/8/layout/hierarchy4"/>
  </dgm:cxnLst>
  <dgm:bg/>
  <dgm:whole/>
</dgm:dataModel>
</file>

<file path=ppt/diagrams/data98.xml><?xml version="1.0" encoding="utf-8"?>
<dgm:dataModel xmlns:dgm="http://schemas.openxmlformats.org/drawingml/2006/diagram" xmlns:a="http://schemas.openxmlformats.org/drawingml/2006/main">
  <dgm:ptLst>
    <dgm:pt modelId="{6FF33F29-34EF-43CE-918B-1ADC6606BB9C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1DF5ACC7-22CA-4A33-B3EC-C05EA86A2250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800" i="1" dirty="0" smtClean="0"/>
            <a:t>Catalina Zapata de Cárdenas Valero</a:t>
          </a:r>
          <a:endParaRPr lang="es-CO" sz="2800" i="1" dirty="0"/>
        </a:p>
      </dgm:t>
    </dgm:pt>
    <dgm:pt modelId="{1228E462-A098-4C4A-9202-4E2E330E1C06}" type="parTrans" cxnId="{178792DD-D0F6-446E-9942-CD8C482D7E00}">
      <dgm:prSet/>
      <dgm:spPr/>
      <dgm:t>
        <a:bodyPr/>
        <a:lstStyle/>
        <a:p>
          <a:endParaRPr lang="es-CO"/>
        </a:p>
      </dgm:t>
    </dgm:pt>
    <dgm:pt modelId="{63007652-4553-44F4-A62D-74835D50C948}" type="sibTrans" cxnId="{178792DD-D0F6-446E-9942-CD8C482D7E00}">
      <dgm:prSet/>
      <dgm:spPr/>
      <dgm:t>
        <a:bodyPr/>
        <a:lstStyle/>
        <a:p>
          <a:endParaRPr lang="es-CO"/>
        </a:p>
      </dgm:t>
    </dgm:pt>
    <dgm:pt modelId="{6A515F2B-4FC1-453C-9CFB-BC96A2FA8E8D}">
      <dgm:prSet phldrT="[Texto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900" baseline="0" dirty="0" smtClean="0"/>
            <a:t>Luis                           Zapata de Cárdenas </a:t>
          </a:r>
          <a:endParaRPr lang="es-CO" sz="1900" baseline="0" dirty="0"/>
        </a:p>
      </dgm:t>
    </dgm:pt>
    <dgm:pt modelId="{362885C2-489D-41B9-8A34-D259CDAD82D6}" type="parTrans" cxnId="{563B2625-BEA1-4610-8288-5E868045E5DB}">
      <dgm:prSet/>
      <dgm:spPr/>
      <dgm:t>
        <a:bodyPr/>
        <a:lstStyle/>
        <a:p>
          <a:endParaRPr lang="es-CO"/>
        </a:p>
      </dgm:t>
    </dgm:pt>
    <dgm:pt modelId="{F692722F-3D6E-42CE-93ED-19D5C7EEED15}" type="sibTrans" cxnId="{563B2625-BEA1-4610-8288-5E868045E5DB}">
      <dgm:prSet/>
      <dgm:spPr/>
      <dgm:t>
        <a:bodyPr/>
        <a:lstStyle/>
        <a:p>
          <a:endParaRPr lang="es-CO"/>
        </a:p>
      </dgm:t>
    </dgm:pt>
    <dgm:pt modelId="{FA001608-3674-452F-B618-1FA7CE12F058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Mariana Valero de Velasco</a:t>
          </a:r>
          <a:endParaRPr lang="es-CO" sz="2000" dirty="0"/>
        </a:p>
      </dgm:t>
    </dgm:pt>
    <dgm:pt modelId="{4B195E6F-0206-406C-9BAD-CB3FF612A201}" type="parTrans" cxnId="{042054C6-510D-46B8-BD69-551E16CA9227}">
      <dgm:prSet/>
      <dgm:spPr/>
      <dgm:t>
        <a:bodyPr/>
        <a:lstStyle/>
        <a:p>
          <a:endParaRPr lang="es-CO"/>
        </a:p>
      </dgm:t>
    </dgm:pt>
    <dgm:pt modelId="{FDFA8ED0-3E27-4F83-848D-5216888019D3}" type="sibTrans" cxnId="{042054C6-510D-46B8-BD69-551E16CA9227}">
      <dgm:prSet/>
      <dgm:spPr/>
      <dgm:t>
        <a:bodyPr/>
        <a:lstStyle/>
        <a:p>
          <a:endParaRPr lang="es-CO"/>
        </a:p>
      </dgm:t>
    </dgm:pt>
    <dgm:pt modelId="{E5EC8533-2B35-44C9-BBD4-CD6016F7C01A}">
      <dgm:prSet phldrT="[Texto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900" baseline="0" dirty="0" smtClean="0"/>
            <a:t>Martín García Valero</a:t>
          </a:r>
          <a:endParaRPr lang="es-CO" sz="1900" baseline="0" dirty="0"/>
        </a:p>
      </dgm:t>
    </dgm:pt>
    <dgm:pt modelId="{F6F24666-5F0C-437B-BD9F-E0C9D6754A34}" type="parTrans" cxnId="{903A3192-DF5A-451D-8F93-FD34072E79EF}">
      <dgm:prSet/>
      <dgm:spPr/>
      <dgm:t>
        <a:bodyPr/>
        <a:lstStyle/>
        <a:p>
          <a:endParaRPr lang="es-CO"/>
        </a:p>
      </dgm:t>
    </dgm:pt>
    <dgm:pt modelId="{1A1B4A9C-C8B4-4385-8D83-6A1D2E26DA40}" type="sibTrans" cxnId="{903A3192-DF5A-451D-8F93-FD34072E79EF}">
      <dgm:prSet/>
      <dgm:spPr/>
      <dgm:t>
        <a:bodyPr/>
        <a:lstStyle/>
        <a:p>
          <a:endParaRPr lang="es-CO"/>
        </a:p>
      </dgm:t>
    </dgm:pt>
    <dgm:pt modelId="{6B4E8787-1403-4CA0-9742-35AA6237C4DD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900" baseline="0" dirty="0" smtClean="0"/>
            <a:t>Isabel                            Blasco de Velasco</a:t>
          </a:r>
          <a:endParaRPr lang="es-CO" sz="1900" baseline="0" dirty="0"/>
        </a:p>
      </dgm:t>
    </dgm:pt>
    <dgm:pt modelId="{67E33615-F4C1-44EB-9A4C-041F5FFAC2F8}" type="parTrans" cxnId="{2C8CE4A6-E4CA-496D-9133-D1048F924764}">
      <dgm:prSet/>
      <dgm:spPr/>
      <dgm:t>
        <a:bodyPr/>
        <a:lstStyle/>
        <a:p>
          <a:endParaRPr lang="es-CO"/>
        </a:p>
      </dgm:t>
    </dgm:pt>
    <dgm:pt modelId="{DB21E04C-E69C-4336-8A45-EBE26797BEE3}" type="sibTrans" cxnId="{2C8CE4A6-E4CA-496D-9133-D1048F924764}">
      <dgm:prSet/>
      <dgm:spPr/>
      <dgm:t>
        <a:bodyPr/>
        <a:lstStyle/>
        <a:p>
          <a:endParaRPr lang="es-CO"/>
        </a:p>
      </dgm:t>
    </dgm:pt>
    <dgm:pt modelId="{71045D03-7E2F-4B87-804C-F40BE384847E}" type="pres">
      <dgm:prSet presAssocID="{6FF33F29-34EF-43CE-918B-1ADC6606BB9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196F9012-205C-41CE-80B7-579D24B398CE}" type="pres">
      <dgm:prSet presAssocID="{1DF5ACC7-22CA-4A33-B3EC-C05EA86A2250}" presName="vertOne" presStyleCnt="0"/>
      <dgm:spPr/>
    </dgm:pt>
    <dgm:pt modelId="{DE794BBF-3750-4136-8FD7-EC6EFECD552D}" type="pres">
      <dgm:prSet presAssocID="{1DF5ACC7-22CA-4A33-B3EC-C05EA86A2250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5B9426CB-6286-4A58-B6B6-C4F511E612D3}" type="pres">
      <dgm:prSet presAssocID="{1DF5ACC7-22CA-4A33-B3EC-C05EA86A2250}" presName="parTransOne" presStyleCnt="0"/>
      <dgm:spPr/>
    </dgm:pt>
    <dgm:pt modelId="{BDFAD866-C8F8-4F69-BA5B-DF07F98051D8}" type="pres">
      <dgm:prSet presAssocID="{1DF5ACC7-22CA-4A33-B3EC-C05EA86A2250}" presName="horzOne" presStyleCnt="0"/>
      <dgm:spPr/>
    </dgm:pt>
    <dgm:pt modelId="{D0DBCB34-5267-4A66-9BC2-68B0A37FA2AD}" type="pres">
      <dgm:prSet presAssocID="{6A515F2B-4FC1-453C-9CFB-BC96A2FA8E8D}" presName="vertTwo" presStyleCnt="0"/>
      <dgm:spPr/>
    </dgm:pt>
    <dgm:pt modelId="{91065979-47AA-47CE-8E22-D71D63354473}" type="pres">
      <dgm:prSet presAssocID="{6A515F2B-4FC1-453C-9CFB-BC96A2FA8E8D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830BD6CC-F3EE-46CF-8553-68E2F6613423}" type="pres">
      <dgm:prSet presAssocID="{6A515F2B-4FC1-453C-9CFB-BC96A2FA8E8D}" presName="horzTwo" presStyleCnt="0"/>
      <dgm:spPr/>
    </dgm:pt>
    <dgm:pt modelId="{2760A544-6F5D-4269-965C-82E972894EDF}" type="pres">
      <dgm:prSet presAssocID="{F692722F-3D6E-42CE-93ED-19D5C7EEED15}" presName="sibSpaceTwo" presStyleCnt="0"/>
      <dgm:spPr/>
    </dgm:pt>
    <dgm:pt modelId="{5BE261EC-8262-4D87-BCCE-EA1E8EAB439B}" type="pres">
      <dgm:prSet presAssocID="{FA001608-3674-452F-B618-1FA7CE12F058}" presName="vertTwo" presStyleCnt="0"/>
      <dgm:spPr/>
    </dgm:pt>
    <dgm:pt modelId="{9A7EF412-789B-42BD-9E6F-B7B1D8DE3202}" type="pres">
      <dgm:prSet presAssocID="{FA001608-3674-452F-B618-1FA7CE12F058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9E229A3C-364C-4B37-A5A6-35A4D2D8C15F}" type="pres">
      <dgm:prSet presAssocID="{FA001608-3674-452F-B618-1FA7CE12F058}" presName="parTransTwo" presStyleCnt="0"/>
      <dgm:spPr/>
    </dgm:pt>
    <dgm:pt modelId="{BC3D9DEC-7B9F-43BC-A929-BFD98987D4BD}" type="pres">
      <dgm:prSet presAssocID="{FA001608-3674-452F-B618-1FA7CE12F058}" presName="horzTwo" presStyleCnt="0"/>
      <dgm:spPr/>
    </dgm:pt>
    <dgm:pt modelId="{FC173609-8BE7-453E-8FEE-A628BF51EAD6}" type="pres">
      <dgm:prSet presAssocID="{E5EC8533-2B35-44C9-BBD4-CD6016F7C01A}" presName="vertThree" presStyleCnt="0"/>
      <dgm:spPr/>
    </dgm:pt>
    <dgm:pt modelId="{A6B937FC-A123-4AA6-9AE7-DA4F303BB838}" type="pres">
      <dgm:prSet presAssocID="{E5EC8533-2B35-44C9-BBD4-CD6016F7C01A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A302B2D3-83EB-4BF4-A352-AE74E986B271}" type="pres">
      <dgm:prSet presAssocID="{E5EC8533-2B35-44C9-BBD4-CD6016F7C01A}" presName="horzThree" presStyleCnt="0"/>
      <dgm:spPr/>
    </dgm:pt>
    <dgm:pt modelId="{00A0107E-769E-4EB7-ADE4-7DACFB1A1028}" type="pres">
      <dgm:prSet presAssocID="{1A1B4A9C-C8B4-4385-8D83-6A1D2E26DA40}" presName="sibSpaceThree" presStyleCnt="0"/>
      <dgm:spPr/>
    </dgm:pt>
    <dgm:pt modelId="{892CBFF4-53FD-4953-BEA0-C3865C2C8DBA}" type="pres">
      <dgm:prSet presAssocID="{6B4E8787-1403-4CA0-9742-35AA6237C4DD}" presName="vertThree" presStyleCnt="0"/>
      <dgm:spPr/>
    </dgm:pt>
    <dgm:pt modelId="{225BF2A7-3181-484F-9599-254465F4753C}" type="pres">
      <dgm:prSet presAssocID="{6B4E8787-1403-4CA0-9742-35AA6237C4DD}" presName="txThre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4DDF5F6F-F077-42C1-83AA-8391EC9567CD}" type="pres">
      <dgm:prSet presAssocID="{6B4E8787-1403-4CA0-9742-35AA6237C4DD}" presName="horzThree" presStyleCnt="0"/>
      <dgm:spPr/>
    </dgm:pt>
  </dgm:ptLst>
  <dgm:cxnLst>
    <dgm:cxn modelId="{903A3192-DF5A-451D-8F93-FD34072E79EF}" srcId="{FA001608-3674-452F-B618-1FA7CE12F058}" destId="{E5EC8533-2B35-44C9-BBD4-CD6016F7C01A}" srcOrd="0" destOrd="0" parTransId="{F6F24666-5F0C-437B-BD9F-E0C9D6754A34}" sibTransId="{1A1B4A9C-C8B4-4385-8D83-6A1D2E26DA40}"/>
    <dgm:cxn modelId="{178792DD-D0F6-446E-9942-CD8C482D7E00}" srcId="{6FF33F29-34EF-43CE-918B-1ADC6606BB9C}" destId="{1DF5ACC7-22CA-4A33-B3EC-C05EA86A2250}" srcOrd="0" destOrd="0" parTransId="{1228E462-A098-4C4A-9202-4E2E330E1C06}" sibTransId="{63007652-4553-44F4-A62D-74835D50C948}"/>
    <dgm:cxn modelId="{2C8CE4A6-E4CA-496D-9133-D1048F924764}" srcId="{FA001608-3674-452F-B618-1FA7CE12F058}" destId="{6B4E8787-1403-4CA0-9742-35AA6237C4DD}" srcOrd="1" destOrd="0" parTransId="{67E33615-F4C1-44EB-9A4C-041F5FFAC2F8}" sibTransId="{DB21E04C-E69C-4336-8A45-EBE26797BEE3}"/>
    <dgm:cxn modelId="{7D760238-767B-4439-A576-1A051E835470}" type="presOf" srcId="{6FF33F29-34EF-43CE-918B-1ADC6606BB9C}" destId="{71045D03-7E2F-4B87-804C-F40BE384847E}" srcOrd="0" destOrd="0" presId="urn:microsoft.com/office/officeart/2005/8/layout/hierarchy4"/>
    <dgm:cxn modelId="{049E2CCB-B70E-458F-8C12-03D0FEC996F6}" type="presOf" srcId="{6A515F2B-4FC1-453C-9CFB-BC96A2FA8E8D}" destId="{91065979-47AA-47CE-8E22-D71D63354473}" srcOrd="0" destOrd="0" presId="urn:microsoft.com/office/officeart/2005/8/layout/hierarchy4"/>
    <dgm:cxn modelId="{9369BB17-7CC7-465D-A202-53112909BA9A}" type="presOf" srcId="{FA001608-3674-452F-B618-1FA7CE12F058}" destId="{9A7EF412-789B-42BD-9E6F-B7B1D8DE3202}" srcOrd="0" destOrd="0" presId="urn:microsoft.com/office/officeart/2005/8/layout/hierarchy4"/>
    <dgm:cxn modelId="{563B2625-BEA1-4610-8288-5E868045E5DB}" srcId="{1DF5ACC7-22CA-4A33-B3EC-C05EA86A2250}" destId="{6A515F2B-4FC1-453C-9CFB-BC96A2FA8E8D}" srcOrd="0" destOrd="0" parTransId="{362885C2-489D-41B9-8A34-D259CDAD82D6}" sibTransId="{F692722F-3D6E-42CE-93ED-19D5C7EEED15}"/>
    <dgm:cxn modelId="{329ABF51-B8E3-4DFA-A128-CA57D876C92D}" type="presOf" srcId="{1DF5ACC7-22CA-4A33-B3EC-C05EA86A2250}" destId="{DE794BBF-3750-4136-8FD7-EC6EFECD552D}" srcOrd="0" destOrd="0" presId="urn:microsoft.com/office/officeart/2005/8/layout/hierarchy4"/>
    <dgm:cxn modelId="{8AAA1159-75F6-4782-99FB-7562CCF87A05}" type="presOf" srcId="{6B4E8787-1403-4CA0-9742-35AA6237C4DD}" destId="{225BF2A7-3181-484F-9599-254465F4753C}" srcOrd="0" destOrd="0" presId="urn:microsoft.com/office/officeart/2005/8/layout/hierarchy4"/>
    <dgm:cxn modelId="{042054C6-510D-46B8-BD69-551E16CA9227}" srcId="{1DF5ACC7-22CA-4A33-B3EC-C05EA86A2250}" destId="{FA001608-3674-452F-B618-1FA7CE12F058}" srcOrd="1" destOrd="0" parTransId="{4B195E6F-0206-406C-9BAD-CB3FF612A201}" sibTransId="{FDFA8ED0-3E27-4F83-848D-5216888019D3}"/>
    <dgm:cxn modelId="{6061741A-0659-4F8B-809F-5840AC236D47}" type="presOf" srcId="{E5EC8533-2B35-44C9-BBD4-CD6016F7C01A}" destId="{A6B937FC-A123-4AA6-9AE7-DA4F303BB838}" srcOrd="0" destOrd="0" presId="urn:microsoft.com/office/officeart/2005/8/layout/hierarchy4"/>
    <dgm:cxn modelId="{1DD13044-0ADC-4E78-9C3D-ED96BB886854}" type="presParOf" srcId="{71045D03-7E2F-4B87-804C-F40BE384847E}" destId="{196F9012-205C-41CE-80B7-579D24B398CE}" srcOrd="0" destOrd="0" presId="urn:microsoft.com/office/officeart/2005/8/layout/hierarchy4"/>
    <dgm:cxn modelId="{7E4992FE-64B7-4556-8439-2D1B222E0502}" type="presParOf" srcId="{196F9012-205C-41CE-80B7-579D24B398CE}" destId="{DE794BBF-3750-4136-8FD7-EC6EFECD552D}" srcOrd="0" destOrd="0" presId="urn:microsoft.com/office/officeart/2005/8/layout/hierarchy4"/>
    <dgm:cxn modelId="{F0EF7134-B643-4E4D-A22D-51F172B21A0D}" type="presParOf" srcId="{196F9012-205C-41CE-80B7-579D24B398CE}" destId="{5B9426CB-6286-4A58-B6B6-C4F511E612D3}" srcOrd="1" destOrd="0" presId="urn:microsoft.com/office/officeart/2005/8/layout/hierarchy4"/>
    <dgm:cxn modelId="{7236769A-55A2-491D-BFE4-B6E5014B5161}" type="presParOf" srcId="{196F9012-205C-41CE-80B7-579D24B398CE}" destId="{BDFAD866-C8F8-4F69-BA5B-DF07F98051D8}" srcOrd="2" destOrd="0" presId="urn:microsoft.com/office/officeart/2005/8/layout/hierarchy4"/>
    <dgm:cxn modelId="{8E6A5619-8A82-4438-9B37-58A5F3188BD6}" type="presParOf" srcId="{BDFAD866-C8F8-4F69-BA5B-DF07F98051D8}" destId="{D0DBCB34-5267-4A66-9BC2-68B0A37FA2AD}" srcOrd="0" destOrd="0" presId="urn:microsoft.com/office/officeart/2005/8/layout/hierarchy4"/>
    <dgm:cxn modelId="{26276E45-AF37-42D4-B3DD-FE1D1D46027C}" type="presParOf" srcId="{D0DBCB34-5267-4A66-9BC2-68B0A37FA2AD}" destId="{91065979-47AA-47CE-8E22-D71D63354473}" srcOrd="0" destOrd="0" presId="urn:microsoft.com/office/officeart/2005/8/layout/hierarchy4"/>
    <dgm:cxn modelId="{F62AC66E-5C1F-44CC-B666-E4713C51F369}" type="presParOf" srcId="{D0DBCB34-5267-4A66-9BC2-68B0A37FA2AD}" destId="{830BD6CC-F3EE-46CF-8553-68E2F6613423}" srcOrd="1" destOrd="0" presId="urn:microsoft.com/office/officeart/2005/8/layout/hierarchy4"/>
    <dgm:cxn modelId="{EBCAC690-912A-4292-896B-6913E218EBCF}" type="presParOf" srcId="{BDFAD866-C8F8-4F69-BA5B-DF07F98051D8}" destId="{2760A544-6F5D-4269-965C-82E972894EDF}" srcOrd="1" destOrd="0" presId="urn:microsoft.com/office/officeart/2005/8/layout/hierarchy4"/>
    <dgm:cxn modelId="{9B986B39-CC27-48F1-AF4F-1C0BA9DC8EE6}" type="presParOf" srcId="{BDFAD866-C8F8-4F69-BA5B-DF07F98051D8}" destId="{5BE261EC-8262-4D87-BCCE-EA1E8EAB439B}" srcOrd="2" destOrd="0" presId="urn:microsoft.com/office/officeart/2005/8/layout/hierarchy4"/>
    <dgm:cxn modelId="{5BBF2431-C1F7-434F-834A-57BBCE36BC58}" type="presParOf" srcId="{5BE261EC-8262-4D87-BCCE-EA1E8EAB439B}" destId="{9A7EF412-789B-42BD-9E6F-B7B1D8DE3202}" srcOrd="0" destOrd="0" presId="urn:microsoft.com/office/officeart/2005/8/layout/hierarchy4"/>
    <dgm:cxn modelId="{06589C38-F35C-4ADE-BC4D-6784F411B4DF}" type="presParOf" srcId="{5BE261EC-8262-4D87-BCCE-EA1E8EAB439B}" destId="{9E229A3C-364C-4B37-A5A6-35A4D2D8C15F}" srcOrd="1" destOrd="0" presId="urn:microsoft.com/office/officeart/2005/8/layout/hierarchy4"/>
    <dgm:cxn modelId="{4FB3CC86-E8EC-4E69-941F-9BD62F8E44F8}" type="presParOf" srcId="{5BE261EC-8262-4D87-BCCE-EA1E8EAB439B}" destId="{BC3D9DEC-7B9F-43BC-A929-BFD98987D4BD}" srcOrd="2" destOrd="0" presId="urn:microsoft.com/office/officeart/2005/8/layout/hierarchy4"/>
    <dgm:cxn modelId="{6D7E865F-A0F9-47AB-954A-EE1CAA7CBC41}" type="presParOf" srcId="{BC3D9DEC-7B9F-43BC-A929-BFD98987D4BD}" destId="{FC173609-8BE7-453E-8FEE-A628BF51EAD6}" srcOrd="0" destOrd="0" presId="urn:microsoft.com/office/officeart/2005/8/layout/hierarchy4"/>
    <dgm:cxn modelId="{69CB5ED6-13EB-4DD9-8C53-15C169607045}" type="presParOf" srcId="{FC173609-8BE7-453E-8FEE-A628BF51EAD6}" destId="{A6B937FC-A123-4AA6-9AE7-DA4F303BB838}" srcOrd="0" destOrd="0" presId="urn:microsoft.com/office/officeart/2005/8/layout/hierarchy4"/>
    <dgm:cxn modelId="{7CEBEE2F-11B3-4309-AB5A-8DDDF7938840}" type="presParOf" srcId="{FC173609-8BE7-453E-8FEE-A628BF51EAD6}" destId="{A302B2D3-83EB-4BF4-A352-AE74E986B271}" srcOrd="1" destOrd="0" presId="urn:microsoft.com/office/officeart/2005/8/layout/hierarchy4"/>
    <dgm:cxn modelId="{2A5CE2F0-212F-4615-8B07-4363569D4047}" type="presParOf" srcId="{BC3D9DEC-7B9F-43BC-A929-BFD98987D4BD}" destId="{00A0107E-769E-4EB7-ADE4-7DACFB1A1028}" srcOrd="1" destOrd="0" presId="urn:microsoft.com/office/officeart/2005/8/layout/hierarchy4"/>
    <dgm:cxn modelId="{90F4E507-D553-4457-BD41-AE4F3BE2F625}" type="presParOf" srcId="{BC3D9DEC-7B9F-43BC-A929-BFD98987D4BD}" destId="{892CBFF4-53FD-4953-BEA0-C3865C2C8DBA}" srcOrd="2" destOrd="0" presId="urn:microsoft.com/office/officeart/2005/8/layout/hierarchy4"/>
    <dgm:cxn modelId="{2ECC41BB-3106-45C3-A843-C44479D370E4}" type="presParOf" srcId="{892CBFF4-53FD-4953-BEA0-C3865C2C8DBA}" destId="{225BF2A7-3181-484F-9599-254465F4753C}" srcOrd="0" destOrd="0" presId="urn:microsoft.com/office/officeart/2005/8/layout/hierarchy4"/>
    <dgm:cxn modelId="{9E970699-A871-45DF-A994-C129EBC4D961}" type="presParOf" srcId="{892CBFF4-53FD-4953-BEA0-C3865C2C8DBA}" destId="{4DDF5F6F-F077-42C1-83AA-8391EC9567CD}" srcOrd="1" destOrd="0" presId="urn:microsoft.com/office/officeart/2005/8/layout/hierarchy4"/>
  </dgm:cxnLst>
  <dgm:bg/>
  <dgm:whole/>
</dgm:dataModel>
</file>

<file path=ppt/diagrams/data99.xml><?xml version="1.0" encoding="utf-8"?>
<dgm:dataModel xmlns:dgm="http://schemas.openxmlformats.org/drawingml/2006/diagram" xmlns:a="http://schemas.openxmlformats.org/drawingml/2006/main">
  <dgm:ptLst>
    <dgm:pt modelId="{10ED40AF-DFB1-4943-B6DB-2A904FAA918A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C97AD6D3-66EE-45B8-AE90-40B9CCA102FB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600" dirty="0" smtClean="0"/>
            <a:t>Domingo Antonio                               De Arango Valdés</a:t>
          </a:r>
          <a:endParaRPr lang="es-CO" sz="1600" dirty="0"/>
        </a:p>
      </dgm:t>
    </dgm:pt>
    <dgm:pt modelId="{8E2CD47D-BF64-4604-9A68-17B3A8227687}" type="parTrans" cxnId="{A815CE77-A67D-4A2C-B07E-B138D4B369DC}">
      <dgm:prSet/>
      <dgm:spPr/>
      <dgm:t>
        <a:bodyPr/>
        <a:lstStyle/>
        <a:p>
          <a:endParaRPr lang="es-CO"/>
        </a:p>
      </dgm:t>
    </dgm:pt>
    <dgm:pt modelId="{CF673D92-773E-4618-9DD7-1F05932DA205}" type="sibTrans" cxnId="{A815CE77-A67D-4A2C-B07E-B138D4B369DC}">
      <dgm:prSet/>
      <dgm:spPr/>
      <dgm:t>
        <a:bodyPr/>
        <a:lstStyle/>
        <a:p>
          <a:endParaRPr lang="es-CO"/>
        </a:p>
      </dgm:t>
    </dgm:pt>
    <dgm:pt modelId="{08B07280-BA90-4A2D-A056-C3A6918F3C3A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900" baseline="0" dirty="0" smtClean="0"/>
            <a:t>Olaya De Zafra Castrillón</a:t>
          </a:r>
          <a:endParaRPr lang="es-CO" sz="1900" baseline="0" dirty="0"/>
        </a:p>
      </dgm:t>
    </dgm:pt>
    <dgm:pt modelId="{25DD333A-2BD1-4554-AAA0-17800684E4D9}" type="parTrans" cxnId="{3294C7EA-597B-485D-99F2-3490AF6D0897}">
      <dgm:prSet/>
      <dgm:spPr/>
      <dgm:t>
        <a:bodyPr/>
        <a:lstStyle/>
        <a:p>
          <a:endParaRPr lang="es-CO"/>
        </a:p>
      </dgm:t>
    </dgm:pt>
    <dgm:pt modelId="{CFEE7AB7-20BF-46B6-B148-226D2C82C811}" type="sibTrans" cxnId="{3294C7EA-597B-485D-99F2-3490AF6D0897}">
      <dgm:prSet/>
      <dgm:spPr/>
      <dgm:t>
        <a:bodyPr/>
        <a:lstStyle/>
        <a:p>
          <a:endParaRPr lang="es-CO"/>
        </a:p>
      </dgm:t>
    </dgm:pt>
    <dgm:pt modelId="{AEDF4FE4-6CF1-4C33-94E6-55EFB6C8A964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600" dirty="0" smtClean="0"/>
            <a:t>Fernando                              Jaramillo De Zafra                          </a:t>
          </a:r>
          <a:r>
            <a:rPr lang="es-CO" sz="1200" dirty="0" smtClean="0">
              <a:sym typeface="Wingdings" pitchFamily="2" charset="2"/>
            </a:rPr>
            <a:t> D 101 </a:t>
          </a:r>
          <a:endParaRPr lang="es-CO" sz="1200" dirty="0"/>
        </a:p>
      </dgm:t>
    </dgm:pt>
    <dgm:pt modelId="{32B3C0DE-D96F-4C5B-A95E-04C3B664EE3C}" type="parTrans" cxnId="{0FF20460-CE78-459A-A762-32112FD7B98D}">
      <dgm:prSet/>
      <dgm:spPr/>
      <dgm:t>
        <a:bodyPr/>
        <a:lstStyle/>
        <a:p>
          <a:endParaRPr lang="es-CO"/>
        </a:p>
      </dgm:t>
    </dgm:pt>
    <dgm:pt modelId="{752A19ED-C45D-40B4-A0FB-A08791248EBD}" type="sibTrans" cxnId="{0FF20460-CE78-459A-A762-32112FD7B98D}">
      <dgm:prSet/>
      <dgm:spPr/>
      <dgm:t>
        <a:bodyPr/>
        <a:lstStyle/>
        <a:p>
          <a:endParaRPr lang="es-CO"/>
        </a:p>
      </dgm:t>
    </dgm:pt>
    <dgm:pt modelId="{10D366FB-E9F8-4302-A3FB-CDF15A9D25D7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600" dirty="0" smtClean="0"/>
            <a:t>María                     Castrillón Heredia                           </a:t>
          </a:r>
          <a:r>
            <a:rPr lang="es-CO" sz="1200" dirty="0" smtClean="0">
              <a:sym typeface="Wingdings" pitchFamily="2" charset="2"/>
            </a:rPr>
            <a:t> D 102 </a:t>
          </a:r>
          <a:endParaRPr lang="es-CO" sz="1200" dirty="0"/>
        </a:p>
      </dgm:t>
    </dgm:pt>
    <dgm:pt modelId="{05089A88-5751-4679-9284-4C3193B2918A}" type="parTrans" cxnId="{7B00466F-0B11-44EE-ABF7-EA673B1F0316}">
      <dgm:prSet/>
      <dgm:spPr/>
      <dgm:t>
        <a:bodyPr/>
        <a:lstStyle/>
        <a:p>
          <a:endParaRPr lang="es-CO"/>
        </a:p>
      </dgm:t>
    </dgm:pt>
    <dgm:pt modelId="{ED2B5291-D596-4E7E-A6C5-FD5C679CE23C}" type="sibTrans" cxnId="{7B00466F-0B11-44EE-ABF7-EA673B1F0316}">
      <dgm:prSet/>
      <dgm:spPr/>
      <dgm:t>
        <a:bodyPr/>
        <a:lstStyle/>
        <a:p>
          <a:endParaRPr lang="es-CO"/>
        </a:p>
      </dgm:t>
    </dgm:pt>
    <dgm:pt modelId="{1C037F5C-E688-4AE1-A918-4F3C7B0436B4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2000" i="0" dirty="0" smtClean="0"/>
            <a:t>Olaya Arango Zafra</a:t>
          </a:r>
          <a:endParaRPr lang="es-CO" sz="2000" i="0" dirty="0"/>
        </a:p>
      </dgm:t>
    </dgm:pt>
    <dgm:pt modelId="{0169FC82-0B70-4AB4-87A2-875205A9EC2D}" type="sibTrans" cxnId="{0479FAA5-C90C-4A67-AF04-ED49727987B8}">
      <dgm:prSet/>
      <dgm:spPr/>
      <dgm:t>
        <a:bodyPr/>
        <a:lstStyle/>
        <a:p>
          <a:endParaRPr lang="es-CO"/>
        </a:p>
      </dgm:t>
    </dgm:pt>
    <dgm:pt modelId="{58D7DAE4-FF79-4C0B-A90C-14BE58F7243F}" type="parTrans" cxnId="{0479FAA5-C90C-4A67-AF04-ED49727987B8}">
      <dgm:prSet/>
      <dgm:spPr/>
      <dgm:t>
        <a:bodyPr/>
        <a:lstStyle/>
        <a:p>
          <a:endParaRPr lang="es-CO"/>
        </a:p>
      </dgm:t>
    </dgm:pt>
    <dgm:pt modelId="{6143AA81-D805-4D9C-AB76-C74AB2284202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2400" i="0" dirty="0" smtClean="0"/>
            <a:t>María Antonia Gallón Arango                                              </a:t>
          </a:r>
          <a:endParaRPr lang="es-CO" sz="2400" i="0" dirty="0"/>
        </a:p>
      </dgm:t>
    </dgm:pt>
    <dgm:pt modelId="{C0A2D30D-C939-4068-8248-1CDE312167A1}" type="parTrans" cxnId="{87E20AED-8207-46A8-9046-8FDDA9896CE1}">
      <dgm:prSet/>
      <dgm:spPr/>
      <dgm:t>
        <a:bodyPr/>
        <a:lstStyle/>
        <a:p>
          <a:endParaRPr lang="es-CO"/>
        </a:p>
      </dgm:t>
    </dgm:pt>
    <dgm:pt modelId="{EE0E2768-28BF-4683-9399-A5A0D7AF3D24}" type="sibTrans" cxnId="{87E20AED-8207-46A8-9046-8FDDA9896CE1}">
      <dgm:prSet/>
      <dgm:spPr/>
      <dgm:t>
        <a:bodyPr/>
        <a:lstStyle/>
        <a:p>
          <a:endParaRPr lang="es-CO"/>
        </a:p>
      </dgm:t>
    </dgm:pt>
    <dgm:pt modelId="{DCAEF04F-7E1A-43BE-BEED-1F4567A222C1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b="0" i="0" dirty="0" smtClean="0"/>
            <a:t>Toribio Gallón</a:t>
          </a:r>
          <a:endParaRPr lang="es-CO" sz="1800" b="0" i="0" dirty="0"/>
        </a:p>
      </dgm:t>
    </dgm:pt>
    <dgm:pt modelId="{0F29F8A6-FEC6-402E-8AF5-CC106737856C}" type="parTrans" cxnId="{1C54A883-48F9-42A9-AC06-557B855D3833}">
      <dgm:prSet/>
      <dgm:spPr/>
      <dgm:t>
        <a:bodyPr/>
        <a:lstStyle/>
        <a:p>
          <a:endParaRPr lang="es-CO"/>
        </a:p>
      </dgm:t>
    </dgm:pt>
    <dgm:pt modelId="{863840D7-BAB5-40E4-B6A5-D369F2CAFE40}" type="sibTrans" cxnId="{1C54A883-48F9-42A9-AC06-557B855D3833}">
      <dgm:prSet/>
      <dgm:spPr/>
      <dgm:t>
        <a:bodyPr/>
        <a:lstStyle/>
        <a:p>
          <a:endParaRPr lang="es-CO"/>
        </a:p>
      </dgm:t>
    </dgm:pt>
    <dgm:pt modelId="{4345D878-44F2-448C-948F-DCCA3A18E000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800" i="1" dirty="0" smtClean="0"/>
            <a:t>Ana María Jaramillo Gallón </a:t>
          </a:r>
          <a:endParaRPr lang="es-CO" sz="2800" i="1" dirty="0"/>
        </a:p>
      </dgm:t>
    </dgm:pt>
    <dgm:pt modelId="{F7950609-A61D-4046-9A75-C9DD4DD73D9B}" type="parTrans" cxnId="{2D584D94-009B-42D7-8BBF-5058753ED77A}">
      <dgm:prSet/>
      <dgm:spPr/>
      <dgm:t>
        <a:bodyPr/>
        <a:lstStyle/>
        <a:p>
          <a:endParaRPr lang="es-CO"/>
        </a:p>
      </dgm:t>
    </dgm:pt>
    <dgm:pt modelId="{DC97018D-CAC5-408C-8E2E-FBFAC737BEE4}" type="sibTrans" cxnId="{2D584D94-009B-42D7-8BBF-5058753ED77A}">
      <dgm:prSet/>
      <dgm:spPr/>
      <dgm:t>
        <a:bodyPr/>
        <a:lstStyle/>
        <a:p>
          <a:endParaRPr lang="es-CO"/>
        </a:p>
      </dgm:t>
    </dgm:pt>
    <dgm:pt modelId="{E75BF49A-0BBD-418B-A465-D5C73CDDC862}" type="pres">
      <dgm:prSet presAssocID="{10ED40AF-DFB1-4943-B6DB-2A904FAA918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85B3CDBC-6B63-4C21-A0C5-9BB3C1F8B369}" type="pres">
      <dgm:prSet presAssocID="{4345D878-44F2-448C-948F-DCCA3A18E000}" presName="vertOne" presStyleCnt="0"/>
      <dgm:spPr/>
    </dgm:pt>
    <dgm:pt modelId="{0A062F0D-07CE-498C-816D-75B9505DEF6F}" type="pres">
      <dgm:prSet presAssocID="{4345D878-44F2-448C-948F-DCCA3A18E000}" presName="txOne" presStyleLbl="node0" presStyleIdx="0" presStyleCnt="1" custLinFactNeighborX="-395" custLinFactNeighborY="-35298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9C1B5B79-C6A1-4D7C-8C2A-FE184682F33F}" type="pres">
      <dgm:prSet presAssocID="{4345D878-44F2-448C-948F-DCCA3A18E000}" presName="parTransOne" presStyleCnt="0"/>
      <dgm:spPr/>
    </dgm:pt>
    <dgm:pt modelId="{D8D8EC5D-A780-4342-BD0A-A0A504E395E2}" type="pres">
      <dgm:prSet presAssocID="{4345D878-44F2-448C-948F-DCCA3A18E000}" presName="horzOne" presStyleCnt="0"/>
      <dgm:spPr/>
    </dgm:pt>
    <dgm:pt modelId="{058DC20F-FA94-42FC-8A28-CDACDD8AB057}" type="pres">
      <dgm:prSet presAssocID="{6143AA81-D805-4D9C-AB76-C74AB2284202}" presName="vertTwo" presStyleCnt="0"/>
      <dgm:spPr/>
    </dgm:pt>
    <dgm:pt modelId="{230FCE26-6FFD-4F0B-871E-43D0B26B00FF}" type="pres">
      <dgm:prSet presAssocID="{6143AA81-D805-4D9C-AB76-C74AB2284202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B21BCD2B-D5AC-4755-BD7A-A40AACF6EA4B}" type="pres">
      <dgm:prSet presAssocID="{6143AA81-D805-4D9C-AB76-C74AB2284202}" presName="parTransTwo" presStyleCnt="0"/>
      <dgm:spPr/>
    </dgm:pt>
    <dgm:pt modelId="{6DECB28F-772B-42E0-B894-4FC8A07AB169}" type="pres">
      <dgm:prSet presAssocID="{6143AA81-D805-4D9C-AB76-C74AB2284202}" presName="horzTwo" presStyleCnt="0"/>
      <dgm:spPr/>
    </dgm:pt>
    <dgm:pt modelId="{6417896D-1F11-487E-9F2A-2BF10E423A05}" type="pres">
      <dgm:prSet presAssocID="{DCAEF04F-7E1A-43BE-BEED-1F4567A222C1}" presName="vertThree" presStyleCnt="0"/>
      <dgm:spPr/>
    </dgm:pt>
    <dgm:pt modelId="{C4D55463-C872-493A-9CF8-0FD940B7ECB2}" type="pres">
      <dgm:prSet presAssocID="{DCAEF04F-7E1A-43BE-BEED-1F4567A222C1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0972FA5B-90D3-46B3-A9B8-1EF81BD68E96}" type="pres">
      <dgm:prSet presAssocID="{DCAEF04F-7E1A-43BE-BEED-1F4567A222C1}" presName="horzThree" presStyleCnt="0"/>
      <dgm:spPr/>
    </dgm:pt>
    <dgm:pt modelId="{0753DB50-1B0A-4A45-9DCC-A7FE10AFF3D7}" type="pres">
      <dgm:prSet presAssocID="{863840D7-BAB5-40E4-B6A5-D369F2CAFE40}" presName="sibSpaceThree" presStyleCnt="0"/>
      <dgm:spPr/>
    </dgm:pt>
    <dgm:pt modelId="{26B4D3DE-519C-428F-A57D-78783782BAFD}" type="pres">
      <dgm:prSet presAssocID="{1C037F5C-E688-4AE1-A918-4F3C7B0436B4}" presName="vertThree" presStyleCnt="0"/>
      <dgm:spPr/>
    </dgm:pt>
    <dgm:pt modelId="{83381202-9E85-4B0D-9BED-D8B6F094DA96}" type="pres">
      <dgm:prSet presAssocID="{1C037F5C-E688-4AE1-A918-4F3C7B0436B4}" presName="txThre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ABB5DEDA-B63E-41A0-B191-D81BC994F2C9}" type="pres">
      <dgm:prSet presAssocID="{1C037F5C-E688-4AE1-A918-4F3C7B0436B4}" presName="parTransThree" presStyleCnt="0"/>
      <dgm:spPr/>
    </dgm:pt>
    <dgm:pt modelId="{31B65819-066A-4C61-AAB7-9390832CBCDE}" type="pres">
      <dgm:prSet presAssocID="{1C037F5C-E688-4AE1-A918-4F3C7B0436B4}" presName="horzThree" presStyleCnt="0"/>
      <dgm:spPr/>
    </dgm:pt>
    <dgm:pt modelId="{4943D202-BA95-4EE8-B694-780BD48453C6}" type="pres">
      <dgm:prSet presAssocID="{C97AD6D3-66EE-45B8-AE90-40B9CCA102FB}" presName="vertFour" presStyleCnt="0">
        <dgm:presLayoutVars>
          <dgm:chPref val="3"/>
        </dgm:presLayoutVars>
      </dgm:prSet>
      <dgm:spPr/>
    </dgm:pt>
    <dgm:pt modelId="{317E19A7-E5A6-4508-8126-6D89338CABD5}" type="pres">
      <dgm:prSet presAssocID="{C97AD6D3-66EE-45B8-AE90-40B9CCA102FB}" presName="txFour" presStyleLbl="node4" presStyleIdx="0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3CE24379-1E58-422C-AE2E-B4B2BF674736}" type="pres">
      <dgm:prSet presAssocID="{C97AD6D3-66EE-45B8-AE90-40B9CCA102FB}" presName="horzFour" presStyleCnt="0"/>
      <dgm:spPr/>
    </dgm:pt>
    <dgm:pt modelId="{B652BF70-D2F7-4C9E-927A-C1F22FD64897}" type="pres">
      <dgm:prSet presAssocID="{CF673D92-773E-4618-9DD7-1F05932DA205}" presName="sibSpaceFour" presStyleCnt="0"/>
      <dgm:spPr/>
    </dgm:pt>
    <dgm:pt modelId="{0BFBF488-3F18-4012-BEFE-773D72AE7F60}" type="pres">
      <dgm:prSet presAssocID="{08B07280-BA90-4A2D-A056-C3A6918F3C3A}" presName="vertFour" presStyleCnt="0">
        <dgm:presLayoutVars>
          <dgm:chPref val="3"/>
        </dgm:presLayoutVars>
      </dgm:prSet>
      <dgm:spPr/>
    </dgm:pt>
    <dgm:pt modelId="{2201554D-1748-4893-A465-49DCA0DA0DF2}" type="pres">
      <dgm:prSet presAssocID="{08B07280-BA90-4A2D-A056-C3A6918F3C3A}" presName="txFour" presStyleLbl="node4" presStyleIdx="1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B0DD391A-B806-42D0-99A5-9F7D9BF7C5C5}" type="pres">
      <dgm:prSet presAssocID="{08B07280-BA90-4A2D-A056-C3A6918F3C3A}" presName="parTransFour" presStyleCnt="0"/>
      <dgm:spPr/>
    </dgm:pt>
    <dgm:pt modelId="{33B07A03-34BE-4DBC-ADB5-AFF0701A6757}" type="pres">
      <dgm:prSet presAssocID="{08B07280-BA90-4A2D-A056-C3A6918F3C3A}" presName="horzFour" presStyleCnt="0"/>
      <dgm:spPr/>
    </dgm:pt>
    <dgm:pt modelId="{79340676-2243-46DE-94D2-98C7A19045E6}" type="pres">
      <dgm:prSet presAssocID="{AEDF4FE4-6CF1-4C33-94E6-55EFB6C8A964}" presName="vertFour" presStyleCnt="0">
        <dgm:presLayoutVars>
          <dgm:chPref val="3"/>
        </dgm:presLayoutVars>
      </dgm:prSet>
      <dgm:spPr/>
    </dgm:pt>
    <dgm:pt modelId="{2D4228C2-C804-4E74-A599-523CB6314805}" type="pres">
      <dgm:prSet presAssocID="{AEDF4FE4-6CF1-4C33-94E6-55EFB6C8A964}" presName="txFour" presStyleLbl="node4" presStyleIdx="2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FD0755C7-153C-4113-B93C-0280B1B56736}" type="pres">
      <dgm:prSet presAssocID="{AEDF4FE4-6CF1-4C33-94E6-55EFB6C8A964}" presName="horzFour" presStyleCnt="0"/>
      <dgm:spPr/>
    </dgm:pt>
    <dgm:pt modelId="{38A960E2-AA55-4969-A5B5-B71195C2927E}" type="pres">
      <dgm:prSet presAssocID="{752A19ED-C45D-40B4-A0FB-A08791248EBD}" presName="sibSpaceFour" presStyleCnt="0"/>
      <dgm:spPr/>
    </dgm:pt>
    <dgm:pt modelId="{5402239C-1C86-46CB-8EA6-E627185E944B}" type="pres">
      <dgm:prSet presAssocID="{10D366FB-E9F8-4302-A3FB-CDF15A9D25D7}" presName="vertFour" presStyleCnt="0">
        <dgm:presLayoutVars>
          <dgm:chPref val="3"/>
        </dgm:presLayoutVars>
      </dgm:prSet>
      <dgm:spPr/>
    </dgm:pt>
    <dgm:pt modelId="{107A3FDF-4533-4CBB-8A42-27AE295C0E88}" type="pres">
      <dgm:prSet presAssocID="{10D366FB-E9F8-4302-A3FB-CDF15A9D25D7}" presName="txFour" presStyleLbl="node4" presStyleIdx="3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32EE6501-D4F5-40D5-8D64-B4D0151C7285}" type="pres">
      <dgm:prSet presAssocID="{10D366FB-E9F8-4302-A3FB-CDF15A9D25D7}" presName="horzFour" presStyleCnt="0"/>
      <dgm:spPr/>
    </dgm:pt>
  </dgm:ptLst>
  <dgm:cxnLst>
    <dgm:cxn modelId="{F6337C51-C8CE-4B7D-9428-F995D7393378}" type="presOf" srcId="{10ED40AF-DFB1-4943-B6DB-2A904FAA918A}" destId="{E75BF49A-0BBD-418B-A465-D5C73CDDC862}" srcOrd="0" destOrd="0" presId="urn:microsoft.com/office/officeart/2005/8/layout/hierarchy4"/>
    <dgm:cxn modelId="{0479FAA5-C90C-4A67-AF04-ED49727987B8}" srcId="{6143AA81-D805-4D9C-AB76-C74AB2284202}" destId="{1C037F5C-E688-4AE1-A918-4F3C7B0436B4}" srcOrd="1" destOrd="0" parTransId="{58D7DAE4-FF79-4C0B-A90C-14BE58F7243F}" sibTransId="{0169FC82-0B70-4AB4-87A2-875205A9EC2D}"/>
    <dgm:cxn modelId="{1C54A883-48F9-42A9-AC06-557B855D3833}" srcId="{6143AA81-D805-4D9C-AB76-C74AB2284202}" destId="{DCAEF04F-7E1A-43BE-BEED-1F4567A222C1}" srcOrd="0" destOrd="0" parTransId="{0F29F8A6-FEC6-402E-8AF5-CC106737856C}" sibTransId="{863840D7-BAB5-40E4-B6A5-D369F2CAFE40}"/>
    <dgm:cxn modelId="{177AC47E-B3F4-4FF4-8741-32429591F995}" type="presOf" srcId="{6143AA81-D805-4D9C-AB76-C74AB2284202}" destId="{230FCE26-6FFD-4F0B-871E-43D0B26B00FF}" srcOrd="0" destOrd="0" presId="urn:microsoft.com/office/officeart/2005/8/layout/hierarchy4"/>
    <dgm:cxn modelId="{29595692-44B8-4044-8DDB-1D5E2E32517C}" type="presOf" srcId="{08B07280-BA90-4A2D-A056-C3A6918F3C3A}" destId="{2201554D-1748-4893-A465-49DCA0DA0DF2}" srcOrd="0" destOrd="0" presId="urn:microsoft.com/office/officeart/2005/8/layout/hierarchy4"/>
    <dgm:cxn modelId="{3294C7EA-597B-485D-99F2-3490AF6D0897}" srcId="{1C037F5C-E688-4AE1-A918-4F3C7B0436B4}" destId="{08B07280-BA90-4A2D-A056-C3A6918F3C3A}" srcOrd="1" destOrd="0" parTransId="{25DD333A-2BD1-4554-AAA0-17800684E4D9}" sibTransId="{CFEE7AB7-20BF-46B6-B148-226D2C82C811}"/>
    <dgm:cxn modelId="{E98D3469-B5A6-4792-B053-D479474D5E98}" type="presOf" srcId="{10D366FB-E9F8-4302-A3FB-CDF15A9D25D7}" destId="{107A3FDF-4533-4CBB-8A42-27AE295C0E88}" srcOrd="0" destOrd="0" presId="urn:microsoft.com/office/officeart/2005/8/layout/hierarchy4"/>
    <dgm:cxn modelId="{0FF20460-CE78-459A-A762-32112FD7B98D}" srcId="{08B07280-BA90-4A2D-A056-C3A6918F3C3A}" destId="{AEDF4FE4-6CF1-4C33-94E6-55EFB6C8A964}" srcOrd="0" destOrd="0" parTransId="{32B3C0DE-D96F-4C5B-A95E-04C3B664EE3C}" sibTransId="{752A19ED-C45D-40B4-A0FB-A08791248EBD}"/>
    <dgm:cxn modelId="{AF73CB4C-3200-45D9-BB48-DEB3159DE0B4}" type="presOf" srcId="{AEDF4FE4-6CF1-4C33-94E6-55EFB6C8A964}" destId="{2D4228C2-C804-4E74-A599-523CB6314805}" srcOrd="0" destOrd="0" presId="urn:microsoft.com/office/officeart/2005/8/layout/hierarchy4"/>
    <dgm:cxn modelId="{7B00466F-0B11-44EE-ABF7-EA673B1F0316}" srcId="{08B07280-BA90-4A2D-A056-C3A6918F3C3A}" destId="{10D366FB-E9F8-4302-A3FB-CDF15A9D25D7}" srcOrd="1" destOrd="0" parTransId="{05089A88-5751-4679-9284-4C3193B2918A}" sibTransId="{ED2B5291-D596-4E7E-A6C5-FD5C679CE23C}"/>
    <dgm:cxn modelId="{D2D95F26-AB4F-4CDA-B0CB-84A2BC4D5FCE}" type="presOf" srcId="{1C037F5C-E688-4AE1-A918-4F3C7B0436B4}" destId="{83381202-9E85-4B0D-9BED-D8B6F094DA96}" srcOrd="0" destOrd="0" presId="urn:microsoft.com/office/officeart/2005/8/layout/hierarchy4"/>
    <dgm:cxn modelId="{01A67E6F-C514-4422-BE3A-27F5A50667DC}" type="presOf" srcId="{4345D878-44F2-448C-948F-DCCA3A18E000}" destId="{0A062F0D-07CE-498C-816D-75B9505DEF6F}" srcOrd="0" destOrd="0" presId="urn:microsoft.com/office/officeart/2005/8/layout/hierarchy4"/>
    <dgm:cxn modelId="{06131844-D302-4C20-BF70-B9681D828D18}" type="presOf" srcId="{C97AD6D3-66EE-45B8-AE90-40B9CCA102FB}" destId="{317E19A7-E5A6-4508-8126-6D89338CABD5}" srcOrd="0" destOrd="0" presId="urn:microsoft.com/office/officeart/2005/8/layout/hierarchy4"/>
    <dgm:cxn modelId="{87E20AED-8207-46A8-9046-8FDDA9896CE1}" srcId="{4345D878-44F2-448C-948F-DCCA3A18E000}" destId="{6143AA81-D805-4D9C-AB76-C74AB2284202}" srcOrd="0" destOrd="0" parTransId="{C0A2D30D-C939-4068-8248-1CDE312167A1}" sibTransId="{EE0E2768-28BF-4683-9399-A5A0D7AF3D24}"/>
    <dgm:cxn modelId="{4332FF23-593C-418C-BAE8-15115C609459}" type="presOf" srcId="{DCAEF04F-7E1A-43BE-BEED-1F4567A222C1}" destId="{C4D55463-C872-493A-9CF8-0FD940B7ECB2}" srcOrd="0" destOrd="0" presId="urn:microsoft.com/office/officeart/2005/8/layout/hierarchy4"/>
    <dgm:cxn modelId="{A815CE77-A67D-4A2C-B07E-B138D4B369DC}" srcId="{1C037F5C-E688-4AE1-A918-4F3C7B0436B4}" destId="{C97AD6D3-66EE-45B8-AE90-40B9CCA102FB}" srcOrd="0" destOrd="0" parTransId="{8E2CD47D-BF64-4604-9A68-17B3A8227687}" sibTransId="{CF673D92-773E-4618-9DD7-1F05932DA205}"/>
    <dgm:cxn modelId="{2D584D94-009B-42D7-8BBF-5058753ED77A}" srcId="{10ED40AF-DFB1-4943-B6DB-2A904FAA918A}" destId="{4345D878-44F2-448C-948F-DCCA3A18E000}" srcOrd="0" destOrd="0" parTransId="{F7950609-A61D-4046-9A75-C9DD4DD73D9B}" sibTransId="{DC97018D-CAC5-408C-8E2E-FBFAC737BEE4}"/>
    <dgm:cxn modelId="{62F7EEAD-0676-49E8-8984-6FD4D91795B4}" type="presParOf" srcId="{E75BF49A-0BBD-418B-A465-D5C73CDDC862}" destId="{85B3CDBC-6B63-4C21-A0C5-9BB3C1F8B369}" srcOrd="0" destOrd="0" presId="urn:microsoft.com/office/officeart/2005/8/layout/hierarchy4"/>
    <dgm:cxn modelId="{EB5E7D2C-3191-49CC-94F8-C966F49C369F}" type="presParOf" srcId="{85B3CDBC-6B63-4C21-A0C5-9BB3C1F8B369}" destId="{0A062F0D-07CE-498C-816D-75B9505DEF6F}" srcOrd="0" destOrd="0" presId="urn:microsoft.com/office/officeart/2005/8/layout/hierarchy4"/>
    <dgm:cxn modelId="{9B16AF1C-F7F9-431F-85CF-B753290643D8}" type="presParOf" srcId="{85B3CDBC-6B63-4C21-A0C5-9BB3C1F8B369}" destId="{9C1B5B79-C6A1-4D7C-8C2A-FE184682F33F}" srcOrd="1" destOrd="0" presId="urn:microsoft.com/office/officeart/2005/8/layout/hierarchy4"/>
    <dgm:cxn modelId="{BA455DDD-7F21-4AF5-B991-5B64C79C0C63}" type="presParOf" srcId="{85B3CDBC-6B63-4C21-A0C5-9BB3C1F8B369}" destId="{D8D8EC5D-A780-4342-BD0A-A0A504E395E2}" srcOrd="2" destOrd="0" presId="urn:microsoft.com/office/officeart/2005/8/layout/hierarchy4"/>
    <dgm:cxn modelId="{78BC2F81-278D-47D1-B963-D0C697009587}" type="presParOf" srcId="{D8D8EC5D-A780-4342-BD0A-A0A504E395E2}" destId="{058DC20F-FA94-42FC-8A28-CDACDD8AB057}" srcOrd="0" destOrd="0" presId="urn:microsoft.com/office/officeart/2005/8/layout/hierarchy4"/>
    <dgm:cxn modelId="{4411639B-43A6-4C7B-8ECE-43F152D53233}" type="presParOf" srcId="{058DC20F-FA94-42FC-8A28-CDACDD8AB057}" destId="{230FCE26-6FFD-4F0B-871E-43D0B26B00FF}" srcOrd="0" destOrd="0" presId="urn:microsoft.com/office/officeart/2005/8/layout/hierarchy4"/>
    <dgm:cxn modelId="{EDD1E817-9672-4CCE-9B0E-A7AAC285CD9B}" type="presParOf" srcId="{058DC20F-FA94-42FC-8A28-CDACDD8AB057}" destId="{B21BCD2B-D5AC-4755-BD7A-A40AACF6EA4B}" srcOrd="1" destOrd="0" presId="urn:microsoft.com/office/officeart/2005/8/layout/hierarchy4"/>
    <dgm:cxn modelId="{0EAD6240-410E-4C33-8034-98DE920F579A}" type="presParOf" srcId="{058DC20F-FA94-42FC-8A28-CDACDD8AB057}" destId="{6DECB28F-772B-42E0-B894-4FC8A07AB169}" srcOrd="2" destOrd="0" presId="urn:microsoft.com/office/officeart/2005/8/layout/hierarchy4"/>
    <dgm:cxn modelId="{7CABDB37-F3FD-415B-9E63-BC8575B64E5D}" type="presParOf" srcId="{6DECB28F-772B-42E0-B894-4FC8A07AB169}" destId="{6417896D-1F11-487E-9F2A-2BF10E423A05}" srcOrd="0" destOrd="0" presId="urn:microsoft.com/office/officeart/2005/8/layout/hierarchy4"/>
    <dgm:cxn modelId="{927591C8-8437-4B0B-8DAE-F174FAEF1372}" type="presParOf" srcId="{6417896D-1F11-487E-9F2A-2BF10E423A05}" destId="{C4D55463-C872-493A-9CF8-0FD940B7ECB2}" srcOrd="0" destOrd="0" presId="urn:microsoft.com/office/officeart/2005/8/layout/hierarchy4"/>
    <dgm:cxn modelId="{E991C88A-1EA9-48DE-9E0D-3C1CA60647AB}" type="presParOf" srcId="{6417896D-1F11-487E-9F2A-2BF10E423A05}" destId="{0972FA5B-90D3-46B3-A9B8-1EF81BD68E96}" srcOrd="1" destOrd="0" presId="urn:microsoft.com/office/officeart/2005/8/layout/hierarchy4"/>
    <dgm:cxn modelId="{165C9EFF-36ED-42BC-9370-0CEBD7BB4D87}" type="presParOf" srcId="{6DECB28F-772B-42E0-B894-4FC8A07AB169}" destId="{0753DB50-1B0A-4A45-9DCC-A7FE10AFF3D7}" srcOrd="1" destOrd="0" presId="urn:microsoft.com/office/officeart/2005/8/layout/hierarchy4"/>
    <dgm:cxn modelId="{ECF2CB87-D71E-4EB8-A440-B7DB09AB751C}" type="presParOf" srcId="{6DECB28F-772B-42E0-B894-4FC8A07AB169}" destId="{26B4D3DE-519C-428F-A57D-78783782BAFD}" srcOrd="2" destOrd="0" presId="urn:microsoft.com/office/officeart/2005/8/layout/hierarchy4"/>
    <dgm:cxn modelId="{535D8910-FCE6-4743-8375-82CB8762C0DF}" type="presParOf" srcId="{26B4D3DE-519C-428F-A57D-78783782BAFD}" destId="{83381202-9E85-4B0D-9BED-D8B6F094DA96}" srcOrd="0" destOrd="0" presId="urn:microsoft.com/office/officeart/2005/8/layout/hierarchy4"/>
    <dgm:cxn modelId="{8C47DC32-993B-464D-BD56-BBF9EB059947}" type="presParOf" srcId="{26B4D3DE-519C-428F-A57D-78783782BAFD}" destId="{ABB5DEDA-B63E-41A0-B191-D81BC994F2C9}" srcOrd="1" destOrd="0" presId="urn:microsoft.com/office/officeart/2005/8/layout/hierarchy4"/>
    <dgm:cxn modelId="{AD3E1BE0-CAF1-4936-A506-B22AE9B16A28}" type="presParOf" srcId="{26B4D3DE-519C-428F-A57D-78783782BAFD}" destId="{31B65819-066A-4C61-AAB7-9390832CBCDE}" srcOrd="2" destOrd="0" presId="urn:microsoft.com/office/officeart/2005/8/layout/hierarchy4"/>
    <dgm:cxn modelId="{349DC8EE-1DFD-4C34-B2E9-F1B2AB326469}" type="presParOf" srcId="{31B65819-066A-4C61-AAB7-9390832CBCDE}" destId="{4943D202-BA95-4EE8-B694-780BD48453C6}" srcOrd="0" destOrd="0" presId="urn:microsoft.com/office/officeart/2005/8/layout/hierarchy4"/>
    <dgm:cxn modelId="{EC02CE80-FB35-43DD-B541-892719EEE73F}" type="presParOf" srcId="{4943D202-BA95-4EE8-B694-780BD48453C6}" destId="{317E19A7-E5A6-4508-8126-6D89338CABD5}" srcOrd="0" destOrd="0" presId="urn:microsoft.com/office/officeart/2005/8/layout/hierarchy4"/>
    <dgm:cxn modelId="{07A773A3-788A-41F3-A735-43543CBF20E0}" type="presParOf" srcId="{4943D202-BA95-4EE8-B694-780BD48453C6}" destId="{3CE24379-1E58-422C-AE2E-B4B2BF674736}" srcOrd="1" destOrd="0" presId="urn:microsoft.com/office/officeart/2005/8/layout/hierarchy4"/>
    <dgm:cxn modelId="{334CAFAE-B334-43A0-9F9F-84CAF01CB528}" type="presParOf" srcId="{31B65819-066A-4C61-AAB7-9390832CBCDE}" destId="{B652BF70-D2F7-4C9E-927A-C1F22FD64897}" srcOrd="1" destOrd="0" presId="urn:microsoft.com/office/officeart/2005/8/layout/hierarchy4"/>
    <dgm:cxn modelId="{465B65B2-0784-4C4D-A454-773FBEC324B2}" type="presParOf" srcId="{31B65819-066A-4C61-AAB7-9390832CBCDE}" destId="{0BFBF488-3F18-4012-BEFE-773D72AE7F60}" srcOrd="2" destOrd="0" presId="urn:microsoft.com/office/officeart/2005/8/layout/hierarchy4"/>
    <dgm:cxn modelId="{AB4AE249-79EB-420C-A674-A5273351BB6D}" type="presParOf" srcId="{0BFBF488-3F18-4012-BEFE-773D72AE7F60}" destId="{2201554D-1748-4893-A465-49DCA0DA0DF2}" srcOrd="0" destOrd="0" presId="urn:microsoft.com/office/officeart/2005/8/layout/hierarchy4"/>
    <dgm:cxn modelId="{43A84B9C-4E11-4306-9FB8-026329A83418}" type="presParOf" srcId="{0BFBF488-3F18-4012-BEFE-773D72AE7F60}" destId="{B0DD391A-B806-42D0-99A5-9F7D9BF7C5C5}" srcOrd="1" destOrd="0" presId="urn:microsoft.com/office/officeart/2005/8/layout/hierarchy4"/>
    <dgm:cxn modelId="{E8A7DA48-EFE5-43BB-9783-61B1E216ADAB}" type="presParOf" srcId="{0BFBF488-3F18-4012-BEFE-773D72AE7F60}" destId="{33B07A03-34BE-4DBC-ADB5-AFF0701A6757}" srcOrd="2" destOrd="0" presId="urn:microsoft.com/office/officeart/2005/8/layout/hierarchy4"/>
    <dgm:cxn modelId="{BFA7B4D5-B902-47EA-8F6D-368AA1639F1F}" type="presParOf" srcId="{33B07A03-34BE-4DBC-ADB5-AFF0701A6757}" destId="{79340676-2243-46DE-94D2-98C7A19045E6}" srcOrd="0" destOrd="0" presId="urn:microsoft.com/office/officeart/2005/8/layout/hierarchy4"/>
    <dgm:cxn modelId="{47A85B4B-993A-41AE-8B5B-9C33A702BA6A}" type="presParOf" srcId="{79340676-2243-46DE-94D2-98C7A19045E6}" destId="{2D4228C2-C804-4E74-A599-523CB6314805}" srcOrd="0" destOrd="0" presId="urn:microsoft.com/office/officeart/2005/8/layout/hierarchy4"/>
    <dgm:cxn modelId="{2E32FBFA-C866-4F9C-8BF0-253ED73AFFA0}" type="presParOf" srcId="{79340676-2243-46DE-94D2-98C7A19045E6}" destId="{FD0755C7-153C-4113-B93C-0280B1B56736}" srcOrd="1" destOrd="0" presId="urn:microsoft.com/office/officeart/2005/8/layout/hierarchy4"/>
    <dgm:cxn modelId="{66B4083A-AD1B-4979-8B5F-1CE64EBE9F8D}" type="presParOf" srcId="{33B07A03-34BE-4DBC-ADB5-AFF0701A6757}" destId="{38A960E2-AA55-4969-A5B5-B71195C2927E}" srcOrd="1" destOrd="0" presId="urn:microsoft.com/office/officeart/2005/8/layout/hierarchy4"/>
    <dgm:cxn modelId="{D2701219-FF58-4C71-A243-0BD13AC2D481}" type="presParOf" srcId="{33B07A03-34BE-4DBC-ADB5-AFF0701A6757}" destId="{5402239C-1C86-46CB-8EA6-E627185E944B}" srcOrd="2" destOrd="0" presId="urn:microsoft.com/office/officeart/2005/8/layout/hierarchy4"/>
    <dgm:cxn modelId="{D154E8BD-099C-4548-9928-9CE50455C9DC}" type="presParOf" srcId="{5402239C-1C86-46CB-8EA6-E627185E944B}" destId="{107A3FDF-4533-4CBB-8A42-27AE295C0E88}" srcOrd="0" destOrd="0" presId="urn:microsoft.com/office/officeart/2005/8/layout/hierarchy4"/>
    <dgm:cxn modelId="{B6FDDD6A-40CE-4926-891B-443424E256F8}" type="presParOf" srcId="{5402239C-1C86-46CB-8EA6-E627185E944B}" destId="{32EE6501-D4F5-40D5-8D64-B4D0151C7285}" srcOrd="1" destOrd="0" presId="urn:microsoft.com/office/officeart/2005/8/layout/hierarchy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00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0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0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0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0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0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06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07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08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09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10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1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1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1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1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1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16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17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18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19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20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2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2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2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2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2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26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27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28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29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30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3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3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3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3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3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36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37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38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39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40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4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4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4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4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4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46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47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48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49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50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8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9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0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6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7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8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9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60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6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6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6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6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6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66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67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68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69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70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7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7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7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7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7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76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77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78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79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80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8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8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8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8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8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86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87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88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89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90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9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9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9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9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9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96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97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98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99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745DA3-26B1-4139-AE00-2E736D47FB0C}" type="datetimeFigureOut">
              <a:rPr lang="es-CO" smtClean="0"/>
              <a:pPr/>
              <a:t>13/07/2008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33DA99-08B9-49C8-B3E9-80FAB4CF0314}" type="slidenum">
              <a:rPr lang="es-CO" smtClean="0"/>
              <a:pPr/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3DA99-08B9-49C8-B3E9-80FAB4CF0314}" type="slidenum">
              <a:rPr lang="es-CO" smtClean="0"/>
              <a:pPr/>
              <a:t>3</a:t>
            </a:fld>
            <a:endParaRPr lang="es-CO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98B36-3831-4B4D-B3F2-30B7086896A3}" type="slidenum">
              <a:rPr lang="es-CO" smtClean="0"/>
              <a:pPr/>
              <a:t>40</a:t>
            </a:fld>
            <a:endParaRPr lang="es-CO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98B36-3831-4B4D-B3F2-30B7086896A3}" type="slidenum">
              <a:rPr lang="es-CO" smtClean="0"/>
              <a:pPr/>
              <a:t>43</a:t>
            </a:fld>
            <a:endParaRPr lang="es-CO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3DA99-08B9-49C8-B3E9-80FAB4CF0314}" type="slidenum">
              <a:rPr lang="es-CO" smtClean="0"/>
              <a:pPr/>
              <a:t>47</a:t>
            </a:fld>
            <a:endParaRPr lang="es-CO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ADDEA-E270-4031-BC68-2D413214CD0D}" type="slidenum">
              <a:rPr lang="es-CO" smtClean="0"/>
              <a:pPr/>
              <a:t>52</a:t>
            </a:fld>
            <a:endParaRPr lang="es-CO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98B36-3831-4B4D-B3F2-30B7086896A3}" type="slidenum">
              <a:rPr lang="es-CO" smtClean="0"/>
              <a:pPr/>
              <a:t>65</a:t>
            </a:fld>
            <a:endParaRPr lang="es-CO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98B36-3831-4B4D-B3F2-30B7086896A3}" type="slidenum">
              <a:rPr lang="es-CO" smtClean="0"/>
              <a:pPr/>
              <a:t>71</a:t>
            </a:fld>
            <a:endParaRPr lang="es-CO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98B36-3831-4B4D-B3F2-30B7086896A3}" type="slidenum">
              <a:rPr lang="es-CO" smtClean="0"/>
              <a:pPr/>
              <a:t>72</a:t>
            </a:fld>
            <a:endParaRPr lang="es-CO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98B36-3831-4B4D-B3F2-30B7086896A3}" type="slidenum">
              <a:rPr lang="es-CO" smtClean="0"/>
              <a:pPr/>
              <a:t>78</a:t>
            </a:fld>
            <a:endParaRPr lang="es-CO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98B36-3831-4B4D-B3F2-30B7086896A3}" type="slidenum">
              <a:rPr lang="es-CO" smtClean="0"/>
              <a:pPr/>
              <a:t>79</a:t>
            </a:fld>
            <a:endParaRPr lang="es-CO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98B36-3831-4B4D-B3F2-30B7086896A3}" type="slidenum">
              <a:rPr lang="es-CO" smtClean="0"/>
              <a:pPr/>
              <a:t>80</a:t>
            </a:fld>
            <a:endParaRPr lang="es-CO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98B36-3831-4B4D-B3F2-30B7086896A3}" type="slidenum">
              <a:rPr lang="es-CO" smtClean="0"/>
              <a:pPr/>
              <a:t>9</a:t>
            </a:fld>
            <a:endParaRPr lang="es-CO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98B36-3831-4B4D-B3F2-30B7086896A3}" type="slidenum">
              <a:rPr lang="es-CO" smtClean="0"/>
              <a:pPr/>
              <a:t>85</a:t>
            </a:fld>
            <a:endParaRPr lang="es-CO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98B36-3831-4B4D-B3F2-30B7086896A3}" type="slidenum">
              <a:rPr lang="es-CO" smtClean="0"/>
              <a:pPr/>
              <a:t>86</a:t>
            </a:fld>
            <a:endParaRPr lang="es-CO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98B36-3831-4B4D-B3F2-30B7086896A3}" type="slidenum">
              <a:rPr lang="es-CO" smtClean="0"/>
              <a:pPr/>
              <a:t>87</a:t>
            </a:fld>
            <a:endParaRPr lang="es-CO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98B36-3831-4B4D-B3F2-30B7086896A3}" type="slidenum">
              <a:rPr lang="es-CO" smtClean="0"/>
              <a:pPr/>
              <a:t>94</a:t>
            </a:fld>
            <a:endParaRPr lang="es-CO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98B36-3831-4B4D-B3F2-30B7086896A3}" type="slidenum">
              <a:rPr lang="es-CO" smtClean="0"/>
              <a:pPr/>
              <a:t>97</a:t>
            </a:fld>
            <a:endParaRPr lang="es-CO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98B36-3831-4B4D-B3F2-30B7086896A3}" type="slidenum">
              <a:rPr lang="es-CO" smtClean="0"/>
              <a:pPr/>
              <a:t>100</a:t>
            </a:fld>
            <a:endParaRPr lang="es-CO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98B36-3831-4B4D-B3F2-30B7086896A3}" type="slidenum">
              <a:rPr lang="es-CO" smtClean="0"/>
              <a:pPr/>
              <a:t>101</a:t>
            </a:fld>
            <a:endParaRPr lang="es-CO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98B36-3831-4B4D-B3F2-30B7086896A3}" type="slidenum">
              <a:rPr lang="es-CO" smtClean="0"/>
              <a:pPr/>
              <a:t>102</a:t>
            </a:fld>
            <a:endParaRPr lang="es-CO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98B36-3831-4B4D-B3F2-30B7086896A3}" type="slidenum">
              <a:rPr lang="es-CO" smtClean="0"/>
              <a:pPr/>
              <a:t>120</a:t>
            </a:fld>
            <a:endParaRPr lang="es-CO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98B36-3831-4B4D-B3F2-30B7086896A3}" type="slidenum">
              <a:rPr lang="es-CO" smtClean="0"/>
              <a:pPr/>
              <a:t>121</a:t>
            </a:fld>
            <a:endParaRPr lang="es-CO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98B36-3831-4B4D-B3F2-30B7086896A3}" type="slidenum">
              <a:rPr lang="es-CO" smtClean="0"/>
              <a:pPr/>
              <a:t>10</a:t>
            </a:fld>
            <a:endParaRPr lang="es-CO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98B36-3831-4B4D-B3F2-30B7086896A3}" type="slidenum">
              <a:rPr lang="es-CO" smtClean="0"/>
              <a:pPr/>
              <a:t>122</a:t>
            </a:fld>
            <a:endParaRPr lang="es-CO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98B36-3831-4B4D-B3F2-30B7086896A3}" type="slidenum">
              <a:rPr lang="es-CO" smtClean="0"/>
              <a:pPr/>
              <a:t>138</a:t>
            </a:fld>
            <a:endParaRPr lang="es-CO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98B36-3831-4B4D-B3F2-30B7086896A3}" type="slidenum">
              <a:rPr lang="es-CO" smtClean="0"/>
              <a:pPr/>
              <a:t>14</a:t>
            </a:fld>
            <a:endParaRPr lang="es-CO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98B36-3831-4B4D-B3F2-30B7086896A3}" type="slidenum">
              <a:rPr lang="es-CO" smtClean="0"/>
              <a:pPr/>
              <a:t>15</a:t>
            </a:fld>
            <a:endParaRPr lang="es-CO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98B36-3831-4B4D-B3F2-30B7086896A3}" type="slidenum">
              <a:rPr lang="es-CO" smtClean="0"/>
              <a:pPr/>
              <a:t>17</a:t>
            </a:fld>
            <a:endParaRPr lang="es-CO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98B36-3831-4B4D-B3F2-30B7086896A3}" type="slidenum">
              <a:rPr lang="es-CO" smtClean="0"/>
              <a:pPr/>
              <a:t>18</a:t>
            </a:fld>
            <a:endParaRPr lang="es-CO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98B36-3831-4B4D-B3F2-30B7086896A3}" type="slidenum">
              <a:rPr lang="es-CO" smtClean="0"/>
              <a:pPr/>
              <a:t>20</a:t>
            </a:fld>
            <a:endParaRPr lang="es-CO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98B36-3831-4B4D-B3F2-30B7086896A3}" type="slidenum">
              <a:rPr lang="es-CO" smtClean="0"/>
              <a:pPr/>
              <a:t>39</a:t>
            </a:fld>
            <a:endParaRPr lang="es-C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AE37F-BCD2-4AED-B61A-1554DB5C9BC1}" type="datetime1">
              <a:rPr lang="es-ES" smtClean="0"/>
              <a:pPr/>
              <a:t>13/07/2008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 advTm="7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63ECF-F5E1-4CEE-97DE-EA6E1F9EAEAC}" type="datetime1">
              <a:rPr lang="es-ES" smtClean="0"/>
              <a:pPr/>
              <a:t>13/07/2008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 advTm="7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E1D18-C18C-4836-87C4-11E64698A4B3}" type="datetime1">
              <a:rPr lang="es-ES" smtClean="0"/>
              <a:pPr/>
              <a:t>13/07/2008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 advTm="7000"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AE37F-BCD2-4AED-B61A-1554DB5C9BC1}" type="datetime1">
              <a:rPr lang="es-ES" smtClean="0"/>
              <a:pPr/>
              <a:t>13/07/2008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 advTm="7000"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AA19-1287-4527-8F6C-45041D43A728}" type="datetime1">
              <a:rPr lang="es-ES" smtClean="0"/>
              <a:pPr/>
              <a:t>13/07/2008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 advTm="7000"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A9579-0D70-43F4-B5C6-0BB5B5769EA8}" type="datetime1">
              <a:rPr lang="es-ES" smtClean="0"/>
              <a:pPr/>
              <a:t>13/07/2008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 advTm="7000"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43BC7-11AA-4AB9-930A-468AD981601C}" type="datetime1">
              <a:rPr lang="es-ES" smtClean="0"/>
              <a:pPr/>
              <a:t>13/07/2008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 advTm="7000"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90A0-B3BE-4144-8FAB-BF69E61D4119}" type="datetime1">
              <a:rPr lang="es-ES" smtClean="0"/>
              <a:pPr/>
              <a:t>13/07/2008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 advTm="7000">
    <p:dissolv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B7684-67E7-44E8-B8A7-EB6B77C420F8}" type="datetime1">
              <a:rPr lang="es-ES" smtClean="0"/>
              <a:pPr/>
              <a:t>13/07/2008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 advTm="7000">
    <p:dissolv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A8961-4568-465D-99F9-0F16A6043ADE}" type="datetime1">
              <a:rPr lang="es-ES" smtClean="0"/>
              <a:pPr/>
              <a:t>13/07/2008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 advTm="7000">
    <p:dissolv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6D632-20A7-40C6-B2BC-7413014C2181}" type="datetime1">
              <a:rPr lang="es-ES" smtClean="0"/>
              <a:pPr/>
              <a:t>13/07/2008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 advTm="7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AA19-1287-4527-8F6C-45041D43A728}" type="datetime1">
              <a:rPr lang="es-ES" smtClean="0"/>
              <a:pPr/>
              <a:t>13/07/2008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 advTm="7000">
    <p:dissolv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FFC9A-EA2D-458A-A9DA-DD785FABA2B1}" type="datetime1">
              <a:rPr lang="es-ES" smtClean="0"/>
              <a:pPr/>
              <a:t>13/07/2008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 advTm="7000">
    <p:dissolv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63ECF-F5E1-4CEE-97DE-EA6E1F9EAEAC}" type="datetime1">
              <a:rPr lang="es-ES" smtClean="0"/>
              <a:pPr/>
              <a:t>13/07/2008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 advTm="7000">
    <p:dissolv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E1D18-C18C-4836-87C4-11E64698A4B3}" type="datetime1">
              <a:rPr lang="es-ES" smtClean="0"/>
              <a:pPr/>
              <a:t>13/07/2008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 advTm="7000">
    <p:dissolv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ítulo y diagrama u organig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SmartArt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9F1DBC1-1742-4615-A5C3-8C6698925228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 advTm="7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A9579-0D70-43F4-B5C6-0BB5B5769EA8}" type="datetime1">
              <a:rPr lang="es-ES" smtClean="0"/>
              <a:pPr/>
              <a:t>13/07/2008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 advTm="7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43BC7-11AA-4AB9-930A-468AD981601C}" type="datetime1">
              <a:rPr lang="es-ES" smtClean="0"/>
              <a:pPr/>
              <a:t>13/07/2008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 advTm="7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90A0-B3BE-4144-8FAB-BF69E61D4119}" type="datetime1">
              <a:rPr lang="es-ES" smtClean="0"/>
              <a:pPr/>
              <a:t>13/07/2008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 advTm="7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B7684-67E7-44E8-B8A7-EB6B77C420F8}" type="datetime1">
              <a:rPr lang="es-ES" smtClean="0"/>
              <a:pPr/>
              <a:t>13/07/2008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 advTm="7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A8961-4568-465D-99F9-0F16A6043ADE}" type="datetime1">
              <a:rPr lang="es-ES" smtClean="0"/>
              <a:pPr/>
              <a:t>13/07/2008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 advTm="7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6D632-20A7-40C6-B2BC-7413014C2181}" type="datetime1">
              <a:rPr lang="es-ES" smtClean="0"/>
              <a:pPr/>
              <a:t>13/07/2008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 advTm="7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FFC9A-EA2D-458A-A9DA-DD785FABA2B1}" type="datetime1">
              <a:rPr lang="es-ES" smtClean="0"/>
              <a:pPr/>
              <a:t>13/07/2008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 advTm="7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9C81F7-D023-4E0C-901D-2301F6866B69}" type="datetime1">
              <a:rPr lang="es-ES" smtClean="0"/>
              <a:pPr/>
              <a:t>13/07/2008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7000">
    <p:dissolve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9C81F7-D023-4E0C-901D-2301F6866B69}" type="datetime1">
              <a:rPr lang="es-ES" smtClean="0"/>
              <a:pPr/>
              <a:t>13/07/2008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ransition spd="slow" advTm="7000">
    <p:dissolve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9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9.xml"/><Relationship Id="rId5" Type="http://schemas.openxmlformats.org/officeDocument/2006/relationships/diagramQuickStyle" Target="../diagrams/quickStyle99.xml"/><Relationship Id="rId4" Type="http://schemas.openxmlformats.org/officeDocument/2006/relationships/diagramLayout" Target="../diagrams/layout99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0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0.xml"/><Relationship Id="rId5" Type="http://schemas.openxmlformats.org/officeDocument/2006/relationships/diagramQuickStyle" Target="../diagrams/quickStyle100.xml"/><Relationship Id="rId4" Type="http://schemas.openxmlformats.org/officeDocument/2006/relationships/diagramLayout" Target="../diagrams/layout100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1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1.xml"/><Relationship Id="rId5" Type="http://schemas.openxmlformats.org/officeDocument/2006/relationships/diagramQuickStyle" Target="../diagrams/quickStyle101.xml"/><Relationship Id="rId4" Type="http://schemas.openxmlformats.org/officeDocument/2006/relationships/diagramLayout" Target="../diagrams/layout101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2.xml"/><Relationship Id="rId2" Type="http://schemas.openxmlformats.org/officeDocument/2006/relationships/diagramData" Target="../diagrams/data10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02.xml"/><Relationship Id="rId4" Type="http://schemas.openxmlformats.org/officeDocument/2006/relationships/diagramQuickStyle" Target="../diagrams/quickStyle10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3.xml"/><Relationship Id="rId2" Type="http://schemas.openxmlformats.org/officeDocument/2006/relationships/diagramData" Target="../diagrams/data10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03.xml"/><Relationship Id="rId4" Type="http://schemas.openxmlformats.org/officeDocument/2006/relationships/diagramQuickStyle" Target="../diagrams/quickStyle103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4.xml"/><Relationship Id="rId2" Type="http://schemas.openxmlformats.org/officeDocument/2006/relationships/diagramData" Target="../diagrams/data10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04.xml"/><Relationship Id="rId4" Type="http://schemas.openxmlformats.org/officeDocument/2006/relationships/diagramQuickStyle" Target="../diagrams/quickStyle104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5.xml"/><Relationship Id="rId2" Type="http://schemas.openxmlformats.org/officeDocument/2006/relationships/diagramData" Target="../diagrams/data105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05.xml"/><Relationship Id="rId4" Type="http://schemas.openxmlformats.org/officeDocument/2006/relationships/diagramQuickStyle" Target="../diagrams/quickStyle105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6.xml"/><Relationship Id="rId2" Type="http://schemas.openxmlformats.org/officeDocument/2006/relationships/diagramData" Target="../diagrams/data106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06.xml"/><Relationship Id="rId4" Type="http://schemas.openxmlformats.org/officeDocument/2006/relationships/diagramQuickStyle" Target="../diagrams/quickStyle106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7.xml"/><Relationship Id="rId2" Type="http://schemas.openxmlformats.org/officeDocument/2006/relationships/diagramData" Target="../diagrams/data107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07.xml"/><Relationship Id="rId4" Type="http://schemas.openxmlformats.org/officeDocument/2006/relationships/diagramQuickStyle" Target="../diagrams/quickStyle107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8.xml"/><Relationship Id="rId2" Type="http://schemas.openxmlformats.org/officeDocument/2006/relationships/diagramData" Target="../diagrams/data108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08.xml"/><Relationship Id="rId4" Type="http://schemas.openxmlformats.org/officeDocument/2006/relationships/diagramQuickStyle" Target="../diagrams/quickStyle10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9.xml"/><Relationship Id="rId2" Type="http://schemas.openxmlformats.org/officeDocument/2006/relationships/diagramData" Target="../diagrams/data109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09.xml"/><Relationship Id="rId4" Type="http://schemas.openxmlformats.org/officeDocument/2006/relationships/diagramQuickStyle" Target="../diagrams/quickStyle109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0.xml"/><Relationship Id="rId2" Type="http://schemas.openxmlformats.org/officeDocument/2006/relationships/diagramData" Target="../diagrams/data110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10.xml"/><Relationship Id="rId4" Type="http://schemas.openxmlformats.org/officeDocument/2006/relationships/diagramQuickStyle" Target="../diagrams/quickStyle110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1.xml"/><Relationship Id="rId2" Type="http://schemas.openxmlformats.org/officeDocument/2006/relationships/diagramData" Target="../diagrams/data11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11.xml"/><Relationship Id="rId4" Type="http://schemas.openxmlformats.org/officeDocument/2006/relationships/diagramQuickStyle" Target="../diagrams/quickStyle111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2.xml"/><Relationship Id="rId2" Type="http://schemas.openxmlformats.org/officeDocument/2006/relationships/diagramData" Target="../diagrams/data11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12.xml"/><Relationship Id="rId4" Type="http://schemas.openxmlformats.org/officeDocument/2006/relationships/diagramQuickStyle" Target="../diagrams/quickStyle11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3.xml"/><Relationship Id="rId2" Type="http://schemas.openxmlformats.org/officeDocument/2006/relationships/diagramData" Target="../diagrams/data11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13.xml"/><Relationship Id="rId4" Type="http://schemas.openxmlformats.org/officeDocument/2006/relationships/diagramQuickStyle" Target="../diagrams/quickStyle113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4.xml"/><Relationship Id="rId2" Type="http://schemas.openxmlformats.org/officeDocument/2006/relationships/diagramData" Target="../diagrams/data11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14.xml"/><Relationship Id="rId4" Type="http://schemas.openxmlformats.org/officeDocument/2006/relationships/diagramQuickStyle" Target="../diagrams/quickStyle114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5.xml"/><Relationship Id="rId2" Type="http://schemas.openxmlformats.org/officeDocument/2006/relationships/diagramData" Target="../diagrams/data115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15.xml"/><Relationship Id="rId4" Type="http://schemas.openxmlformats.org/officeDocument/2006/relationships/diagramQuickStyle" Target="../diagrams/quickStyle115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6.xml"/><Relationship Id="rId2" Type="http://schemas.openxmlformats.org/officeDocument/2006/relationships/diagramData" Target="../diagrams/data116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16.xml"/><Relationship Id="rId4" Type="http://schemas.openxmlformats.org/officeDocument/2006/relationships/diagramQuickStyle" Target="../diagrams/quickStyle116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7.xml"/><Relationship Id="rId2" Type="http://schemas.openxmlformats.org/officeDocument/2006/relationships/diagramData" Target="../diagrams/data117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17.xml"/><Relationship Id="rId4" Type="http://schemas.openxmlformats.org/officeDocument/2006/relationships/diagramQuickStyle" Target="../diagrams/quickStyle117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8.xml"/><Relationship Id="rId2" Type="http://schemas.openxmlformats.org/officeDocument/2006/relationships/diagramData" Target="../diagrams/data118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18.xml"/><Relationship Id="rId4" Type="http://schemas.openxmlformats.org/officeDocument/2006/relationships/diagramQuickStyle" Target="../diagrams/quickStyle1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9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9.xml"/><Relationship Id="rId5" Type="http://schemas.openxmlformats.org/officeDocument/2006/relationships/diagramQuickStyle" Target="../diagrams/quickStyle119.xml"/><Relationship Id="rId4" Type="http://schemas.openxmlformats.org/officeDocument/2006/relationships/diagramLayout" Target="../diagrams/layout119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0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0.xml"/><Relationship Id="rId5" Type="http://schemas.openxmlformats.org/officeDocument/2006/relationships/diagramQuickStyle" Target="../diagrams/quickStyle120.xml"/><Relationship Id="rId4" Type="http://schemas.openxmlformats.org/officeDocument/2006/relationships/diagramLayout" Target="../diagrams/layout120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1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1.xml"/><Relationship Id="rId5" Type="http://schemas.openxmlformats.org/officeDocument/2006/relationships/diagramQuickStyle" Target="../diagrams/quickStyle121.xml"/><Relationship Id="rId4" Type="http://schemas.openxmlformats.org/officeDocument/2006/relationships/diagramLayout" Target="../diagrams/layout121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2.xml"/><Relationship Id="rId2" Type="http://schemas.openxmlformats.org/officeDocument/2006/relationships/diagramData" Target="../diagrams/data12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22.xml"/><Relationship Id="rId4" Type="http://schemas.openxmlformats.org/officeDocument/2006/relationships/diagramQuickStyle" Target="../diagrams/quickStyle122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3.xml"/><Relationship Id="rId2" Type="http://schemas.openxmlformats.org/officeDocument/2006/relationships/diagramData" Target="../diagrams/data12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23.xml"/><Relationship Id="rId4" Type="http://schemas.openxmlformats.org/officeDocument/2006/relationships/diagramQuickStyle" Target="../diagrams/quickStyle123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4.xml"/><Relationship Id="rId2" Type="http://schemas.openxmlformats.org/officeDocument/2006/relationships/diagramData" Target="../diagrams/data12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24.xml"/><Relationship Id="rId4" Type="http://schemas.openxmlformats.org/officeDocument/2006/relationships/diagramQuickStyle" Target="../diagrams/quickStyle124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5.xml"/><Relationship Id="rId2" Type="http://schemas.openxmlformats.org/officeDocument/2006/relationships/diagramData" Target="../diagrams/data125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25.xml"/><Relationship Id="rId4" Type="http://schemas.openxmlformats.org/officeDocument/2006/relationships/diagramQuickStyle" Target="../diagrams/quickStyle125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6.xml"/><Relationship Id="rId2" Type="http://schemas.openxmlformats.org/officeDocument/2006/relationships/diagramData" Target="../diagrams/data126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26.xml"/><Relationship Id="rId4" Type="http://schemas.openxmlformats.org/officeDocument/2006/relationships/diagramQuickStyle" Target="../diagrams/quickStyle126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7.xml"/><Relationship Id="rId2" Type="http://schemas.openxmlformats.org/officeDocument/2006/relationships/diagramData" Target="../diagrams/data127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27.xml"/><Relationship Id="rId4" Type="http://schemas.openxmlformats.org/officeDocument/2006/relationships/diagramQuickStyle" Target="../diagrams/quickStyle127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8.xml"/><Relationship Id="rId2" Type="http://schemas.openxmlformats.org/officeDocument/2006/relationships/diagramData" Target="../diagrams/data128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28.xml"/><Relationship Id="rId4" Type="http://schemas.openxmlformats.org/officeDocument/2006/relationships/diagramQuickStyle" Target="../diagrams/quickStyle12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9.xml"/><Relationship Id="rId2" Type="http://schemas.openxmlformats.org/officeDocument/2006/relationships/diagramData" Target="../diagrams/data129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29.xml"/><Relationship Id="rId4" Type="http://schemas.openxmlformats.org/officeDocument/2006/relationships/diagramQuickStyle" Target="../diagrams/quickStyle129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0.xml"/><Relationship Id="rId2" Type="http://schemas.openxmlformats.org/officeDocument/2006/relationships/diagramData" Target="../diagrams/data130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30.xml"/><Relationship Id="rId4" Type="http://schemas.openxmlformats.org/officeDocument/2006/relationships/diagramQuickStyle" Target="../diagrams/quickStyle130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1.xml"/><Relationship Id="rId2" Type="http://schemas.openxmlformats.org/officeDocument/2006/relationships/diagramData" Target="../diagrams/data13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31.xml"/><Relationship Id="rId4" Type="http://schemas.openxmlformats.org/officeDocument/2006/relationships/diagramQuickStyle" Target="../diagrams/quickStyle131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2.xml"/><Relationship Id="rId2" Type="http://schemas.openxmlformats.org/officeDocument/2006/relationships/diagramData" Target="../diagrams/data13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32.xml"/><Relationship Id="rId4" Type="http://schemas.openxmlformats.org/officeDocument/2006/relationships/diagramQuickStyle" Target="../diagrams/quickStyle132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3.xml"/><Relationship Id="rId2" Type="http://schemas.openxmlformats.org/officeDocument/2006/relationships/diagramData" Target="../diagrams/data13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33.xml"/><Relationship Id="rId4" Type="http://schemas.openxmlformats.org/officeDocument/2006/relationships/diagramQuickStyle" Target="../diagrams/quickStyle133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4.xml"/><Relationship Id="rId2" Type="http://schemas.openxmlformats.org/officeDocument/2006/relationships/diagramData" Target="../diagrams/data13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34.xml"/><Relationship Id="rId4" Type="http://schemas.openxmlformats.org/officeDocument/2006/relationships/diagramQuickStyle" Target="../diagrams/quickStyle134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5.xml"/><Relationship Id="rId2" Type="http://schemas.openxmlformats.org/officeDocument/2006/relationships/diagramData" Target="../diagrams/data135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35.xml"/><Relationship Id="rId4" Type="http://schemas.openxmlformats.org/officeDocument/2006/relationships/diagramQuickStyle" Target="../diagrams/quickStyle135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6.xml"/><Relationship Id="rId2" Type="http://schemas.openxmlformats.org/officeDocument/2006/relationships/diagramData" Target="../diagrams/data136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36.xml"/><Relationship Id="rId4" Type="http://schemas.openxmlformats.org/officeDocument/2006/relationships/diagramQuickStyle" Target="../diagrams/quickStyle136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7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7.xml"/><Relationship Id="rId5" Type="http://schemas.openxmlformats.org/officeDocument/2006/relationships/diagramQuickStyle" Target="../diagrams/quickStyle137.xml"/><Relationship Id="rId4" Type="http://schemas.openxmlformats.org/officeDocument/2006/relationships/diagramLayout" Target="../diagrams/layout137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8.xml"/><Relationship Id="rId2" Type="http://schemas.openxmlformats.org/officeDocument/2006/relationships/diagramData" Target="../diagrams/data138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38.xml"/><Relationship Id="rId4" Type="http://schemas.openxmlformats.org/officeDocument/2006/relationships/diagramQuickStyle" Target="../diagrams/quickStyle13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9.xml"/><Relationship Id="rId2" Type="http://schemas.openxmlformats.org/officeDocument/2006/relationships/diagramData" Target="../diagrams/data139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39.xml"/><Relationship Id="rId4" Type="http://schemas.openxmlformats.org/officeDocument/2006/relationships/diagramQuickStyle" Target="../diagrams/quickStyle139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0.xml"/><Relationship Id="rId2" Type="http://schemas.openxmlformats.org/officeDocument/2006/relationships/diagramData" Target="../diagrams/data140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40.xml"/><Relationship Id="rId4" Type="http://schemas.openxmlformats.org/officeDocument/2006/relationships/diagramQuickStyle" Target="../diagrams/quickStyle140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1.xml"/><Relationship Id="rId2" Type="http://schemas.openxmlformats.org/officeDocument/2006/relationships/diagramData" Target="../diagrams/data14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41.xml"/><Relationship Id="rId4" Type="http://schemas.openxmlformats.org/officeDocument/2006/relationships/diagramQuickStyle" Target="../diagrams/quickStyle141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2.xml"/><Relationship Id="rId2" Type="http://schemas.openxmlformats.org/officeDocument/2006/relationships/diagramData" Target="../diagrams/data14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42.xml"/><Relationship Id="rId4" Type="http://schemas.openxmlformats.org/officeDocument/2006/relationships/diagramQuickStyle" Target="../diagrams/quickStyle142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3.xml"/><Relationship Id="rId2" Type="http://schemas.openxmlformats.org/officeDocument/2006/relationships/diagramData" Target="../diagrams/data14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43.xml"/><Relationship Id="rId4" Type="http://schemas.openxmlformats.org/officeDocument/2006/relationships/diagramQuickStyle" Target="../diagrams/quickStyle143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4.xml"/><Relationship Id="rId2" Type="http://schemas.openxmlformats.org/officeDocument/2006/relationships/diagramData" Target="../diagrams/data14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44.xml"/><Relationship Id="rId4" Type="http://schemas.openxmlformats.org/officeDocument/2006/relationships/diagramQuickStyle" Target="../diagrams/quickStyle144.xml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5.xml"/><Relationship Id="rId2" Type="http://schemas.openxmlformats.org/officeDocument/2006/relationships/diagramData" Target="../diagrams/data145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45.xml"/><Relationship Id="rId4" Type="http://schemas.openxmlformats.org/officeDocument/2006/relationships/diagramQuickStyle" Target="../diagrams/quickStyle145.xml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6.xml"/><Relationship Id="rId2" Type="http://schemas.openxmlformats.org/officeDocument/2006/relationships/diagramData" Target="../diagrams/data146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46.xml"/><Relationship Id="rId4" Type="http://schemas.openxmlformats.org/officeDocument/2006/relationships/diagramQuickStyle" Target="../diagrams/quickStyle146.xml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7.xml"/><Relationship Id="rId2" Type="http://schemas.openxmlformats.org/officeDocument/2006/relationships/diagramData" Target="../diagrams/data147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47.xml"/><Relationship Id="rId4" Type="http://schemas.openxmlformats.org/officeDocument/2006/relationships/diagramQuickStyle" Target="../diagrams/quickStyle147.xml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8.xml"/><Relationship Id="rId2" Type="http://schemas.openxmlformats.org/officeDocument/2006/relationships/diagramData" Target="../diagrams/data148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48.xml"/><Relationship Id="rId4" Type="http://schemas.openxmlformats.org/officeDocument/2006/relationships/diagramQuickStyle" Target="../diagrams/quickStyle14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9.xml"/><Relationship Id="rId2" Type="http://schemas.openxmlformats.org/officeDocument/2006/relationships/diagramData" Target="../diagrams/data149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49.xml"/><Relationship Id="rId4" Type="http://schemas.openxmlformats.org/officeDocument/2006/relationships/diagramQuickStyle" Target="../diagrams/quickStyle149.xml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0.xml"/><Relationship Id="rId2" Type="http://schemas.openxmlformats.org/officeDocument/2006/relationships/diagramData" Target="../diagrams/data150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50.xml"/><Relationship Id="rId4" Type="http://schemas.openxmlformats.org/officeDocument/2006/relationships/diagramQuickStyle" Target="../diagrams/quickStyle15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1.xml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2.xml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3.xml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3.xml"/><Relationship Id="rId4" Type="http://schemas.openxmlformats.org/officeDocument/2006/relationships/diagramQuickStyle" Target="../diagrams/quickStyle3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4.xml"/><Relationship Id="rId2" Type="http://schemas.openxmlformats.org/officeDocument/2006/relationships/diagramData" Target="../diagrams/data3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4.xml"/><Relationship Id="rId4" Type="http://schemas.openxmlformats.org/officeDocument/2006/relationships/diagramQuickStyle" Target="../diagrams/quickStyle3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5.xml"/><Relationship Id="rId2" Type="http://schemas.openxmlformats.org/officeDocument/2006/relationships/diagramData" Target="../diagrams/data35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5.xml"/><Relationship Id="rId4" Type="http://schemas.openxmlformats.org/officeDocument/2006/relationships/diagramQuickStyle" Target="../diagrams/quickStyle3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6.xml"/><Relationship Id="rId2" Type="http://schemas.openxmlformats.org/officeDocument/2006/relationships/diagramData" Target="../diagrams/data36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6.xml"/><Relationship Id="rId4" Type="http://schemas.openxmlformats.org/officeDocument/2006/relationships/diagramQuickStyle" Target="../diagrams/quickStyle3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7.xml"/><Relationship Id="rId2" Type="http://schemas.openxmlformats.org/officeDocument/2006/relationships/diagramData" Target="../diagrams/data37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7.xml"/><Relationship Id="rId4" Type="http://schemas.openxmlformats.org/officeDocument/2006/relationships/diagramQuickStyle" Target="../diagrams/quickStyle3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8.xml"/><Relationship Id="rId5" Type="http://schemas.openxmlformats.org/officeDocument/2006/relationships/diagramQuickStyle" Target="../diagrams/quickStyle38.xml"/><Relationship Id="rId4" Type="http://schemas.openxmlformats.org/officeDocument/2006/relationships/diagramLayout" Target="../diagrams/layout3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9.xml"/><Relationship Id="rId5" Type="http://schemas.openxmlformats.org/officeDocument/2006/relationships/diagramQuickStyle" Target="../diagrams/quickStyle39.xml"/><Relationship Id="rId4" Type="http://schemas.openxmlformats.org/officeDocument/2006/relationships/diagramLayout" Target="../diagrams/layout3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0.xml"/><Relationship Id="rId2" Type="http://schemas.openxmlformats.org/officeDocument/2006/relationships/diagramData" Target="../diagrams/data40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0.xml"/><Relationship Id="rId4" Type="http://schemas.openxmlformats.org/officeDocument/2006/relationships/diagramQuickStyle" Target="../diagrams/quickStyle4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1.xml"/><Relationship Id="rId2" Type="http://schemas.openxmlformats.org/officeDocument/2006/relationships/diagramData" Target="../diagrams/data4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1.xml"/><Relationship Id="rId4" Type="http://schemas.openxmlformats.org/officeDocument/2006/relationships/diagramQuickStyle" Target="../diagrams/quickStyle4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2.xml"/><Relationship Id="rId5" Type="http://schemas.openxmlformats.org/officeDocument/2006/relationships/diagramQuickStyle" Target="../diagrams/quickStyle42.xml"/><Relationship Id="rId4" Type="http://schemas.openxmlformats.org/officeDocument/2006/relationships/diagramLayout" Target="../diagrams/layout4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3.xml"/><Relationship Id="rId2" Type="http://schemas.openxmlformats.org/officeDocument/2006/relationships/diagramData" Target="../diagrams/data4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3.xml"/><Relationship Id="rId4" Type="http://schemas.openxmlformats.org/officeDocument/2006/relationships/diagramQuickStyle" Target="../diagrams/quickStyle4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4.xml"/><Relationship Id="rId2" Type="http://schemas.openxmlformats.org/officeDocument/2006/relationships/diagramData" Target="../diagrams/data4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4.xml"/><Relationship Id="rId4" Type="http://schemas.openxmlformats.org/officeDocument/2006/relationships/diagramQuickStyle" Target="../diagrams/quickStyle4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5.xml"/><Relationship Id="rId2" Type="http://schemas.openxmlformats.org/officeDocument/2006/relationships/diagramData" Target="../diagrams/data45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5.xml"/><Relationship Id="rId4" Type="http://schemas.openxmlformats.org/officeDocument/2006/relationships/diagramQuickStyle" Target="../diagrams/quickStyle4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6.xml"/><Relationship Id="rId5" Type="http://schemas.openxmlformats.org/officeDocument/2006/relationships/diagramQuickStyle" Target="../diagrams/quickStyle46.xml"/><Relationship Id="rId4" Type="http://schemas.openxmlformats.org/officeDocument/2006/relationships/diagramLayout" Target="../diagrams/layout4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7.xml"/><Relationship Id="rId2" Type="http://schemas.openxmlformats.org/officeDocument/2006/relationships/diagramData" Target="../diagrams/data47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7.xml"/><Relationship Id="rId4" Type="http://schemas.openxmlformats.org/officeDocument/2006/relationships/diagramQuickStyle" Target="../diagrams/quickStyle4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8.xml"/><Relationship Id="rId2" Type="http://schemas.openxmlformats.org/officeDocument/2006/relationships/diagramData" Target="../diagrams/data48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8.xml"/><Relationship Id="rId4" Type="http://schemas.openxmlformats.org/officeDocument/2006/relationships/diagramQuickStyle" Target="../diagrams/quickStyle4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9.xml"/><Relationship Id="rId2" Type="http://schemas.openxmlformats.org/officeDocument/2006/relationships/diagramData" Target="../diagrams/data49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9.xml"/><Relationship Id="rId4" Type="http://schemas.openxmlformats.org/officeDocument/2006/relationships/diagramQuickStyle" Target="../diagrams/quickStyle49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0.xml"/><Relationship Id="rId2" Type="http://schemas.openxmlformats.org/officeDocument/2006/relationships/diagramData" Target="../diagrams/data50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50.xml"/><Relationship Id="rId4" Type="http://schemas.openxmlformats.org/officeDocument/2006/relationships/diagramQuickStyle" Target="../diagrams/quickStyle50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1.xml"/><Relationship Id="rId5" Type="http://schemas.openxmlformats.org/officeDocument/2006/relationships/diagramQuickStyle" Target="../diagrams/quickStyle51.xml"/><Relationship Id="rId4" Type="http://schemas.openxmlformats.org/officeDocument/2006/relationships/diagramLayout" Target="../diagrams/layout5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2.xml"/><Relationship Id="rId2" Type="http://schemas.openxmlformats.org/officeDocument/2006/relationships/diagramData" Target="../diagrams/data5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52.xml"/><Relationship Id="rId4" Type="http://schemas.openxmlformats.org/officeDocument/2006/relationships/diagramQuickStyle" Target="../diagrams/quickStyle5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3.xml"/><Relationship Id="rId2" Type="http://schemas.openxmlformats.org/officeDocument/2006/relationships/diagramData" Target="../diagrams/data5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53.xml"/><Relationship Id="rId4" Type="http://schemas.openxmlformats.org/officeDocument/2006/relationships/diagramQuickStyle" Target="../diagrams/quickStyle5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4.xml"/><Relationship Id="rId2" Type="http://schemas.openxmlformats.org/officeDocument/2006/relationships/diagramData" Target="../diagrams/data5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54.xml"/><Relationship Id="rId4" Type="http://schemas.openxmlformats.org/officeDocument/2006/relationships/diagramQuickStyle" Target="../diagrams/quickStyle5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5.xml"/><Relationship Id="rId2" Type="http://schemas.openxmlformats.org/officeDocument/2006/relationships/diagramData" Target="../diagrams/data55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55.xml"/><Relationship Id="rId4" Type="http://schemas.openxmlformats.org/officeDocument/2006/relationships/diagramQuickStyle" Target="../diagrams/quickStyle5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6.xml"/><Relationship Id="rId2" Type="http://schemas.openxmlformats.org/officeDocument/2006/relationships/diagramData" Target="../diagrams/data56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56.xml"/><Relationship Id="rId4" Type="http://schemas.openxmlformats.org/officeDocument/2006/relationships/diagramQuickStyle" Target="../diagrams/quickStyle5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7.xml"/><Relationship Id="rId2" Type="http://schemas.openxmlformats.org/officeDocument/2006/relationships/diagramData" Target="../diagrams/data57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57.xml"/><Relationship Id="rId4" Type="http://schemas.openxmlformats.org/officeDocument/2006/relationships/diagramQuickStyle" Target="../diagrams/quickStyle5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8.xml"/><Relationship Id="rId2" Type="http://schemas.openxmlformats.org/officeDocument/2006/relationships/diagramData" Target="../diagrams/data58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58.xml"/><Relationship Id="rId4" Type="http://schemas.openxmlformats.org/officeDocument/2006/relationships/diagramQuickStyle" Target="../diagrams/quickStyle5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9.xml"/><Relationship Id="rId2" Type="http://schemas.openxmlformats.org/officeDocument/2006/relationships/diagramData" Target="../diagrams/data59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59.xml"/><Relationship Id="rId4" Type="http://schemas.openxmlformats.org/officeDocument/2006/relationships/diagramQuickStyle" Target="../diagrams/quickStyle59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0.xml"/><Relationship Id="rId2" Type="http://schemas.openxmlformats.org/officeDocument/2006/relationships/diagramData" Target="../diagrams/data60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60.xml"/><Relationship Id="rId4" Type="http://schemas.openxmlformats.org/officeDocument/2006/relationships/diagramQuickStyle" Target="../diagrams/quickStyle60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1.xml"/><Relationship Id="rId2" Type="http://schemas.openxmlformats.org/officeDocument/2006/relationships/diagramData" Target="../diagrams/data6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61.xml"/><Relationship Id="rId4" Type="http://schemas.openxmlformats.org/officeDocument/2006/relationships/diagramQuickStyle" Target="../diagrams/quickStyle6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2.xml"/><Relationship Id="rId2" Type="http://schemas.openxmlformats.org/officeDocument/2006/relationships/diagramData" Target="../diagrams/data6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62.xml"/><Relationship Id="rId4" Type="http://schemas.openxmlformats.org/officeDocument/2006/relationships/diagramQuickStyle" Target="../diagrams/quickStyle6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3.xml"/><Relationship Id="rId2" Type="http://schemas.openxmlformats.org/officeDocument/2006/relationships/diagramData" Target="../diagrams/data6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63.xml"/><Relationship Id="rId4" Type="http://schemas.openxmlformats.org/officeDocument/2006/relationships/diagramQuickStyle" Target="../diagrams/quickStyle6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4.xml"/><Relationship Id="rId5" Type="http://schemas.openxmlformats.org/officeDocument/2006/relationships/diagramQuickStyle" Target="../diagrams/quickStyle64.xml"/><Relationship Id="rId4" Type="http://schemas.openxmlformats.org/officeDocument/2006/relationships/diagramLayout" Target="../diagrams/layout64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5.xml"/><Relationship Id="rId2" Type="http://schemas.openxmlformats.org/officeDocument/2006/relationships/diagramData" Target="../diagrams/data65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65.xml"/><Relationship Id="rId4" Type="http://schemas.openxmlformats.org/officeDocument/2006/relationships/diagramQuickStyle" Target="../diagrams/quickStyle65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6.xml"/><Relationship Id="rId2" Type="http://schemas.openxmlformats.org/officeDocument/2006/relationships/diagramData" Target="../diagrams/data66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66.xml"/><Relationship Id="rId4" Type="http://schemas.openxmlformats.org/officeDocument/2006/relationships/diagramQuickStyle" Target="../diagrams/quickStyle66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7.xml"/><Relationship Id="rId2" Type="http://schemas.openxmlformats.org/officeDocument/2006/relationships/diagramData" Target="../diagrams/data67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67.xml"/><Relationship Id="rId4" Type="http://schemas.openxmlformats.org/officeDocument/2006/relationships/diagramQuickStyle" Target="../diagrams/quickStyle6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8.xml"/><Relationship Id="rId2" Type="http://schemas.openxmlformats.org/officeDocument/2006/relationships/diagramData" Target="../diagrams/data68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68.xml"/><Relationship Id="rId4" Type="http://schemas.openxmlformats.org/officeDocument/2006/relationships/diagramQuickStyle" Target="../diagrams/quickStyle6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9.xml"/><Relationship Id="rId2" Type="http://schemas.openxmlformats.org/officeDocument/2006/relationships/diagramData" Target="../diagrams/data69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69.xml"/><Relationship Id="rId4" Type="http://schemas.openxmlformats.org/officeDocument/2006/relationships/diagramQuickStyle" Target="../diagrams/quickStyle69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0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0.xml"/><Relationship Id="rId5" Type="http://schemas.openxmlformats.org/officeDocument/2006/relationships/diagramQuickStyle" Target="../diagrams/quickStyle70.xml"/><Relationship Id="rId4" Type="http://schemas.openxmlformats.org/officeDocument/2006/relationships/diagramLayout" Target="../diagrams/layout70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1.xml"/><Relationship Id="rId5" Type="http://schemas.openxmlformats.org/officeDocument/2006/relationships/diagramQuickStyle" Target="../diagrams/quickStyle71.xml"/><Relationship Id="rId4" Type="http://schemas.openxmlformats.org/officeDocument/2006/relationships/diagramLayout" Target="../diagrams/layout7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2.xml"/><Relationship Id="rId2" Type="http://schemas.openxmlformats.org/officeDocument/2006/relationships/diagramData" Target="../diagrams/data7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72.xml"/><Relationship Id="rId4" Type="http://schemas.openxmlformats.org/officeDocument/2006/relationships/diagramQuickStyle" Target="../diagrams/quickStyle7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3.xml"/><Relationship Id="rId2" Type="http://schemas.openxmlformats.org/officeDocument/2006/relationships/diagramData" Target="../diagrams/data7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73.xml"/><Relationship Id="rId4" Type="http://schemas.openxmlformats.org/officeDocument/2006/relationships/diagramQuickStyle" Target="../diagrams/quickStyle73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4.xml"/><Relationship Id="rId2" Type="http://schemas.openxmlformats.org/officeDocument/2006/relationships/diagramData" Target="../diagrams/data7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74.xml"/><Relationship Id="rId4" Type="http://schemas.openxmlformats.org/officeDocument/2006/relationships/diagramQuickStyle" Target="../diagrams/quickStyle74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5.xml"/><Relationship Id="rId2" Type="http://schemas.openxmlformats.org/officeDocument/2006/relationships/diagramData" Target="../diagrams/data75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75.xml"/><Relationship Id="rId4" Type="http://schemas.openxmlformats.org/officeDocument/2006/relationships/diagramQuickStyle" Target="../diagrams/quickStyle75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6.xml"/><Relationship Id="rId2" Type="http://schemas.openxmlformats.org/officeDocument/2006/relationships/diagramData" Target="../diagrams/data76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76.xml"/><Relationship Id="rId4" Type="http://schemas.openxmlformats.org/officeDocument/2006/relationships/diagramQuickStyle" Target="../diagrams/quickStyle76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7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7.xml"/><Relationship Id="rId5" Type="http://schemas.openxmlformats.org/officeDocument/2006/relationships/diagramQuickStyle" Target="../diagrams/quickStyle77.xml"/><Relationship Id="rId4" Type="http://schemas.openxmlformats.org/officeDocument/2006/relationships/diagramLayout" Target="../diagrams/layout7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8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8.xml"/><Relationship Id="rId5" Type="http://schemas.openxmlformats.org/officeDocument/2006/relationships/diagramQuickStyle" Target="../diagrams/quickStyle78.xml"/><Relationship Id="rId4" Type="http://schemas.openxmlformats.org/officeDocument/2006/relationships/diagramLayout" Target="../diagrams/layout7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9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9.xml"/><Relationship Id="rId5" Type="http://schemas.openxmlformats.org/officeDocument/2006/relationships/diagramQuickStyle" Target="../diagrams/quickStyle79.xml"/><Relationship Id="rId4" Type="http://schemas.openxmlformats.org/officeDocument/2006/relationships/diagramLayout" Target="../diagrams/layout79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0.xml"/><Relationship Id="rId2" Type="http://schemas.openxmlformats.org/officeDocument/2006/relationships/diagramData" Target="../diagrams/data80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80.xml"/><Relationship Id="rId4" Type="http://schemas.openxmlformats.org/officeDocument/2006/relationships/diagramQuickStyle" Target="../diagrams/quickStyle80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1.xml"/><Relationship Id="rId2" Type="http://schemas.openxmlformats.org/officeDocument/2006/relationships/diagramData" Target="../diagrams/data8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81.xml"/><Relationship Id="rId4" Type="http://schemas.openxmlformats.org/officeDocument/2006/relationships/diagramQuickStyle" Target="../diagrams/quickStyle81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2.xml"/><Relationship Id="rId2" Type="http://schemas.openxmlformats.org/officeDocument/2006/relationships/diagramData" Target="../diagrams/data8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82.xml"/><Relationship Id="rId4" Type="http://schemas.openxmlformats.org/officeDocument/2006/relationships/diagramQuickStyle" Target="../diagrams/quickStyle8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3.xml"/><Relationship Id="rId2" Type="http://schemas.openxmlformats.org/officeDocument/2006/relationships/diagramData" Target="../diagrams/data8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83.xml"/><Relationship Id="rId4" Type="http://schemas.openxmlformats.org/officeDocument/2006/relationships/diagramQuickStyle" Target="../diagrams/quickStyle83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4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4.xml"/><Relationship Id="rId5" Type="http://schemas.openxmlformats.org/officeDocument/2006/relationships/diagramQuickStyle" Target="../diagrams/quickStyle84.xml"/><Relationship Id="rId4" Type="http://schemas.openxmlformats.org/officeDocument/2006/relationships/diagramLayout" Target="../diagrams/layout84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5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5.xml"/><Relationship Id="rId5" Type="http://schemas.openxmlformats.org/officeDocument/2006/relationships/diagramQuickStyle" Target="../diagrams/quickStyle85.xml"/><Relationship Id="rId4" Type="http://schemas.openxmlformats.org/officeDocument/2006/relationships/diagramLayout" Target="../diagrams/layout85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6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6.xml"/><Relationship Id="rId5" Type="http://schemas.openxmlformats.org/officeDocument/2006/relationships/diagramQuickStyle" Target="../diagrams/quickStyle86.xml"/><Relationship Id="rId4" Type="http://schemas.openxmlformats.org/officeDocument/2006/relationships/diagramLayout" Target="../diagrams/layout86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7.xml"/><Relationship Id="rId2" Type="http://schemas.openxmlformats.org/officeDocument/2006/relationships/diagramData" Target="../diagrams/data87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87.xml"/><Relationship Id="rId4" Type="http://schemas.openxmlformats.org/officeDocument/2006/relationships/diagramQuickStyle" Target="../diagrams/quickStyle87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8.xml"/><Relationship Id="rId2" Type="http://schemas.openxmlformats.org/officeDocument/2006/relationships/diagramData" Target="../diagrams/data88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88.xml"/><Relationship Id="rId4" Type="http://schemas.openxmlformats.org/officeDocument/2006/relationships/diagramQuickStyle" Target="../diagrams/quickStyle8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9.xml"/><Relationship Id="rId2" Type="http://schemas.openxmlformats.org/officeDocument/2006/relationships/diagramData" Target="../diagrams/data89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89.xml"/><Relationship Id="rId4" Type="http://schemas.openxmlformats.org/officeDocument/2006/relationships/diagramQuickStyle" Target="../diagrams/quickStyle89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0.xml"/><Relationship Id="rId2" Type="http://schemas.openxmlformats.org/officeDocument/2006/relationships/diagramData" Target="../diagrams/data90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90.xml"/><Relationship Id="rId4" Type="http://schemas.openxmlformats.org/officeDocument/2006/relationships/diagramQuickStyle" Target="../diagrams/quickStyle90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1.xml"/><Relationship Id="rId2" Type="http://schemas.openxmlformats.org/officeDocument/2006/relationships/diagramData" Target="../diagrams/data9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91.xml"/><Relationship Id="rId4" Type="http://schemas.openxmlformats.org/officeDocument/2006/relationships/diagramQuickStyle" Target="../diagrams/quickStyle91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2.xml"/><Relationship Id="rId2" Type="http://schemas.openxmlformats.org/officeDocument/2006/relationships/diagramData" Target="../diagrams/data9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92.xml"/><Relationship Id="rId4" Type="http://schemas.openxmlformats.org/officeDocument/2006/relationships/diagramQuickStyle" Target="../diagrams/quickStyle9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3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3.xml"/><Relationship Id="rId5" Type="http://schemas.openxmlformats.org/officeDocument/2006/relationships/diagramQuickStyle" Target="../diagrams/quickStyle93.xml"/><Relationship Id="rId4" Type="http://schemas.openxmlformats.org/officeDocument/2006/relationships/diagramLayout" Target="../diagrams/layout93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4.xml"/><Relationship Id="rId2" Type="http://schemas.openxmlformats.org/officeDocument/2006/relationships/diagramData" Target="../diagrams/data9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94.xml"/><Relationship Id="rId4" Type="http://schemas.openxmlformats.org/officeDocument/2006/relationships/diagramQuickStyle" Target="../diagrams/quickStyle94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5.xml"/><Relationship Id="rId2" Type="http://schemas.openxmlformats.org/officeDocument/2006/relationships/diagramData" Target="../diagrams/data95.xml"/><Relationship Id="rId1" Type="http://schemas.openxmlformats.org/officeDocument/2006/relationships/slideLayout" Target="../slideLayouts/slideLayout13.xml"/><Relationship Id="rId5" Type="http://schemas.openxmlformats.org/officeDocument/2006/relationships/diagramColors" Target="../diagrams/colors95.xml"/><Relationship Id="rId4" Type="http://schemas.openxmlformats.org/officeDocument/2006/relationships/diagramQuickStyle" Target="../diagrams/quickStyle95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6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6.xml"/><Relationship Id="rId5" Type="http://schemas.openxmlformats.org/officeDocument/2006/relationships/diagramQuickStyle" Target="../diagrams/quickStyle96.xml"/><Relationship Id="rId4" Type="http://schemas.openxmlformats.org/officeDocument/2006/relationships/diagramLayout" Target="../diagrams/layout96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7.xml"/><Relationship Id="rId2" Type="http://schemas.openxmlformats.org/officeDocument/2006/relationships/diagramData" Target="../diagrams/data97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97.xml"/><Relationship Id="rId4" Type="http://schemas.openxmlformats.org/officeDocument/2006/relationships/diagramQuickStyle" Target="../diagrams/quickStyle97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8.xml"/><Relationship Id="rId2" Type="http://schemas.openxmlformats.org/officeDocument/2006/relationships/diagramData" Target="../diagrams/data98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98.xml"/><Relationship Id="rId4" Type="http://schemas.openxmlformats.org/officeDocument/2006/relationships/diagramQuickStyle" Target="../diagrams/quickStyle9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CO" sz="2800" dirty="0" smtClean="0"/>
              <a:t>ÁRBOL GENEALÓGICO</a:t>
            </a:r>
            <a:br>
              <a:rPr lang="es-CO" sz="2800" dirty="0" smtClean="0"/>
            </a:br>
            <a:r>
              <a:rPr lang="es-CO" sz="2800" dirty="0" smtClean="0"/>
              <a:t>DE</a:t>
            </a:r>
            <a:endParaRPr lang="es-CO" sz="2800" dirty="0"/>
          </a:p>
        </p:txBody>
      </p:sp>
      <p:sp>
        <p:nvSpPr>
          <p:cNvPr id="5" name="4 Marcador de contenido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CO" sz="2000" dirty="0" smtClean="0">
                <a:solidFill>
                  <a:schemeClr val="tx1"/>
                </a:solidFill>
              </a:rPr>
              <a:t>JOSÉ VICENTE GONZÁLEZ ARANGO</a:t>
            </a:r>
            <a:endParaRPr lang="es-CO" sz="2000" dirty="0">
              <a:solidFill>
                <a:schemeClr val="tx1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1</a:t>
            </a:fld>
            <a:endParaRPr lang="es-ES"/>
          </a:p>
        </p:txBody>
      </p:sp>
    </p:spTree>
  </p:cSld>
  <p:clrMapOvr>
    <a:masterClrMapping/>
  </p:clrMapOvr>
  <p:transition spd="slow" advTm="7000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2800" dirty="0" smtClean="0">
                <a:latin typeface="+mn-lt"/>
                <a:cs typeface="Arial" charset="0"/>
              </a:rPr>
              <a:t>Generaciones: 8ª y 9ª.</a:t>
            </a:r>
            <a:endParaRPr lang="es-CO" sz="2800" dirty="0">
              <a:latin typeface="+mn-lt"/>
            </a:endParaRPr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571612"/>
          <a:ext cx="8258204" cy="45545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10</a:t>
            </a:fld>
            <a:endParaRPr lang="es-ES"/>
          </a:p>
        </p:txBody>
      </p:sp>
    </p:spTree>
  </p:cSld>
  <p:clrMapOvr>
    <a:masterClrMapping/>
  </p:clrMapOvr>
  <p:transition spd="slow" advTm="7000">
    <p:dissolve/>
  </p:transition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s-CO" sz="1800" dirty="0" smtClean="0">
                <a:latin typeface="Arial" charset="0"/>
                <a:cs typeface="Arial" charset="0"/>
              </a:rPr>
              <a:t/>
            </a:r>
            <a:br>
              <a:rPr lang="es-CO" sz="1800" dirty="0" smtClean="0">
                <a:latin typeface="Arial" charset="0"/>
                <a:cs typeface="Arial" charset="0"/>
              </a:rPr>
            </a:br>
            <a:r>
              <a:rPr lang="es-CO" sz="2800" dirty="0" smtClean="0">
                <a:latin typeface="+mn-lt"/>
                <a:cs typeface="Arial" charset="0"/>
              </a:rPr>
              <a:t>Generaciones 5ª a 9ª. </a:t>
            </a:r>
            <a:r>
              <a:rPr lang="es-CO" sz="2800" i="1" dirty="0" smtClean="0">
                <a:latin typeface="+mn-lt"/>
              </a:rPr>
              <a:t>                                                                                                    </a:t>
            </a:r>
            <a:endParaRPr lang="es-CO" sz="1600" i="1" dirty="0"/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100</a:t>
            </a:fld>
            <a:endParaRPr lang="es-ES"/>
          </a:p>
        </p:txBody>
      </p:sp>
    </p:spTree>
  </p:cSld>
  <p:clrMapOvr>
    <a:masterClrMapping/>
  </p:clrMapOvr>
  <p:transition spd="slow" advTm="7000">
    <p:dissolve/>
  </p:transition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O" sz="1800" dirty="0" smtClean="0">
                <a:latin typeface="Arial" charset="0"/>
                <a:cs typeface="Arial" charset="0"/>
              </a:rPr>
              <a:t/>
            </a:r>
            <a:br>
              <a:rPr lang="es-CO" sz="1800" dirty="0" smtClean="0">
                <a:latin typeface="Arial" charset="0"/>
                <a:cs typeface="Arial" charset="0"/>
              </a:rPr>
            </a:br>
            <a:r>
              <a:rPr lang="es-CO" sz="2800" dirty="0" smtClean="0">
                <a:latin typeface="+mn-lt"/>
                <a:cs typeface="Arial" charset="0"/>
              </a:rPr>
              <a:t>Generaciones 9ª. a 11ª.</a:t>
            </a:r>
            <a:endParaRPr lang="es-CO" sz="2800" dirty="0">
              <a:latin typeface="+mn-lt"/>
            </a:endParaRPr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101</a:t>
            </a:fld>
            <a:endParaRPr lang="es-ES"/>
          </a:p>
        </p:txBody>
      </p:sp>
    </p:spTree>
  </p:cSld>
  <p:clrMapOvr>
    <a:masterClrMapping/>
  </p:clrMapOvr>
  <p:transition spd="slow" advTm="7000">
    <p:dissolve/>
  </p:transition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O" sz="1800" dirty="0" smtClean="0">
                <a:latin typeface="Arial" charset="0"/>
                <a:cs typeface="Arial" charset="0"/>
              </a:rPr>
              <a:t/>
            </a:r>
            <a:br>
              <a:rPr lang="es-CO" sz="1800" dirty="0" smtClean="0">
                <a:latin typeface="Arial" charset="0"/>
                <a:cs typeface="Arial" charset="0"/>
              </a:rPr>
            </a:br>
            <a:r>
              <a:rPr lang="es-CO" sz="2800" dirty="0" smtClean="0">
                <a:latin typeface="+mn-lt"/>
                <a:cs typeface="Arial" charset="0"/>
              </a:rPr>
              <a:t>Generaciones 9ª a 12ª.</a:t>
            </a:r>
            <a:endParaRPr lang="es-CO" sz="2800" dirty="0">
              <a:latin typeface="+mn-lt"/>
            </a:endParaRPr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102</a:t>
            </a:fld>
            <a:endParaRPr lang="es-ES"/>
          </a:p>
        </p:txBody>
      </p:sp>
    </p:spTree>
  </p:cSld>
  <p:clrMapOvr>
    <a:masterClrMapping/>
  </p:clrMapOvr>
  <p:transition spd="slow" advTm="7000">
    <p:dissolve/>
  </p:transition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CO" sz="1800" dirty="0" smtClean="0">
                <a:latin typeface="Arial" pitchFamily="34" charset="0"/>
                <a:cs typeface="Arial" pitchFamily="34" charset="0"/>
              </a:rPr>
            </a:br>
            <a:r>
              <a:rPr lang="es-CO" sz="3100" dirty="0" smtClean="0">
                <a:cs typeface="Arial" pitchFamily="34" charset="0"/>
              </a:rPr>
              <a:t>Generaciones: 5ª a 9ª.</a:t>
            </a:r>
            <a:br>
              <a:rPr lang="es-CO" sz="3100" dirty="0" smtClean="0">
                <a:cs typeface="Arial" pitchFamily="34" charset="0"/>
              </a:rPr>
            </a:br>
            <a:endParaRPr lang="es-CO" sz="3100" dirty="0"/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103</a:t>
            </a:fld>
            <a:endParaRPr lang="es-ES"/>
          </a:p>
        </p:txBody>
      </p:sp>
    </p:spTree>
  </p:cSld>
  <p:clrMapOvr>
    <a:masterClrMapping/>
  </p:clrMapOvr>
  <p:transition spd="slow" advTm="7000">
    <p:dissolve/>
  </p:transition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CO" sz="1800" dirty="0" smtClean="0">
                <a:latin typeface="Arial" pitchFamily="34" charset="0"/>
                <a:cs typeface="Arial" pitchFamily="34" charset="0"/>
              </a:rPr>
            </a:br>
            <a:r>
              <a:rPr lang="es-CO" sz="2800" dirty="0" smtClean="0">
                <a:cs typeface="Arial" pitchFamily="34" charset="0"/>
              </a:rPr>
              <a:t>Generaciones: 9ª a 11a.</a:t>
            </a:r>
            <a:endParaRPr lang="es-CO" sz="2800" dirty="0"/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104</a:t>
            </a:fld>
            <a:endParaRPr lang="es-ES"/>
          </a:p>
        </p:txBody>
      </p:sp>
    </p:spTree>
  </p:cSld>
  <p:clrMapOvr>
    <a:masterClrMapping/>
  </p:clrMapOvr>
  <p:transition spd="slow" advTm="7000">
    <p:dissolve/>
  </p:transition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CO" sz="1800" dirty="0" smtClean="0">
                <a:latin typeface="Arial" pitchFamily="34" charset="0"/>
                <a:cs typeface="Arial" pitchFamily="34" charset="0"/>
              </a:rPr>
            </a:br>
            <a:r>
              <a:rPr lang="es-CO" sz="3100" dirty="0" smtClean="0">
                <a:cs typeface="Arial" pitchFamily="34" charset="0"/>
              </a:rPr>
              <a:t>Generaciones: 9ª a 13.</a:t>
            </a:r>
            <a:br>
              <a:rPr lang="es-CO" sz="3100" dirty="0" smtClean="0">
                <a:cs typeface="Arial" pitchFamily="34" charset="0"/>
              </a:rPr>
            </a:br>
            <a:endParaRPr lang="es-CO" sz="3100" dirty="0"/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105</a:t>
            </a:fld>
            <a:endParaRPr lang="es-ES"/>
          </a:p>
        </p:txBody>
      </p:sp>
    </p:spTree>
  </p:cSld>
  <p:clrMapOvr>
    <a:masterClrMapping/>
  </p:clrMapOvr>
  <p:transition spd="slow" advTm="7000">
    <p:dissolve/>
  </p:transition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2800" dirty="0" smtClean="0">
                <a:latin typeface="+mn-lt"/>
                <a:cs typeface="Arial" pitchFamily="34" charset="0"/>
              </a:rPr>
              <a:t>Generaciones: 5ª a 9ª.</a:t>
            </a:r>
            <a:endParaRPr lang="es-CO" sz="2800" dirty="0">
              <a:latin typeface="+mn-lt"/>
            </a:endParaRPr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106</a:t>
            </a:fld>
            <a:endParaRPr lang="es-ES"/>
          </a:p>
        </p:txBody>
      </p:sp>
    </p:spTree>
  </p:cSld>
  <p:clrMapOvr>
    <a:masterClrMapping/>
  </p:clrMapOvr>
  <p:transition spd="slow" advTm="7000">
    <p:dissolve/>
  </p:transition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2800" dirty="0" smtClean="0">
                <a:latin typeface="+mn-lt"/>
                <a:cs typeface="Arial" pitchFamily="34" charset="0"/>
              </a:rPr>
              <a:t>Generaciones 9ª y 10ª.</a:t>
            </a:r>
            <a:endParaRPr lang="es-CO" sz="2800" dirty="0">
              <a:latin typeface="+mn-lt"/>
            </a:endParaRPr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107</a:t>
            </a:fld>
            <a:endParaRPr lang="es-ES"/>
          </a:p>
        </p:txBody>
      </p:sp>
    </p:spTree>
  </p:cSld>
  <p:clrMapOvr>
    <a:masterClrMapping/>
  </p:clrMapOvr>
  <p:transition spd="slow" advTm="7000">
    <p:dissolve/>
  </p:transition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2800" dirty="0" smtClean="0">
                <a:latin typeface="+mn-lt"/>
                <a:cs typeface="Arial" charset="0"/>
              </a:rPr>
              <a:t>Generaciones: 9ª a 10ª.</a:t>
            </a:r>
            <a:endParaRPr lang="es-CO" sz="2800" dirty="0">
              <a:latin typeface="+mn-lt"/>
            </a:endParaRPr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108</a:t>
            </a:fld>
            <a:endParaRPr lang="es-ES"/>
          </a:p>
        </p:txBody>
      </p:sp>
    </p:spTree>
  </p:cSld>
  <p:clrMapOvr>
    <a:masterClrMapping/>
  </p:clrMapOvr>
  <p:transition spd="slow" advTm="7000">
    <p:dissolve/>
  </p:transition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O" sz="2800" dirty="0" smtClean="0">
                <a:latin typeface="+mn-lt"/>
                <a:cs typeface="Arial" charset="0"/>
              </a:rPr>
              <a:t>Generaciones 5ª a 8ª.</a:t>
            </a:r>
            <a:endParaRPr lang="es-CO" sz="2800" dirty="0">
              <a:latin typeface="+mn-lt"/>
            </a:endParaRPr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109</a:t>
            </a:fld>
            <a:endParaRPr lang="es-ES"/>
          </a:p>
        </p:txBody>
      </p:sp>
    </p:spTree>
  </p:cSld>
  <p:clrMapOvr>
    <a:masterClrMapping/>
  </p:clrMapOvr>
  <p:transition spd="slow" advTm="7000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2800" dirty="0" smtClean="0">
                <a:latin typeface="+mn-lt"/>
                <a:cs typeface="Arial" pitchFamily="34" charset="0"/>
              </a:rPr>
              <a:t>Generaciones 5ª a 8ª.</a:t>
            </a:r>
            <a:endParaRPr lang="es-CO" sz="2800" dirty="0">
              <a:latin typeface="+mn-lt"/>
            </a:endParaRPr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11</a:t>
            </a:fld>
            <a:endParaRPr lang="es-ES"/>
          </a:p>
        </p:txBody>
      </p:sp>
    </p:spTree>
  </p:cSld>
  <p:clrMapOvr>
    <a:masterClrMapping/>
  </p:clrMapOvr>
  <p:transition spd="slow" advTm="7000">
    <p:dissolve/>
  </p:transition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2800" dirty="0" smtClean="0"/>
              <a:t>Generaciones: 8ª a 11ª. </a:t>
            </a:r>
            <a:endParaRPr lang="es-CO" sz="2800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110</a:t>
            </a:fld>
            <a:endParaRPr lang="es-ES"/>
          </a:p>
        </p:txBody>
      </p:sp>
    </p:spTree>
  </p:cSld>
  <p:clrMapOvr>
    <a:masterClrMapping/>
  </p:clrMapOvr>
  <p:transition spd="slow" advTm="7000">
    <p:dissolve/>
  </p:transition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O" sz="2800" dirty="0" smtClean="0">
                <a:latin typeface="Arial" charset="0"/>
                <a:cs typeface="Arial" charset="0"/>
              </a:rPr>
              <a:t>Generaciones: 8ª a 11ª.</a:t>
            </a:r>
            <a:endParaRPr lang="es-CO" sz="2800" dirty="0"/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428596" y="164305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111</a:t>
            </a:fld>
            <a:endParaRPr lang="es-ES"/>
          </a:p>
        </p:txBody>
      </p:sp>
    </p:spTree>
  </p:cSld>
  <p:clrMapOvr>
    <a:masterClrMapping/>
  </p:clrMapOvr>
  <p:transition spd="slow" advTm="7000">
    <p:dissolve/>
  </p:transition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214446"/>
          </a:xfrm>
        </p:spPr>
        <p:txBody>
          <a:bodyPr>
            <a:normAutofit/>
          </a:bodyPr>
          <a:lstStyle/>
          <a:p>
            <a:r>
              <a:rPr lang="es-CO" sz="2800" dirty="0" smtClean="0"/>
              <a:t>Generaciones: 11ª y 12ª.</a:t>
            </a:r>
            <a:endParaRPr lang="es-CO" sz="2800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112</a:t>
            </a:fld>
            <a:endParaRPr lang="es-ES"/>
          </a:p>
        </p:txBody>
      </p:sp>
    </p:spTree>
  </p:cSld>
  <p:clrMapOvr>
    <a:masterClrMapping/>
  </p:clrMapOvr>
  <p:transition spd="slow" advTm="7000">
    <p:dissolve/>
  </p:transition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2800" dirty="0" smtClean="0"/>
              <a:t>Generaciones: 11ª a 13ª. </a:t>
            </a:r>
            <a:endParaRPr lang="es-CO" sz="2800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113</a:t>
            </a:fld>
            <a:endParaRPr lang="es-ES"/>
          </a:p>
        </p:txBody>
      </p:sp>
    </p:spTree>
  </p:cSld>
  <p:clrMapOvr>
    <a:masterClrMapping/>
  </p:clrMapOvr>
  <p:transition spd="slow" advTm="7000">
    <p:dissolve/>
  </p:transition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s-CO" sz="1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CO" sz="1600" dirty="0" smtClean="0">
                <a:latin typeface="Arial" pitchFamily="34" charset="0"/>
                <a:cs typeface="Arial" pitchFamily="34" charset="0"/>
              </a:rPr>
            </a:br>
            <a:r>
              <a:rPr lang="es-CO" sz="2800" dirty="0" smtClean="0">
                <a:cs typeface="Arial" pitchFamily="34" charset="0"/>
              </a:rPr>
              <a:t>Generaciones: 5ª a 9ª.</a:t>
            </a:r>
            <a:br>
              <a:rPr lang="es-CO" sz="2800" dirty="0" smtClean="0">
                <a:cs typeface="Arial" pitchFamily="34" charset="0"/>
              </a:rPr>
            </a:br>
            <a:endParaRPr lang="es-CO" sz="2800" dirty="0">
              <a:cs typeface="Arial" pitchFamily="34" charset="0"/>
            </a:endParaRPr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114</a:t>
            </a:fld>
            <a:endParaRPr lang="es-ES"/>
          </a:p>
        </p:txBody>
      </p:sp>
    </p:spTree>
  </p:cSld>
  <p:clrMapOvr>
    <a:masterClrMapping/>
  </p:clrMapOvr>
  <p:transition spd="slow" advTm="7000">
    <p:dissolve/>
  </p:transition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2800" dirty="0" smtClean="0">
                <a:latin typeface="+mn-lt"/>
                <a:cs typeface="Arial" charset="0"/>
              </a:rPr>
              <a:t>Generaciones: 9ª y 10ª.</a:t>
            </a:r>
            <a:endParaRPr lang="es-CO" sz="2800" dirty="0">
              <a:latin typeface="+mn-lt"/>
            </a:endParaRPr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115</a:t>
            </a:fld>
            <a:endParaRPr lang="es-ES"/>
          </a:p>
        </p:txBody>
      </p:sp>
    </p:spTree>
  </p:cSld>
  <p:clrMapOvr>
    <a:masterClrMapping/>
  </p:clrMapOvr>
  <p:transition spd="slow" advTm="7000">
    <p:dissolve/>
  </p:transition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2800" dirty="0" smtClean="0">
                <a:latin typeface="+mn-lt"/>
                <a:cs typeface="Arial" charset="0"/>
              </a:rPr>
              <a:t>Generaciones: 9ª a 10ª.</a:t>
            </a:r>
            <a:endParaRPr lang="es-CO" sz="2800" dirty="0">
              <a:latin typeface="+mn-lt"/>
            </a:endParaRPr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116</a:t>
            </a:fld>
            <a:endParaRPr lang="es-ES"/>
          </a:p>
        </p:txBody>
      </p:sp>
    </p:spTree>
  </p:cSld>
  <p:clrMapOvr>
    <a:masterClrMapping/>
  </p:clrMapOvr>
  <p:transition spd="slow" advTm="7000">
    <p:dissolve/>
  </p:transition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CO" sz="1800" dirty="0" smtClean="0">
                <a:latin typeface="Arial" pitchFamily="34" charset="0"/>
                <a:cs typeface="Arial" pitchFamily="34" charset="0"/>
              </a:rPr>
            </a:br>
            <a:r>
              <a:rPr lang="es-CO" sz="3100" dirty="0" smtClean="0">
                <a:cs typeface="Arial" pitchFamily="34" charset="0"/>
              </a:rPr>
              <a:t>Generaciones: 5ª a 9ª.</a:t>
            </a:r>
            <a:br>
              <a:rPr lang="es-CO" sz="3100" dirty="0" smtClean="0">
                <a:cs typeface="Arial" pitchFamily="34" charset="0"/>
              </a:rPr>
            </a:br>
            <a:endParaRPr lang="es-CO" sz="3100" dirty="0"/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117</a:t>
            </a:fld>
            <a:endParaRPr lang="es-ES"/>
          </a:p>
        </p:txBody>
      </p:sp>
    </p:spTree>
  </p:cSld>
  <p:clrMapOvr>
    <a:masterClrMapping/>
  </p:clrMapOvr>
  <p:transition spd="slow" advTm="7000">
    <p:dissolve/>
  </p:transition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CO" sz="1800" dirty="0" smtClean="0">
                <a:latin typeface="Arial" pitchFamily="34" charset="0"/>
                <a:cs typeface="Arial" pitchFamily="34" charset="0"/>
              </a:rPr>
            </a:br>
            <a:r>
              <a:rPr lang="es-CO" sz="2800" dirty="0" smtClean="0">
                <a:cs typeface="Arial" pitchFamily="34" charset="0"/>
              </a:rPr>
              <a:t>Generaciones: 9ª a 11a.</a:t>
            </a:r>
            <a:endParaRPr lang="es-CO" sz="2800" dirty="0"/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118</a:t>
            </a:fld>
            <a:endParaRPr lang="es-ES"/>
          </a:p>
        </p:txBody>
      </p:sp>
    </p:spTree>
  </p:cSld>
  <p:clrMapOvr>
    <a:masterClrMapping/>
  </p:clrMapOvr>
  <p:transition spd="slow" advTm="7000">
    <p:dissolve/>
  </p:transition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CO" sz="1800" dirty="0" smtClean="0">
                <a:latin typeface="Arial" pitchFamily="34" charset="0"/>
                <a:cs typeface="Arial" pitchFamily="34" charset="0"/>
              </a:rPr>
            </a:br>
            <a:r>
              <a:rPr lang="es-CO" sz="2800" dirty="0" smtClean="0">
                <a:cs typeface="Arial" pitchFamily="34" charset="0"/>
              </a:rPr>
              <a:t>Generaciones: 9ª a 13.</a:t>
            </a:r>
            <a:br>
              <a:rPr lang="es-CO" sz="2800" dirty="0" smtClean="0">
                <a:cs typeface="Arial" pitchFamily="34" charset="0"/>
              </a:rPr>
            </a:br>
            <a:endParaRPr lang="es-CO" sz="2800" dirty="0"/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119</a:t>
            </a:fld>
            <a:endParaRPr lang="es-ES"/>
          </a:p>
        </p:txBody>
      </p:sp>
    </p:spTree>
  </p:cSld>
  <p:clrMapOvr>
    <a:masterClrMapping/>
  </p:clrMapOvr>
  <p:transition spd="slow" advTm="7000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2800" dirty="0" smtClean="0">
                <a:latin typeface="+mn-lt"/>
                <a:cs typeface="Arial" pitchFamily="34" charset="0"/>
              </a:rPr>
              <a:t>Generaciones: 8ª a 11ª.</a:t>
            </a:r>
            <a:endParaRPr lang="es-CO" sz="2800" dirty="0">
              <a:latin typeface="+mn-lt"/>
            </a:endParaRPr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12</a:t>
            </a:fld>
            <a:endParaRPr lang="es-ES" dirty="0"/>
          </a:p>
        </p:txBody>
      </p:sp>
    </p:spTree>
  </p:cSld>
  <p:clrMapOvr>
    <a:masterClrMapping/>
  </p:clrMapOvr>
  <p:transition spd="slow" advTm="7000">
    <p:dissolve/>
  </p:transition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2800" dirty="0" smtClean="0">
                <a:latin typeface="+mn-lt"/>
                <a:cs typeface="Arial" pitchFamily="34" charset="0"/>
              </a:rPr>
              <a:t>Generaciones: 5ª a 8ª.</a:t>
            </a:r>
            <a:endParaRPr lang="es-CO" sz="2800" dirty="0">
              <a:latin typeface="+mn-lt"/>
            </a:endParaRPr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120</a:t>
            </a:fld>
            <a:endParaRPr lang="es-ES"/>
          </a:p>
        </p:txBody>
      </p:sp>
    </p:spTree>
  </p:cSld>
  <p:clrMapOvr>
    <a:masterClrMapping/>
  </p:clrMapOvr>
  <p:transition spd="slow" advTm="7000">
    <p:dissolve/>
  </p:transition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2800" dirty="0" smtClean="0">
                <a:latin typeface="+mn-lt"/>
                <a:cs typeface="Arial" pitchFamily="34" charset="0"/>
              </a:rPr>
              <a:t>Generaciones: 8ª y 9ª.</a:t>
            </a:r>
            <a:endParaRPr lang="es-CO" sz="2800" dirty="0">
              <a:latin typeface="+mn-lt"/>
            </a:endParaRPr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121</a:t>
            </a:fld>
            <a:endParaRPr lang="es-ES"/>
          </a:p>
        </p:txBody>
      </p:sp>
    </p:spTree>
  </p:cSld>
  <p:clrMapOvr>
    <a:masterClrMapping/>
  </p:clrMapOvr>
  <p:transition spd="slow" advTm="7000">
    <p:dissolve/>
  </p:transition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2800" dirty="0" smtClean="0">
                <a:latin typeface="+mn-lt"/>
                <a:cs typeface="Arial" pitchFamily="34" charset="0"/>
              </a:rPr>
              <a:t>Generaciones: 8ª a 12ª.</a:t>
            </a:r>
            <a:endParaRPr lang="es-CO" sz="2800" dirty="0">
              <a:latin typeface="+mn-lt"/>
            </a:endParaRPr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122</a:t>
            </a:fld>
            <a:endParaRPr lang="es-ES"/>
          </a:p>
        </p:txBody>
      </p:sp>
    </p:spTree>
  </p:cSld>
  <p:clrMapOvr>
    <a:masterClrMapping/>
  </p:clrMapOvr>
  <p:transition spd="slow" advTm="7000">
    <p:dissolve/>
  </p:transition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O" sz="2800" dirty="0" smtClean="0">
                <a:latin typeface="+mn-lt"/>
                <a:cs typeface="Arial" charset="0"/>
              </a:rPr>
              <a:t>Generaciones 5ª a 9ª.</a:t>
            </a:r>
            <a:endParaRPr lang="es-CO" sz="2800" dirty="0">
              <a:latin typeface="+mn-lt"/>
            </a:endParaRPr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123</a:t>
            </a:fld>
            <a:endParaRPr lang="es-ES"/>
          </a:p>
        </p:txBody>
      </p:sp>
    </p:spTree>
  </p:cSld>
  <p:clrMapOvr>
    <a:masterClrMapping/>
  </p:clrMapOvr>
  <p:transition spd="slow" advTm="7000">
    <p:dissolve/>
  </p:transition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2800" dirty="0" smtClean="0"/>
              <a:t>Generaciones: 9ª a 12ª. </a:t>
            </a:r>
            <a:endParaRPr lang="es-CO" sz="2800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428596" y="157161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124</a:t>
            </a:fld>
            <a:endParaRPr lang="es-ES"/>
          </a:p>
        </p:txBody>
      </p:sp>
    </p:spTree>
  </p:cSld>
  <p:clrMapOvr>
    <a:masterClrMapping/>
  </p:clrMapOvr>
  <p:transition spd="slow" advTm="7000">
    <p:dissolve/>
  </p:transition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O" sz="2400" dirty="0" smtClean="0">
                <a:latin typeface="Arial" charset="0"/>
                <a:cs typeface="Arial" charset="0"/>
              </a:rPr>
              <a:t>Generaciones: 9ª a 12ª.</a:t>
            </a:r>
            <a:endParaRPr lang="es-CO" sz="2400" dirty="0"/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428596" y="164305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125</a:t>
            </a:fld>
            <a:endParaRPr lang="es-ES"/>
          </a:p>
        </p:txBody>
      </p:sp>
    </p:spTree>
  </p:cSld>
  <p:clrMapOvr>
    <a:masterClrMapping/>
  </p:clrMapOvr>
  <p:transition spd="slow" advTm="7000">
    <p:dissolve/>
  </p:transition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214446"/>
          </a:xfrm>
        </p:spPr>
        <p:txBody>
          <a:bodyPr>
            <a:normAutofit/>
          </a:bodyPr>
          <a:lstStyle/>
          <a:p>
            <a:r>
              <a:rPr lang="es-CO" sz="2800" dirty="0" smtClean="0"/>
              <a:t>Generaciones: 12ª y 13ª.</a:t>
            </a:r>
            <a:endParaRPr lang="es-CO" sz="2800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126</a:t>
            </a:fld>
            <a:endParaRPr lang="es-ES"/>
          </a:p>
        </p:txBody>
      </p:sp>
    </p:spTree>
  </p:cSld>
  <p:clrMapOvr>
    <a:masterClrMapping/>
  </p:clrMapOvr>
  <p:transition spd="slow" advTm="7000">
    <p:dissolve/>
  </p:transition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2800" dirty="0" smtClean="0"/>
              <a:t>Generaciones: 12ª a 14ª. </a:t>
            </a:r>
            <a:endParaRPr lang="es-CO" sz="2800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127</a:t>
            </a:fld>
            <a:endParaRPr lang="es-ES"/>
          </a:p>
        </p:txBody>
      </p:sp>
    </p:spTree>
  </p:cSld>
  <p:clrMapOvr>
    <a:masterClrMapping/>
  </p:clrMapOvr>
  <p:transition spd="slow" advTm="7000">
    <p:dissolve/>
  </p:transition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2800" dirty="0" smtClean="0"/>
              <a:t>Generaciones: 5ª a 7ª.</a:t>
            </a:r>
            <a:endParaRPr lang="es-CO" sz="2800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128</a:t>
            </a:fld>
            <a:endParaRPr lang="es-ES"/>
          </a:p>
        </p:txBody>
      </p:sp>
    </p:spTree>
  </p:cSld>
  <p:clrMapOvr>
    <a:masterClrMapping/>
  </p:clrMapOvr>
  <p:transition spd="slow" advTm="7000">
    <p:dissolve/>
  </p:transition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s-CO" sz="2800" dirty="0" smtClean="0">
                <a:latin typeface="+mn-lt"/>
                <a:cs typeface="Arial" pitchFamily="34" charset="0"/>
              </a:rPr>
              <a:t>Generaciones: 7ª y 8ª.</a:t>
            </a:r>
            <a:endParaRPr lang="es-CO" sz="2800" dirty="0">
              <a:latin typeface="+mn-lt"/>
              <a:cs typeface="Arial" pitchFamily="34" charset="0"/>
            </a:endParaRPr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428596" y="157161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00826" y="6357958"/>
            <a:ext cx="2133600" cy="365125"/>
          </a:xfrm>
        </p:spPr>
        <p:txBody>
          <a:bodyPr/>
          <a:lstStyle/>
          <a:p>
            <a:fld id="{132FADFE-3B8F-471C-ABF0-DBC7717ECBBC}" type="slidenum">
              <a:rPr lang="es-ES" smtClean="0"/>
              <a:pPr/>
              <a:t>129</a:t>
            </a:fld>
            <a:endParaRPr lang="es-ES"/>
          </a:p>
        </p:txBody>
      </p:sp>
    </p:spTree>
  </p:cSld>
  <p:clrMapOvr>
    <a:masterClrMapping/>
  </p:clrMapOvr>
  <p:transition spd="slow" advTm="7000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2800" dirty="0" smtClean="0"/>
              <a:t>Generaciones: 11ª. y 12ª. </a:t>
            </a:r>
            <a:endParaRPr lang="es-CO" sz="2800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13</a:t>
            </a:fld>
            <a:endParaRPr lang="es-ES"/>
          </a:p>
        </p:txBody>
      </p:sp>
    </p:spTree>
  </p:cSld>
  <p:clrMapOvr>
    <a:masterClrMapping/>
  </p:clrMapOvr>
  <p:transition spd="slow" advTm="7000">
    <p:dissolve/>
  </p:transition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s-CO" sz="2800" dirty="0" smtClean="0">
                <a:latin typeface="+mn-lt"/>
                <a:cs typeface="Arial" pitchFamily="34" charset="0"/>
              </a:rPr>
              <a:t>Generaciones: 8ª a 13.</a:t>
            </a:r>
            <a:endParaRPr lang="es-CO" sz="2800" dirty="0">
              <a:latin typeface="+mn-lt"/>
              <a:cs typeface="Arial" pitchFamily="34" charset="0"/>
            </a:endParaRPr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428596" y="157161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130</a:t>
            </a:fld>
            <a:endParaRPr lang="es-ES"/>
          </a:p>
        </p:txBody>
      </p:sp>
    </p:spTree>
  </p:cSld>
  <p:clrMapOvr>
    <a:masterClrMapping/>
  </p:clrMapOvr>
  <p:transition spd="slow" advTm="7000">
    <p:dissolve/>
  </p:transition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s-CO" sz="2800" dirty="0" smtClean="0">
                <a:cs typeface="Arial" pitchFamily="34" charset="0"/>
              </a:rPr>
              <a:t>Generaciones: 8ª a 13ª.</a:t>
            </a:r>
            <a:endParaRPr lang="es-CO" sz="28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428596" y="157161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131</a:t>
            </a:fld>
            <a:endParaRPr lang="es-ES"/>
          </a:p>
        </p:txBody>
      </p:sp>
    </p:spTree>
  </p:cSld>
  <p:clrMapOvr>
    <a:masterClrMapping/>
  </p:clrMapOvr>
  <p:transition spd="slow" advTm="7000">
    <p:dissolve/>
  </p:transition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2800" dirty="0" smtClean="0"/>
              <a:t>Generaciones 9ª a 11</a:t>
            </a:r>
            <a:endParaRPr lang="es-CO" sz="2800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132</a:t>
            </a:fld>
            <a:endParaRPr lang="es-ES"/>
          </a:p>
        </p:txBody>
      </p:sp>
    </p:spTree>
  </p:cSld>
  <p:clrMapOvr>
    <a:masterClrMapping/>
  </p:clrMapOvr>
  <p:transition spd="slow" advTm="7000">
    <p:dissolve/>
  </p:transition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2800" dirty="0" smtClean="0"/>
              <a:t>Generaciones: 7ª a 9ª. </a:t>
            </a:r>
            <a:endParaRPr lang="es-CO" sz="2800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133</a:t>
            </a:fld>
            <a:endParaRPr lang="es-ES"/>
          </a:p>
        </p:txBody>
      </p:sp>
    </p:spTree>
  </p:cSld>
  <p:clrMapOvr>
    <a:masterClrMapping/>
  </p:clrMapOvr>
  <p:transition spd="slow" advTm="7000">
    <p:dissolve/>
  </p:transition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2800" dirty="0" smtClean="0">
                <a:latin typeface="+mn-lt"/>
                <a:cs typeface="Arial" pitchFamily="34" charset="0"/>
              </a:rPr>
              <a:t>Generaciones: 9ª a 11ª. </a:t>
            </a:r>
            <a:endParaRPr lang="es-CO" sz="2800" dirty="0">
              <a:latin typeface="+mn-lt"/>
            </a:endParaRPr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134</a:t>
            </a:fld>
            <a:endParaRPr lang="es-ES"/>
          </a:p>
        </p:txBody>
      </p:sp>
    </p:spTree>
  </p:cSld>
  <p:clrMapOvr>
    <a:masterClrMapping/>
  </p:clrMapOvr>
  <p:transition spd="slow" advTm="7000">
    <p:dissolve/>
  </p:transition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2800" dirty="0" smtClean="0"/>
              <a:t>Generaciones: 9ª a 11ª. </a:t>
            </a:r>
            <a:endParaRPr lang="es-CO" sz="2800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135</a:t>
            </a:fld>
            <a:endParaRPr lang="es-ES"/>
          </a:p>
        </p:txBody>
      </p:sp>
    </p:spTree>
  </p:cSld>
  <p:clrMapOvr>
    <a:masterClrMapping/>
  </p:clrMapOvr>
  <p:transition spd="slow" advTm="7000">
    <p:dissolve/>
  </p:transition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2800" dirty="0" smtClean="0">
                <a:latin typeface="+mn-lt"/>
                <a:cs typeface="Arial" pitchFamily="34" charset="0"/>
              </a:rPr>
              <a:t>Generaciones 5ª a 7ª.</a:t>
            </a:r>
            <a:endParaRPr lang="es-CO" sz="2800" dirty="0">
              <a:latin typeface="+mn-lt"/>
            </a:endParaRPr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136</a:t>
            </a:fld>
            <a:endParaRPr lang="es-ES"/>
          </a:p>
        </p:txBody>
      </p:sp>
    </p:spTree>
  </p:cSld>
  <p:clrMapOvr>
    <a:masterClrMapping/>
  </p:clrMapOvr>
  <p:transition spd="slow" advTm="7000">
    <p:dissolve/>
  </p:transition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2800" dirty="0" smtClean="0"/>
              <a:t>Generaciones: 7ª a 10ª. </a:t>
            </a:r>
            <a:endParaRPr lang="es-CO" sz="2800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137</a:t>
            </a:fld>
            <a:endParaRPr lang="es-ES"/>
          </a:p>
        </p:txBody>
      </p:sp>
    </p:spTree>
  </p:cSld>
  <p:clrMapOvr>
    <a:masterClrMapping/>
  </p:clrMapOvr>
  <p:transition spd="slow" advTm="7000">
    <p:dissolve/>
  </p:transition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>
            <a:normAutofit/>
          </a:bodyPr>
          <a:lstStyle/>
          <a:p>
            <a:pPr lvl="0"/>
            <a:r>
              <a:rPr lang="es-CO" sz="2800" i="1" dirty="0" smtClean="0"/>
              <a:t>Generaciones 9ª y 10ª.</a:t>
            </a:r>
            <a:endParaRPr lang="es-CO" sz="2800" i="1" dirty="0"/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138</a:t>
            </a:fld>
            <a:endParaRPr lang="es-ES" dirty="0"/>
          </a:p>
        </p:txBody>
      </p:sp>
    </p:spTree>
  </p:cSld>
  <p:clrMapOvr>
    <a:masterClrMapping/>
  </p:clrMapOvr>
  <p:transition spd="slow" advTm="7000">
    <p:dissolve/>
  </p:transition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2800" dirty="0" smtClean="0"/>
              <a:t>Generaciones: 7ª a 11ª.</a:t>
            </a:r>
            <a:endParaRPr lang="es-CO" sz="2800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139</a:t>
            </a:fld>
            <a:endParaRPr lang="es-ES"/>
          </a:p>
        </p:txBody>
      </p:sp>
    </p:spTree>
  </p:cSld>
  <p:clrMapOvr>
    <a:masterClrMapping/>
  </p:clrMapOvr>
  <p:transition spd="slow" advTm="7000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>
            <a:normAutofit/>
          </a:bodyPr>
          <a:lstStyle/>
          <a:p>
            <a:pPr lvl="0"/>
            <a:r>
              <a:rPr lang="es-CO" sz="2800" i="1" dirty="0" smtClean="0"/>
              <a:t>Generaciones:11ª y 12ª.</a:t>
            </a:r>
            <a:endParaRPr lang="es-CO" sz="2800" i="1" dirty="0"/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14</a:t>
            </a:fld>
            <a:endParaRPr lang="es-ES" dirty="0"/>
          </a:p>
        </p:txBody>
      </p:sp>
    </p:spTree>
  </p:cSld>
  <p:clrMapOvr>
    <a:masterClrMapping/>
  </p:clrMapOvr>
  <p:transition spd="slow" advTm="7000">
    <p:dissolve/>
  </p:transition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2800" dirty="0" smtClean="0">
                <a:latin typeface="+mn-lt"/>
              </a:rPr>
              <a:t>Generaciones: 11ª a 14ª.</a:t>
            </a:r>
            <a:endParaRPr lang="es-CO" sz="2800" dirty="0">
              <a:latin typeface="+mn-lt"/>
            </a:endParaRPr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140</a:t>
            </a:fld>
            <a:endParaRPr lang="es-ES"/>
          </a:p>
        </p:txBody>
      </p:sp>
    </p:spTree>
  </p:cSld>
  <p:clrMapOvr>
    <a:masterClrMapping/>
  </p:clrMapOvr>
  <p:transition spd="slow" advTm="7000">
    <p:dissolve/>
  </p:transition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s-CO" sz="1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CO" sz="1600" dirty="0" smtClean="0">
                <a:latin typeface="Arial" pitchFamily="34" charset="0"/>
                <a:cs typeface="Arial" pitchFamily="34" charset="0"/>
              </a:rPr>
            </a:br>
            <a:r>
              <a:rPr lang="es-CO" sz="2800" dirty="0" smtClean="0">
                <a:cs typeface="Arial" pitchFamily="34" charset="0"/>
              </a:rPr>
              <a:t>Generaciones: 5ª a 9ª.</a:t>
            </a:r>
            <a:br>
              <a:rPr lang="es-CO" sz="2800" dirty="0" smtClean="0">
                <a:cs typeface="Arial" pitchFamily="34" charset="0"/>
              </a:rPr>
            </a:br>
            <a:endParaRPr lang="es-CO" sz="2800" dirty="0">
              <a:cs typeface="Arial" pitchFamily="34" charset="0"/>
            </a:endParaRPr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141</a:t>
            </a:fld>
            <a:endParaRPr lang="es-ES"/>
          </a:p>
        </p:txBody>
      </p:sp>
    </p:spTree>
  </p:cSld>
  <p:clrMapOvr>
    <a:masterClrMapping/>
  </p:clrMapOvr>
  <p:transition spd="slow" advTm="7000">
    <p:dissolve/>
  </p:transition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2800" dirty="0" smtClean="0">
                <a:latin typeface="+mn-lt"/>
                <a:cs typeface="Arial" charset="0"/>
              </a:rPr>
              <a:t>Generaciones: 9ª y 10ª.</a:t>
            </a:r>
            <a:endParaRPr lang="es-CO" sz="2800" dirty="0">
              <a:latin typeface="+mn-lt"/>
            </a:endParaRPr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142</a:t>
            </a:fld>
            <a:endParaRPr lang="es-ES"/>
          </a:p>
        </p:txBody>
      </p:sp>
    </p:spTree>
  </p:cSld>
  <p:clrMapOvr>
    <a:masterClrMapping/>
  </p:clrMapOvr>
  <p:transition spd="slow" advTm="7000">
    <p:dissolve/>
  </p:transition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2800" dirty="0" smtClean="0">
                <a:latin typeface="+mn-lt"/>
                <a:cs typeface="Arial" charset="0"/>
              </a:rPr>
              <a:t>Generaciones: 9ª a 13ª.</a:t>
            </a:r>
            <a:endParaRPr lang="es-CO" sz="2800" dirty="0">
              <a:latin typeface="+mn-lt"/>
            </a:endParaRPr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143</a:t>
            </a:fld>
            <a:endParaRPr lang="es-ES"/>
          </a:p>
        </p:txBody>
      </p:sp>
    </p:spTree>
  </p:cSld>
  <p:clrMapOvr>
    <a:masterClrMapping/>
  </p:clrMapOvr>
  <p:transition spd="slow" advTm="7000">
    <p:dissolve/>
  </p:transition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CO" sz="1800" dirty="0" smtClean="0">
                <a:latin typeface="Arial" pitchFamily="34" charset="0"/>
                <a:cs typeface="Arial" pitchFamily="34" charset="0"/>
              </a:rPr>
            </a:br>
            <a:r>
              <a:rPr lang="es-CO" sz="3100" dirty="0" smtClean="0">
                <a:cs typeface="Arial" pitchFamily="34" charset="0"/>
              </a:rPr>
              <a:t>Generaciones: 5ª a 9ª.</a:t>
            </a:r>
            <a:br>
              <a:rPr lang="es-CO" sz="3100" dirty="0" smtClean="0">
                <a:cs typeface="Arial" pitchFamily="34" charset="0"/>
              </a:rPr>
            </a:br>
            <a:endParaRPr lang="es-CO" sz="3100" dirty="0"/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144</a:t>
            </a:fld>
            <a:endParaRPr lang="es-ES"/>
          </a:p>
        </p:txBody>
      </p:sp>
    </p:spTree>
  </p:cSld>
  <p:clrMapOvr>
    <a:masterClrMapping/>
  </p:clrMapOvr>
  <p:transition spd="slow" advTm="7000">
    <p:dissolve/>
  </p:transition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CO" sz="1800" dirty="0" smtClean="0">
                <a:latin typeface="Arial" pitchFamily="34" charset="0"/>
                <a:cs typeface="Arial" pitchFamily="34" charset="0"/>
              </a:rPr>
            </a:br>
            <a:r>
              <a:rPr lang="es-CO" sz="2800" dirty="0" smtClean="0">
                <a:cs typeface="Arial" pitchFamily="34" charset="0"/>
              </a:rPr>
              <a:t>Generaciones: 9ª a 11a.</a:t>
            </a:r>
            <a:endParaRPr lang="es-CO" sz="2800" dirty="0"/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145</a:t>
            </a:fld>
            <a:endParaRPr lang="es-ES"/>
          </a:p>
        </p:txBody>
      </p:sp>
    </p:spTree>
  </p:cSld>
  <p:clrMapOvr>
    <a:masterClrMapping/>
  </p:clrMapOvr>
  <p:transition spd="slow" advTm="7000">
    <p:dissolve/>
  </p:transition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CO" sz="1800" dirty="0" smtClean="0">
                <a:latin typeface="Arial" pitchFamily="34" charset="0"/>
                <a:cs typeface="Arial" pitchFamily="34" charset="0"/>
              </a:rPr>
            </a:br>
            <a:r>
              <a:rPr lang="es-CO" sz="3100" dirty="0" smtClean="0">
                <a:cs typeface="Arial" pitchFamily="34" charset="0"/>
              </a:rPr>
              <a:t>Generaciones: 9ª a 13.</a:t>
            </a:r>
            <a:br>
              <a:rPr lang="es-CO" sz="3100" dirty="0" smtClean="0">
                <a:cs typeface="Arial" pitchFamily="34" charset="0"/>
              </a:rPr>
            </a:br>
            <a:endParaRPr lang="es-CO" sz="3100" dirty="0"/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146</a:t>
            </a:fld>
            <a:endParaRPr lang="es-ES"/>
          </a:p>
        </p:txBody>
      </p:sp>
    </p:spTree>
  </p:cSld>
  <p:clrMapOvr>
    <a:masterClrMapping/>
  </p:clrMapOvr>
  <p:transition spd="slow" advTm="7000">
    <p:dissolve/>
  </p:transition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O" sz="2800" dirty="0" smtClean="0">
                <a:latin typeface="+mn-lt"/>
                <a:cs typeface="Arial" charset="0"/>
              </a:rPr>
              <a:t>Generaciones 5ª a 7ª.</a:t>
            </a:r>
            <a:endParaRPr lang="es-CO" sz="2800" dirty="0">
              <a:latin typeface="+mn-lt"/>
            </a:endParaRPr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147</a:t>
            </a:fld>
            <a:endParaRPr lang="es-ES"/>
          </a:p>
        </p:txBody>
      </p:sp>
    </p:spTree>
  </p:cSld>
  <p:clrMapOvr>
    <a:masterClrMapping/>
  </p:clrMapOvr>
  <p:transition spd="slow" advTm="7000">
    <p:dissolve/>
  </p:transition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2800" dirty="0" smtClean="0"/>
              <a:t>Generaciones: 7ª a 10ª. </a:t>
            </a:r>
            <a:endParaRPr lang="es-CO" sz="2800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428596" y="157161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148</a:t>
            </a:fld>
            <a:endParaRPr lang="es-ES"/>
          </a:p>
        </p:txBody>
      </p:sp>
    </p:spTree>
  </p:cSld>
  <p:clrMapOvr>
    <a:masterClrMapping/>
  </p:clrMapOvr>
  <p:transition spd="slow" advTm="7000">
    <p:dissolve/>
  </p:transition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O" sz="2400" dirty="0" smtClean="0">
                <a:latin typeface="Arial" charset="0"/>
                <a:cs typeface="Arial" charset="0"/>
              </a:rPr>
              <a:t>Generaciones: 7ª. a 10ª.</a:t>
            </a:r>
            <a:endParaRPr lang="es-CO" sz="2400" dirty="0"/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428596" y="164305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149</a:t>
            </a:fld>
            <a:endParaRPr lang="es-ES"/>
          </a:p>
        </p:txBody>
      </p:sp>
    </p:spTree>
  </p:cSld>
  <p:clrMapOvr>
    <a:masterClrMapping/>
  </p:clrMapOvr>
  <p:transition spd="slow" advTm="7000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>
            <a:normAutofit/>
          </a:bodyPr>
          <a:lstStyle/>
          <a:p>
            <a:pPr lvl="0"/>
            <a:r>
              <a:rPr lang="es-CO" sz="2800" i="1" dirty="0" smtClean="0"/>
              <a:t>Generaciones: 11ª a 14ª.</a:t>
            </a:r>
            <a:endParaRPr lang="es-CO" sz="2800" i="1" dirty="0"/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15</a:t>
            </a:fld>
            <a:endParaRPr lang="es-ES" dirty="0"/>
          </a:p>
        </p:txBody>
      </p:sp>
    </p:spTree>
  </p:cSld>
  <p:clrMapOvr>
    <a:masterClrMapping/>
  </p:clrMapOvr>
  <p:transition spd="slow" advTm="7000">
    <p:dissolve/>
  </p:transition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214446"/>
          </a:xfrm>
        </p:spPr>
        <p:txBody>
          <a:bodyPr>
            <a:normAutofit/>
          </a:bodyPr>
          <a:lstStyle/>
          <a:p>
            <a:r>
              <a:rPr lang="es-CO" sz="2800" dirty="0" smtClean="0"/>
              <a:t>Generaciones: 10ª y 11ª.</a:t>
            </a:r>
            <a:endParaRPr lang="es-CO" sz="2800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150</a:t>
            </a:fld>
            <a:endParaRPr lang="es-ES"/>
          </a:p>
        </p:txBody>
      </p:sp>
    </p:spTree>
  </p:cSld>
  <p:clrMapOvr>
    <a:masterClrMapping/>
  </p:clrMapOvr>
  <p:transition spd="slow" advTm="7000">
    <p:dissolve/>
  </p:transition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2800" dirty="0" smtClean="0"/>
              <a:t>Generaciones: 10ª a 12ª. </a:t>
            </a:r>
            <a:endParaRPr lang="es-CO" sz="2800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151</a:t>
            </a:fld>
            <a:endParaRPr lang="es-ES"/>
          </a:p>
        </p:txBody>
      </p:sp>
    </p:spTree>
  </p:cSld>
  <p:clrMapOvr>
    <a:masterClrMapping/>
  </p:clrMapOvr>
  <p:transition spd="slow" advTm="7000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2800" dirty="0" smtClean="0">
                <a:latin typeface="+mn-lt"/>
                <a:cs typeface="Arial" pitchFamily="34" charset="0"/>
              </a:rPr>
              <a:t>Generaciones: 8ª y 9ª</a:t>
            </a:r>
            <a:endParaRPr lang="es-CO" sz="2800" dirty="0">
              <a:latin typeface="+mn-lt"/>
            </a:endParaRPr>
          </a:p>
        </p:txBody>
      </p:sp>
      <p:graphicFrame>
        <p:nvGraphicFramePr>
          <p:cNvPr id="9" name="8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16</a:t>
            </a:fld>
            <a:endParaRPr lang="es-ES"/>
          </a:p>
        </p:txBody>
      </p:sp>
    </p:spTree>
  </p:cSld>
  <p:clrMapOvr>
    <a:masterClrMapping/>
  </p:clrMapOvr>
  <p:transition spd="slow" advTm="7000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>
            <a:normAutofit/>
          </a:bodyPr>
          <a:lstStyle/>
          <a:p>
            <a:pPr lvl="0"/>
            <a:r>
              <a:rPr lang="es-CO" sz="2800" dirty="0" smtClean="0"/>
              <a:t>Generaciones 9ª y 10ª.</a:t>
            </a:r>
            <a:endParaRPr lang="es-CO" sz="2800" dirty="0"/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17</a:t>
            </a:fld>
            <a:endParaRPr lang="es-ES" dirty="0"/>
          </a:p>
        </p:txBody>
      </p:sp>
    </p:spTree>
  </p:cSld>
  <p:clrMapOvr>
    <a:masterClrMapping/>
  </p:clrMapOvr>
  <p:transition spd="slow" advTm="7000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>
            <a:normAutofit/>
          </a:bodyPr>
          <a:lstStyle/>
          <a:p>
            <a:pPr lvl="0"/>
            <a:r>
              <a:rPr lang="es-CO" sz="2800" i="1" dirty="0" smtClean="0"/>
              <a:t>Generaciones: 9ª a 13ª.</a:t>
            </a:r>
            <a:endParaRPr lang="es-CO" sz="2800" i="1" dirty="0"/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18</a:t>
            </a:fld>
            <a:endParaRPr lang="es-ES" dirty="0"/>
          </a:p>
        </p:txBody>
      </p:sp>
    </p:spTree>
  </p:cSld>
  <p:clrMapOvr>
    <a:masterClrMapping/>
  </p:clrMapOvr>
  <p:transition spd="slow" advTm="7000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2800" dirty="0" smtClean="0"/>
              <a:t>Generaciones: 8ª a 11ª. </a:t>
            </a:r>
            <a:endParaRPr lang="es-CO" sz="2800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19</a:t>
            </a:fld>
            <a:endParaRPr lang="es-ES"/>
          </a:p>
        </p:txBody>
      </p:sp>
    </p:spTree>
  </p:cSld>
  <p:clrMapOvr>
    <a:masterClrMapping/>
  </p:clrMapOvr>
  <p:transition spd="slow" advTm="700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2800" dirty="0" smtClean="0"/>
              <a:t>Generaciones 1ª y 2ª.</a:t>
            </a:r>
            <a:endParaRPr lang="es-CO" sz="2800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2</a:t>
            </a:fld>
            <a:endParaRPr lang="es-ES"/>
          </a:p>
        </p:txBody>
      </p:sp>
    </p:spTree>
  </p:cSld>
  <p:clrMapOvr>
    <a:masterClrMapping/>
  </p:clrMapOvr>
  <p:transition spd="slow" advTm="7000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>
            <a:normAutofit/>
          </a:bodyPr>
          <a:lstStyle/>
          <a:p>
            <a:pPr lvl="0"/>
            <a:r>
              <a:rPr lang="es-CO" sz="2800" i="1" dirty="0" smtClean="0"/>
              <a:t>Generaciones 8ª a 12ª.</a:t>
            </a:r>
            <a:endParaRPr lang="es-CO" sz="2800" i="1" dirty="0"/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20</a:t>
            </a:fld>
            <a:endParaRPr lang="es-ES" dirty="0"/>
          </a:p>
        </p:txBody>
      </p:sp>
    </p:spTree>
  </p:cSld>
  <p:clrMapOvr>
    <a:masterClrMapping/>
  </p:clrMapOvr>
  <p:transition spd="slow" advTm="7000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es-CO" sz="2800" dirty="0" smtClean="0">
                <a:latin typeface="+mn-lt"/>
                <a:cs typeface="Arial" pitchFamily="34" charset="0"/>
              </a:rPr>
              <a:t>Generaciones 8ª a 12ª.</a:t>
            </a:r>
            <a:endParaRPr lang="es-CO" sz="2800" dirty="0">
              <a:latin typeface="+mn-lt"/>
            </a:endParaRPr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21</a:t>
            </a:fld>
            <a:endParaRPr lang="es-ES"/>
          </a:p>
        </p:txBody>
      </p:sp>
    </p:spTree>
  </p:cSld>
  <p:clrMapOvr>
    <a:masterClrMapping/>
  </p:clrMapOvr>
  <p:transition spd="slow" advTm="7000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2800" dirty="0" smtClean="0">
                <a:latin typeface="+mn-lt"/>
                <a:cs typeface="Arial" charset="0"/>
              </a:rPr>
              <a:t>Generaciones 5ª a 9ª. </a:t>
            </a:r>
            <a:endParaRPr lang="es-CO" sz="2800" dirty="0">
              <a:latin typeface="+mn-lt"/>
            </a:endParaRPr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22</a:t>
            </a:fld>
            <a:endParaRPr lang="es-ES"/>
          </a:p>
        </p:txBody>
      </p:sp>
    </p:spTree>
  </p:cSld>
  <p:clrMapOvr>
    <a:masterClrMapping/>
  </p:clrMapOvr>
  <p:transition spd="slow" advTm="7000"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2800" dirty="0" smtClean="0">
                <a:latin typeface="+mn-lt"/>
                <a:cs typeface="Arial" charset="0"/>
              </a:rPr>
              <a:t>Generaciones: 9ª y 10ª.</a:t>
            </a:r>
            <a:endParaRPr lang="es-CO" sz="2800" dirty="0">
              <a:latin typeface="+mn-lt"/>
            </a:endParaRPr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23</a:t>
            </a:fld>
            <a:endParaRPr lang="es-ES"/>
          </a:p>
        </p:txBody>
      </p:sp>
    </p:spTree>
  </p:cSld>
  <p:clrMapOvr>
    <a:masterClrMapping/>
  </p:clrMapOvr>
  <p:transition spd="slow" advTm="7000"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2800" dirty="0" smtClean="0">
                <a:latin typeface="+mn-lt"/>
                <a:cs typeface="Arial" charset="0"/>
              </a:rPr>
              <a:t>Generaciones: 9ª a 13.</a:t>
            </a:r>
            <a:endParaRPr lang="es-CO" sz="2800" dirty="0">
              <a:latin typeface="+mn-lt"/>
            </a:endParaRPr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24</a:t>
            </a:fld>
            <a:endParaRPr lang="es-ES"/>
          </a:p>
        </p:txBody>
      </p:sp>
    </p:spTree>
  </p:cSld>
  <p:clrMapOvr>
    <a:masterClrMapping/>
  </p:clrMapOvr>
  <p:transition spd="slow" advTm="7000"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2800" dirty="0" smtClean="0">
                <a:latin typeface="+mn-lt"/>
                <a:cs typeface="Arial" pitchFamily="34" charset="0"/>
              </a:rPr>
              <a:t>Generaciones 5ª a 9ª.</a:t>
            </a:r>
            <a:endParaRPr lang="es-CO" sz="2800" dirty="0">
              <a:latin typeface="+mn-lt"/>
            </a:endParaRPr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25</a:t>
            </a:fld>
            <a:endParaRPr lang="es-ES"/>
          </a:p>
        </p:txBody>
      </p:sp>
    </p:spTree>
  </p:cSld>
  <p:clrMapOvr>
    <a:masterClrMapping/>
  </p:clrMapOvr>
  <p:transition spd="slow" advTm="7000"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2800" dirty="0" smtClean="0">
                <a:latin typeface="+mn-lt"/>
                <a:cs typeface="Arial" charset="0"/>
              </a:rPr>
              <a:t>Generaciones: 9ª y 10ª.</a:t>
            </a:r>
            <a:endParaRPr lang="es-CO" sz="2800" dirty="0">
              <a:latin typeface="+mn-lt"/>
            </a:endParaRPr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26</a:t>
            </a:fld>
            <a:endParaRPr lang="es-ES"/>
          </a:p>
        </p:txBody>
      </p:sp>
    </p:spTree>
  </p:cSld>
  <p:clrMapOvr>
    <a:masterClrMapping/>
  </p:clrMapOvr>
  <p:transition spd="slow" advTm="7000"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2800" dirty="0" smtClean="0">
                <a:latin typeface="+mn-lt"/>
                <a:cs typeface="Arial" charset="0"/>
              </a:rPr>
              <a:t>Generaciones: 9ª a 13.</a:t>
            </a:r>
            <a:endParaRPr lang="es-CO" sz="2800" dirty="0">
              <a:latin typeface="+mn-lt"/>
            </a:endParaRPr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27</a:t>
            </a:fld>
            <a:endParaRPr lang="es-ES"/>
          </a:p>
        </p:txBody>
      </p:sp>
    </p:spTree>
  </p:cSld>
  <p:clrMapOvr>
    <a:masterClrMapping/>
  </p:clrMapOvr>
  <p:transition spd="slow" advTm="7000"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s-CO" sz="2800" dirty="0" smtClean="0">
                <a:latin typeface="+mn-lt"/>
                <a:cs typeface="Arial" pitchFamily="34" charset="0"/>
              </a:rPr>
              <a:t>Generaciones: 5ª a 9ª.</a:t>
            </a:r>
            <a:endParaRPr lang="es-CO" sz="2800" dirty="0">
              <a:latin typeface="+mn-lt"/>
              <a:cs typeface="Arial" pitchFamily="34" charset="0"/>
            </a:endParaRPr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428596" y="157161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00826" y="6357958"/>
            <a:ext cx="2133600" cy="365125"/>
          </a:xfrm>
        </p:spPr>
        <p:txBody>
          <a:bodyPr/>
          <a:lstStyle/>
          <a:p>
            <a:fld id="{132FADFE-3B8F-471C-ABF0-DBC7717ECBBC}" type="slidenum">
              <a:rPr lang="es-ES" smtClean="0"/>
              <a:pPr/>
              <a:t>28</a:t>
            </a:fld>
            <a:endParaRPr lang="es-ES"/>
          </a:p>
        </p:txBody>
      </p:sp>
    </p:spTree>
  </p:cSld>
  <p:clrMapOvr>
    <a:masterClrMapping/>
  </p:clrMapOvr>
  <p:transition spd="slow" advTm="7000"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s-CO" sz="2800" dirty="0" smtClean="0">
                <a:latin typeface="+mn-lt"/>
                <a:cs typeface="Arial" pitchFamily="34" charset="0"/>
              </a:rPr>
              <a:t>Generaciones: 9ª a 14.</a:t>
            </a:r>
            <a:endParaRPr lang="es-CO" sz="2800" dirty="0">
              <a:latin typeface="+mn-lt"/>
              <a:cs typeface="Arial" pitchFamily="34" charset="0"/>
            </a:endParaRPr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428596" y="157161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29</a:t>
            </a:fld>
            <a:endParaRPr lang="es-ES"/>
          </a:p>
        </p:txBody>
      </p:sp>
    </p:spTree>
  </p:cSld>
  <p:clrMapOvr>
    <a:masterClrMapping/>
  </p:clrMapOvr>
  <p:transition spd="slow" advTm="700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2800" dirty="0" smtClean="0"/>
              <a:t>Generaciones: 2ª a  5ª.</a:t>
            </a:r>
            <a:endParaRPr lang="es-CO" sz="2800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3</a:t>
            </a:fld>
            <a:endParaRPr lang="es-ES"/>
          </a:p>
        </p:txBody>
      </p:sp>
    </p:spTree>
  </p:cSld>
  <p:clrMapOvr>
    <a:masterClrMapping/>
  </p:clrMapOvr>
  <p:transition spd="slow" advTm="7000"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s-CO" sz="2800" dirty="0" smtClean="0">
                <a:cs typeface="Arial" pitchFamily="34" charset="0"/>
              </a:rPr>
              <a:t>Generaciones: 9ª a 12ª.</a:t>
            </a:r>
            <a:endParaRPr lang="es-CO" sz="28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428596" y="157161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30</a:t>
            </a:fld>
            <a:endParaRPr lang="es-ES"/>
          </a:p>
        </p:txBody>
      </p:sp>
    </p:spTree>
  </p:cSld>
  <p:clrMapOvr>
    <a:masterClrMapping/>
  </p:clrMapOvr>
  <p:transition spd="slow" advTm="7000"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2800" dirty="0" smtClean="0"/>
              <a:t>Generaciones 9ª a 11</a:t>
            </a:r>
            <a:endParaRPr lang="es-CO" sz="2800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31</a:t>
            </a:fld>
            <a:endParaRPr lang="es-ES"/>
          </a:p>
        </p:txBody>
      </p:sp>
    </p:spTree>
  </p:cSld>
  <p:clrMapOvr>
    <a:masterClrMapping/>
  </p:clrMapOvr>
  <p:transition spd="slow" advTm="7000"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2800" dirty="0" smtClean="0"/>
              <a:t>Generaciones: 5ª a 8ª.</a:t>
            </a:r>
            <a:endParaRPr lang="es-CO" sz="2800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32</a:t>
            </a:fld>
            <a:endParaRPr lang="es-ES"/>
          </a:p>
        </p:txBody>
      </p:sp>
    </p:spTree>
  </p:cSld>
  <p:clrMapOvr>
    <a:masterClrMapping/>
  </p:clrMapOvr>
  <p:transition spd="slow" advTm="7000">
    <p:dissolv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2800" dirty="0" smtClean="0"/>
              <a:t>Generaciones: 8ª y 9ª.</a:t>
            </a:r>
            <a:endParaRPr lang="es-CO" sz="2800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33</a:t>
            </a:fld>
            <a:endParaRPr lang="es-ES"/>
          </a:p>
        </p:txBody>
      </p:sp>
    </p:spTree>
  </p:cSld>
  <p:clrMapOvr>
    <a:masterClrMapping/>
  </p:clrMapOvr>
  <p:transition spd="slow" advTm="7000">
    <p:dissolv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CO" sz="1800" dirty="0" smtClean="0">
                <a:latin typeface="Arial" pitchFamily="34" charset="0"/>
                <a:cs typeface="Arial" pitchFamily="34" charset="0"/>
              </a:rPr>
            </a:br>
            <a:r>
              <a:rPr lang="es-CO" sz="2800" dirty="0" smtClean="0">
                <a:cs typeface="Arial" pitchFamily="34" charset="0"/>
              </a:rPr>
              <a:t>Generaciones: 8ª a 10ª.</a:t>
            </a:r>
            <a:br>
              <a:rPr lang="es-CO" sz="2800" dirty="0" smtClean="0">
                <a:cs typeface="Arial" pitchFamily="34" charset="0"/>
              </a:rPr>
            </a:br>
            <a:endParaRPr lang="es-CO" sz="2800" dirty="0"/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34</a:t>
            </a:fld>
            <a:endParaRPr lang="es-ES"/>
          </a:p>
        </p:txBody>
      </p:sp>
    </p:spTree>
  </p:cSld>
  <p:clrMapOvr>
    <a:masterClrMapping/>
  </p:clrMapOvr>
  <p:transition spd="slow" advTm="7000">
    <p:dissolv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CO" sz="1800" dirty="0" smtClean="0">
                <a:latin typeface="Arial" pitchFamily="34" charset="0"/>
                <a:cs typeface="Arial" pitchFamily="34" charset="0"/>
              </a:rPr>
            </a:br>
            <a:r>
              <a:rPr lang="es-CO" sz="2800" dirty="0" smtClean="0">
                <a:cs typeface="Arial" pitchFamily="34" charset="0"/>
              </a:rPr>
              <a:t>Generaciones: 10ª a 12a.</a:t>
            </a:r>
            <a:endParaRPr lang="es-CO" sz="2800" dirty="0"/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35</a:t>
            </a:fld>
            <a:endParaRPr lang="es-ES"/>
          </a:p>
        </p:txBody>
      </p:sp>
    </p:spTree>
  </p:cSld>
  <p:clrMapOvr>
    <a:masterClrMapping/>
  </p:clrMapOvr>
  <p:transition spd="slow" advTm="7000">
    <p:dissolv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CO" sz="1800" dirty="0" smtClean="0">
                <a:latin typeface="Arial" pitchFamily="34" charset="0"/>
                <a:cs typeface="Arial" pitchFamily="34" charset="0"/>
              </a:rPr>
            </a:br>
            <a:r>
              <a:rPr lang="es-CO" sz="2800" dirty="0" smtClean="0">
                <a:cs typeface="Arial" pitchFamily="34" charset="0"/>
              </a:rPr>
              <a:t>Generaciones: 9ª a 13.</a:t>
            </a:r>
            <a:br>
              <a:rPr lang="es-CO" sz="2800" dirty="0" smtClean="0">
                <a:cs typeface="Arial" pitchFamily="34" charset="0"/>
              </a:rPr>
            </a:br>
            <a:endParaRPr lang="es-CO" sz="2800" dirty="0"/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36</a:t>
            </a:fld>
            <a:endParaRPr lang="es-ES"/>
          </a:p>
        </p:txBody>
      </p:sp>
    </p:spTree>
  </p:cSld>
  <p:clrMapOvr>
    <a:masterClrMapping/>
  </p:clrMapOvr>
  <p:transition spd="slow" advTm="7000">
    <p:dissolv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2800" dirty="0" smtClean="0">
                <a:latin typeface="+mn-lt"/>
                <a:cs typeface="Arial" pitchFamily="34" charset="0"/>
              </a:rPr>
              <a:t>Generaciones: 8ª a 11ª.</a:t>
            </a:r>
            <a:endParaRPr lang="es-CO" sz="2800" dirty="0">
              <a:latin typeface="+mn-lt"/>
            </a:endParaRPr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00826" y="6286520"/>
            <a:ext cx="2133600" cy="365125"/>
          </a:xfrm>
        </p:spPr>
        <p:txBody>
          <a:bodyPr/>
          <a:lstStyle/>
          <a:p>
            <a:fld id="{132FADFE-3B8F-471C-ABF0-DBC7717ECBBC}" type="slidenum">
              <a:rPr lang="es-ES" smtClean="0"/>
              <a:pPr/>
              <a:t>37</a:t>
            </a:fld>
            <a:endParaRPr lang="es-ES" dirty="0"/>
          </a:p>
        </p:txBody>
      </p:sp>
    </p:spTree>
  </p:cSld>
  <p:clrMapOvr>
    <a:masterClrMapping/>
  </p:clrMapOvr>
  <p:transition spd="slow" advTm="7000">
    <p:dissolv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2800" dirty="0" smtClean="0"/>
              <a:t>Generaciones: 11ª. y 12ª. </a:t>
            </a:r>
            <a:endParaRPr lang="es-CO" sz="2800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38</a:t>
            </a:fld>
            <a:endParaRPr lang="es-ES"/>
          </a:p>
        </p:txBody>
      </p:sp>
    </p:spTree>
  </p:cSld>
  <p:clrMapOvr>
    <a:masterClrMapping/>
  </p:clrMapOvr>
  <p:transition spd="slow" advTm="7000">
    <p:dissolv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>
            <a:normAutofit/>
          </a:bodyPr>
          <a:lstStyle/>
          <a:p>
            <a:pPr lvl="0"/>
            <a:r>
              <a:rPr lang="es-CO" sz="2800" i="1" dirty="0" smtClean="0"/>
              <a:t>Generaciones: 11ª y 12ª.</a:t>
            </a:r>
            <a:endParaRPr lang="es-CO" sz="2800" i="1" dirty="0"/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39</a:t>
            </a:fld>
            <a:endParaRPr lang="es-ES" dirty="0"/>
          </a:p>
        </p:txBody>
      </p:sp>
    </p:spTree>
  </p:cSld>
  <p:clrMapOvr>
    <a:masterClrMapping/>
  </p:clrMapOvr>
  <p:transition spd="slow" advTm="70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es-CO" sz="2800" dirty="0" smtClean="0">
                <a:latin typeface="+mn-lt"/>
                <a:cs typeface="Arial" charset="0"/>
              </a:rPr>
              <a:t>Generaciones: 5ª a 8ª.</a:t>
            </a:r>
            <a:endParaRPr lang="es-CO" sz="2800" dirty="0">
              <a:latin typeface="+mn-lt"/>
            </a:endParaRPr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4</a:t>
            </a:fld>
            <a:endParaRPr lang="es-ES"/>
          </a:p>
        </p:txBody>
      </p:sp>
    </p:spTree>
  </p:cSld>
  <p:clrMapOvr>
    <a:masterClrMapping/>
  </p:clrMapOvr>
  <p:transition spd="slow" advTm="7000">
    <p:dissolv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>
            <a:normAutofit/>
          </a:bodyPr>
          <a:lstStyle/>
          <a:p>
            <a:pPr lvl="0"/>
            <a:r>
              <a:rPr lang="es-CO" sz="2800" i="1" dirty="0" smtClean="0"/>
              <a:t>Generaciones: 11ª a 14ª.</a:t>
            </a:r>
            <a:endParaRPr lang="es-CO" sz="2800" i="1" dirty="0"/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40</a:t>
            </a:fld>
            <a:endParaRPr lang="es-ES" dirty="0"/>
          </a:p>
        </p:txBody>
      </p:sp>
    </p:spTree>
  </p:cSld>
  <p:clrMapOvr>
    <a:masterClrMapping/>
  </p:clrMapOvr>
  <p:transition spd="slow" advTm="7000">
    <p:dissolv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s-CO" sz="1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CO" sz="1600" dirty="0" smtClean="0">
                <a:latin typeface="Arial" pitchFamily="34" charset="0"/>
                <a:cs typeface="Arial" pitchFamily="34" charset="0"/>
              </a:rPr>
            </a:br>
            <a:r>
              <a:rPr lang="es-CO" sz="1600" dirty="0" smtClean="0">
                <a:latin typeface="Arial" pitchFamily="34" charset="0"/>
                <a:cs typeface="Arial" pitchFamily="34" charset="0"/>
              </a:rPr>
              <a:t> </a:t>
            </a:r>
            <a:br>
              <a:rPr lang="es-CO" sz="1600" dirty="0" smtClean="0">
                <a:latin typeface="Arial" pitchFamily="34" charset="0"/>
                <a:cs typeface="Arial" pitchFamily="34" charset="0"/>
              </a:rPr>
            </a:br>
            <a:r>
              <a:rPr lang="es-CO" sz="1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CO" sz="1600" dirty="0" smtClean="0">
                <a:latin typeface="Arial" pitchFamily="34" charset="0"/>
                <a:cs typeface="Arial" pitchFamily="34" charset="0"/>
              </a:rPr>
            </a:br>
            <a:r>
              <a:rPr lang="es-CO" sz="2800" dirty="0" smtClean="0">
                <a:latin typeface="Arial" pitchFamily="34" charset="0"/>
                <a:cs typeface="Arial" pitchFamily="34" charset="0"/>
              </a:rPr>
              <a:t>Generaciones: 8ª a 10ª.</a:t>
            </a:r>
            <a:br>
              <a:rPr lang="es-CO" sz="2800" dirty="0" smtClean="0">
                <a:latin typeface="Arial" pitchFamily="34" charset="0"/>
                <a:cs typeface="Arial" pitchFamily="34" charset="0"/>
              </a:rPr>
            </a:br>
            <a:r>
              <a:rPr lang="es-CO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CO" sz="2800" dirty="0" smtClean="0">
                <a:latin typeface="Arial" pitchFamily="34" charset="0"/>
                <a:cs typeface="Arial" pitchFamily="34" charset="0"/>
              </a:rPr>
            </a:br>
            <a:endParaRPr lang="es-CO" sz="28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41</a:t>
            </a:fld>
            <a:endParaRPr lang="es-ES"/>
          </a:p>
        </p:txBody>
      </p:sp>
    </p:spTree>
  </p:cSld>
  <p:clrMapOvr>
    <a:masterClrMapping/>
  </p:clrMapOvr>
  <p:transition spd="slow" advTm="7000">
    <p:dissolv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2800" dirty="0" smtClean="0">
                <a:latin typeface="+mn-lt"/>
                <a:cs typeface="Arial" charset="0"/>
              </a:rPr>
              <a:t>Generaciones: 10ª y 11ª.</a:t>
            </a:r>
            <a:endParaRPr lang="es-CO" sz="2800" dirty="0">
              <a:latin typeface="+mn-lt"/>
            </a:endParaRPr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42</a:t>
            </a:fld>
            <a:endParaRPr lang="es-ES"/>
          </a:p>
        </p:txBody>
      </p:sp>
    </p:spTree>
  </p:cSld>
  <p:clrMapOvr>
    <a:masterClrMapping/>
  </p:clrMapOvr>
  <p:transition spd="slow" advTm="7000">
    <p:dissolv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2800" dirty="0" smtClean="0">
                <a:latin typeface="+mn-lt"/>
                <a:cs typeface="Arial" charset="0"/>
              </a:rPr>
              <a:t>Generaciones: 10ª a 14ª.</a:t>
            </a:r>
            <a:endParaRPr lang="es-CO" sz="2800" dirty="0">
              <a:latin typeface="+mn-lt"/>
            </a:endParaRPr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43</a:t>
            </a:fld>
            <a:endParaRPr lang="es-ES"/>
          </a:p>
        </p:txBody>
      </p:sp>
    </p:spTree>
  </p:cSld>
  <p:clrMapOvr>
    <a:masterClrMapping/>
  </p:clrMapOvr>
  <p:transition spd="slow" advTm="7000">
    <p:dissolv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CO" sz="1800" dirty="0" smtClean="0">
                <a:latin typeface="Arial" pitchFamily="34" charset="0"/>
                <a:cs typeface="Arial" pitchFamily="34" charset="0"/>
              </a:rPr>
            </a:br>
            <a:r>
              <a:rPr lang="es-CO" sz="2800" dirty="0" smtClean="0">
                <a:cs typeface="Arial" pitchFamily="34" charset="0"/>
              </a:rPr>
              <a:t>Generaciones: 8ª a 10ª.</a:t>
            </a:r>
            <a:br>
              <a:rPr lang="es-CO" sz="2800" dirty="0" smtClean="0">
                <a:cs typeface="Arial" pitchFamily="34" charset="0"/>
              </a:rPr>
            </a:br>
            <a:endParaRPr lang="es-CO" sz="2800" dirty="0"/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44</a:t>
            </a:fld>
            <a:endParaRPr lang="es-ES"/>
          </a:p>
        </p:txBody>
      </p:sp>
    </p:spTree>
  </p:cSld>
  <p:clrMapOvr>
    <a:masterClrMapping/>
  </p:clrMapOvr>
  <p:transition spd="slow" advTm="7000">
    <p:dissolv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CO" sz="1800" dirty="0" smtClean="0">
                <a:latin typeface="Arial" pitchFamily="34" charset="0"/>
                <a:cs typeface="Arial" pitchFamily="34" charset="0"/>
              </a:rPr>
            </a:br>
            <a:r>
              <a:rPr lang="es-CO" sz="2800" dirty="0" smtClean="0">
                <a:cs typeface="Arial" pitchFamily="34" charset="0"/>
              </a:rPr>
              <a:t>Generaciones: 9ª a 11a.</a:t>
            </a:r>
            <a:endParaRPr lang="es-CO" sz="2800" dirty="0"/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45</a:t>
            </a:fld>
            <a:endParaRPr lang="es-ES"/>
          </a:p>
        </p:txBody>
      </p:sp>
    </p:spTree>
  </p:cSld>
  <p:clrMapOvr>
    <a:masterClrMapping/>
  </p:clrMapOvr>
  <p:transition spd="slow" advTm="7000">
    <p:dissolv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CO" sz="1800" dirty="0" smtClean="0">
                <a:latin typeface="Arial" pitchFamily="34" charset="0"/>
                <a:cs typeface="Arial" pitchFamily="34" charset="0"/>
              </a:rPr>
            </a:br>
            <a:r>
              <a:rPr lang="es-CO" sz="2800" dirty="0" smtClean="0">
                <a:cs typeface="Arial" pitchFamily="34" charset="0"/>
              </a:rPr>
              <a:t>Generaciones: 9ª a 13.</a:t>
            </a:r>
            <a:br>
              <a:rPr lang="es-CO" sz="2800" dirty="0" smtClean="0">
                <a:cs typeface="Arial" pitchFamily="34" charset="0"/>
              </a:rPr>
            </a:br>
            <a:endParaRPr lang="es-CO" sz="2800" dirty="0"/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46</a:t>
            </a:fld>
            <a:endParaRPr lang="es-ES"/>
          </a:p>
        </p:txBody>
      </p:sp>
    </p:spTree>
  </p:cSld>
  <p:clrMapOvr>
    <a:masterClrMapping/>
  </p:clrMapOvr>
  <p:transition spd="slow" advTm="7000">
    <p:dissolv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CO" sz="2800" dirty="0" smtClean="0"/>
              <a:t>Generaciones: 5ª a 8ª.</a:t>
            </a:r>
            <a:endParaRPr lang="es-CO" sz="2800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fld id="{132FADFE-3B8F-471C-ABF0-DBC7717ECBBC}" type="slidenum">
              <a:rPr lang="es-ES" smtClean="0"/>
              <a:pPr/>
              <a:t>47</a:t>
            </a:fld>
            <a:endParaRPr lang="es-ES"/>
          </a:p>
        </p:txBody>
      </p:sp>
    </p:spTree>
  </p:cSld>
  <p:clrMapOvr>
    <a:masterClrMapping/>
  </p:clrMapOvr>
  <p:transition spd="slow" advTm="7000">
    <p:dissolv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2800" dirty="0" smtClean="0">
                <a:latin typeface="+mn-lt"/>
                <a:cs typeface="Arial" pitchFamily="34" charset="0"/>
              </a:rPr>
              <a:t>Generaciones 8ª a 11ª.</a:t>
            </a:r>
            <a:endParaRPr lang="es-CO" sz="2800" dirty="0">
              <a:latin typeface="+mn-lt"/>
            </a:endParaRPr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48</a:t>
            </a:fld>
            <a:endParaRPr lang="es-ES"/>
          </a:p>
        </p:txBody>
      </p:sp>
    </p:spTree>
  </p:cSld>
  <p:clrMapOvr>
    <a:masterClrMapping/>
  </p:clrMapOvr>
  <p:transition spd="slow" advTm="7000">
    <p:dissolv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2800" dirty="0" smtClean="0">
                <a:cs typeface="Arial" pitchFamily="34" charset="0"/>
              </a:rPr>
              <a:t>Generaciones: 8ª a 12.</a:t>
            </a:r>
            <a:endParaRPr lang="es-CO" sz="2800" dirty="0"/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49</a:t>
            </a:fld>
            <a:endParaRPr lang="es-ES"/>
          </a:p>
        </p:txBody>
      </p:sp>
    </p:spTree>
  </p:cSld>
  <p:clrMapOvr>
    <a:masterClrMapping/>
  </p:clrMapOvr>
  <p:transition spd="slow" advTm="700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es-CO" sz="2800" dirty="0" smtClean="0">
                <a:latin typeface="+mn-lt"/>
                <a:cs typeface="Arial" charset="0"/>
              </a:rPr>
              <a:t>Generaciones 8ª a 10ª.</a:t>
            </a:r>
            <a:endParaRPr lang="es-CO" sz="2800" dirty="0">
              <a:latin typeface="+mn-lt"/>
            </a:endParaRPr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5</a:t>
            </a:fld>
            <a:endParaRPr lang="es-ES"/>
          </a:p>
        </p:txBody>
      </p:sp>
    </p:spTree>
  </p:cSld>
  <p:clrMapOvr>
    <a:masterClrMapping/>
  </p:clrMapOvr>
  <p:transition spd="slow" advTm="7000">
    <p:dissolv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2800" dirty="0" smtClean="0">
                <a:latin typeface="+mn-lt"/>
                <a:cs typeface="Arial" pitchFamily="34" charset="0"/>
              </a:rPr>
              <a:t>Generaciones: 8ª a 12ª. </a:t>
            </a:r>
            <a:endParaRPr lang="es-CO" sz="2800" dirty="0">
              <a:latin typeface="+mn-lt"/>
            </a:endParaRPr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50</a:t>
            </a:fld>
            <a:endParaRPr lang="es-ES"/>
          </a:p>
        </p:txBody>
      </p:sp>
    </p:spTree>
  </p:cSld>
  <p:clrMapOvr>
    <a:masterClrMapping/>
  </p:clrMapOvr>
  <p:transition spd="slow" advTm="7000">
    <p:dissolv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2800" dirty="0" smtClean="0">
                <a:latin typeface="+mn-lt"/>
              </a:rPr>
              <a:t>Generaciones: 8ª a 11ª.</a:t>
            </a:r>
            <a:endParaRPr lang="es-CO" sz="2800" dirty="0">
              <a:latin typeface="+mn-lt"/>
            </a:endParaRPr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51</a:t>
            </a:fld>
            <a:endParaRPr lang="es-ES"/>
          </a:p>
        </p:txBody>
      </p:sp>
    </p:spTree>
  </p:cSld>
  <p:clrMapOvr>
    <a:masterClrMapping/>
  </p:clrMapOvr>
  <p:transition spd="slow" advTm="7000">
    <p:dissolv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2800" dirty="0" smtClean="0">
                <a:latin typeface="+mn-lt"/>
                <a:cs typeface="Arial" pitchFamily="34" charset="0"/>
              </a:rPr>
              <a:t>Generaciones 5ª a 8ª.</a:t>
            </a:r>
            <a:endParaRPr lang="es-CO" sz="2800" dirty="0">
              <a:latin typeface="+mn-lt"/>
            </a:endParaRPr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52</a:t>
            </a:fld>
            <a:endParaRPr lang="es-ES"/>
          </a:p>
        </p:txBody>
      </p:sp>
    </p:spTree>
  </p:cSld>
  <p:clrMapOvr>
    <a:masterClrMapping/>
  </p:clrMapOvr>
  <p:transition spd="slow" advTm="7000">
    <p:dissolv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2800" dirty="0" smtClean="0">
                <a:latin typeface="+mn-lt"/>
                <a:cs typeface="Arial" pitchFamily="34" charset="0"/>
              </a:rPr>
              <a:t>Generaciones 8ª a 11ª.</a:t>
            </a:r>
            <a:endParaRPr lang="es-CO" sz="2800" dirty="0">
              <a:latin typeface="+mn-lt"/>
            </a:endParaRPr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53</a:t>
            </a:fld>
            <a:endParaRPr lang="es-ES"/>
          </a:p>
        </p:txBody>
      </p:sp>
    </p:spTree>
  </p:cSld>
  <p:clrMapOvr>
    <a:masterClrMapping/>
  </p:clrMapOvr>
  <p:transition spd="slow" advTm="7000">
    <p:dissolv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2800" dirty="0" smtClean="0">
                <a:cs typeface="Arial" pitchFamily="34" charset="0"/>
              </a:rPr>
              <a:t>Generaciones: 8ª a 12.</a:t>
            </a:r>
            <a:endParaRPr lang="es-CO" sz="2800" dirty="0"/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54</a:t>
            </a:fld>
            <a:endParaRPr lang="es-ES"/>
          </a:p>
        </p:txBody>
      </p:sp>
    </p:spTree>
  </p:cSld>
  <p:clrMapOvr>
    <a:masterClrMapping/>
  </p:clrMapOvr>
  <p:transition spd="slow" advTm="7000">
    <p:dissolv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CO" sz="2800" dirty="0" smtClean="0">
                <a:cs typeface="Arial" charset="0"/>
              </a:rPr>
              <a:t>Generaciones : 8ª y 9ª.</a:t>
            </a:r>
            <a:endParaRPr lang="es-CO" sz="2800" dirty="0"/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00826" y="6357958"/>
            <a:ext cx="2133600" cy="365125"/>
          </a:xfr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fld id="{132FADFE-3B8F-471C-ABF0-DBC7717ECBBC}" type="slidenum">
              <a:rPr lang="es-ES" smtClean="0"/>
              <a:pPr/>
              <a:t>55</a:t>
            </a:fld>
            <a:endParaRPr lang="es-ES"/>
          </a:p>
        </p:txBody>
      </p:sp>
    </p:spTree>
  </p:cSld>
  <p:clrMapOvr>
    <a:masterClrMapping/>
  </p:clrMapOvr>
  <p:transition spd="slow" advTm="7000">
    <p:dissolv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CO" sz="2800" dirty="0" smtClean="0">
                <a:cs typeface="Arial" charset="0"/>
              </a:rPr>
              <a:t>Generaciones: 9ª a 13.</a:t>
            </a:r>
            <a:endParaRPr lang="es-CO" sz="2800" dirty="0"/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fld id="{132FADFE-3B8F-471C-ABF0-DBC7717ECBBC}" type="slidenum">
              <a:rPr lang="es-ES" smtClean="0"/>
              <a:pPr/>
              <a:t>56</a:t>
            </a:fld>
            <a:endParaRPr lang="es-ES"/>
          </a:p>
        </p:txBody>
      </p:sp>
    </p:spTree>
  </p:cSld>
  <p:clrMapOvr>
    <a:masterClrMapping/>
  </p:clrMapOvr>
  <p:transition spd="slow" advTm="7000">
    <p:dissolv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2800" dirty="0" smtClean="0">
                <a:latin typeface="+mn-lt"/>
                <a:cs typeface="Arial" pitchFamily="34" charset="0"/>
              </a:rPr>
              <a:t>Generaciones: 5ª a 8ª.</a:t>
            </a:r>
            <a:endParaRPr lang="es-CO" sz="2800" dirty="0">
              <a:latin typeface="+mn-lt"/>
            </a:endParaRPr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57</a:t>
            </a:fld>
            <a:endParaRPr lang="es-ES"/>
          </a:p>
        </p:txBody>
      </p:sp>
    </p:spTree>
  </p:cSld>
  <p:clrMapOvr>
    <a:masterClrMapping/>
  </p:clrMapOvr>
  <p:transition spd="slow" advTm="7000">
    <p:dissolv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2800" dirty="0" smtClean="0">
                <a:latin typeface="+mn-lt"/>
                <a:cs typeface="Arial" pitchFamily="34" charset="0"/>
              </a:rPr>
              <a:t>Generaciones: 8ª a 10ª.</a:t>
            </a:r>
            <a:endParaRPr lang="es-CO" sz="2800" dirty="0">
              <a:latin typeface="+mn-lt"/>
            </a:endParaRPr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58</a:t>
            </a:fld>
            <a:endParaRPr lang="es-ES"/>
          </a:p>
        </p:txBody>
      </p:sp>
    </p:spTree>
  </p:cSld>
  <p:clrMapOvr>
    <a:masterClrMapping/>
  </p:clrMapOvr>
  <p:transition spd="slow" advTm="7000">
    <p:dissolv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2800" dirty="0" smtClean="0">
                <a:latin typeface="+mn-lt"/>
                <a:cs typeface="Arial" pitchFamily="34" charset="0"/>
              </a:rPr>
              <a:t>Generaciones 9ª y 10ª.</a:t>
            </a:r>
            <a:endParaRPr lang="es-CO" sz="2800" dirty="0">
              <a:latin typeface="+mn-lt"/>
            </a:endParaRPr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59</a:t>
            </a:fld>
            <a:endParaRPr lang="es-ES"/>
          </a:p>
        </p:txBody>
      </p:sp>
    </p:spTree>
  </p:cSld>
  <p:clrMapOvr>
    <a:masterClrMapping/>
  </p:clrMapOvr>
  <p:transition spd="slow" advTm="7000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es-CO" sz="2800" dirty="0" smtClean="0">
                <a:latin typeface="+mn-lt"/>
                <a:cs typeface="Arial" charset="0"/>
              </a:rPr>
              <a:t>Generaciones: 8ª a 11ª.</a:t>
            </a:r>
            <a:endParaRPr lang="es-CO" sz="2800" dirty="0">
              <a:latin typeface="+mn-lt"/>
            </a:endParaRPr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6</a:t>
            </a:fld>
            <a:endParaRPr lang="es-ES" dirty="0"/>
          </a:p>
        </p:txBody>
      </p:sp>
    </p:spTree>
  </p:cSld>
  <p:clrMapOvr>
    <a:masterClrMapping/>
  </p:clrMapOvr>
  <p:transition spd="slow" advTm="7000">
    <p:dissolv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2800" dirty="0" smtClean="0">
                <a:latin typeface="+mn-lt"/>
                <a:cs typeface="Arial" charset="0"/>
              </a:rPr>
              <a:t>Generaciones: 9ª a 13ª.</a:t>
            </a:r>
            <a:endParaRPr lang="es-CO" sz="2800" dirty="0">
              <a:latin typeface="+mn-lt"/>
            </a:endParaRPr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60</a:t>
            </a:fld>
            <a:endParaRPr lang="es-ES"/>
          </a:p>
        </p:txBody>
      </p:sp>
    </p:spTree>
  </p:cSld>
  <p:clrMapOvr>
    <a:masterClrMapping/>
  </p:clrMapOvr>
  <p:transition spd="slow" advTm="7000">
    <p:dissolv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2800" dirty="0" smtClean="0"/>
              <a:t>Generaciones: 8ª a 10ª</a:t>
            </a:r>
            <a:endParaRPr lang="es-CO" sz="2800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61</a:t>
            </a:fld>
            <a:endParaRPr lang="es-ES"/>
          </a:p>
        </p:txBody>
      </p:sp>
    </p:spTree>
  </p:cSld>
  <p:clrMapOvr>
    <a:masterClrMapping/>
  </p:clrMapOvr>
  <p:transition spd="slow" advTm="7000">
    <p:dissolve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es-CO" sz="2800" dirty="0" smtClean="0"/>
              <a:t>Generaciones: 8ª a 11ª</a:t>
            </a:r>
            <a:endParaRPr lang="es-CO" sz="2800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62</a:t>
            </a:fld>
            <a:endParaRPr lang="es-ES"/>
          </a:p>
        </p:txBody>
      </p:sp>
    </p:spTree>
  </p:cSld>
  <p:clrMapOvr>
    <a:masterClrMapping/>
  </p:clrMapOvr>
  <p:transition spd="slow" advTm="7000">
    <p:dissolve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s-CO" sz="1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CO" sz="1600" dirty="0" smtClean="0">
                <a:latin typeface="Arial" pitchFamily="34" charset="0"/>
                <a:cs typeface="Arial" pitchFamily="34" charset="0"/>
              </a:rPr>
            </a:br>
            <a:r>
              <a:rPr lang="es-CO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CO" sz="2800" dirty="0" smtClean="0">
                <a:latin typeface="Arial" pitchFamily="34" charset="0"/>
                <a:cs typeface="Arial" pitchFamily="34" charset="0"/>
              </a:rPr>
              <a:t>Generaciones: 8ª a 10ª.</a:t>
            </a:r>
            <a:br>
              <a:rPr lang="es-CO" sz="2800" dirty="0" smtClean="0">
                <a:latin typeface="Arial" pitchFamily="34" charset="0"/>
                <a:cs typeface="Arial" pitchFamily="34" charset="0"/>
              </a:rPr>
            </a:br>
            <a:r>
              <a:rPr lang="es-CO" sz="1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CO" sz="1600" dirty="0" smtClean="0">
                <a:latin typeface="Arial" pitchFamily="34" charset="0"/>
                <a:cs typeface="Arial" pitchFamily="34" charset="0"/>
              </a:rPr>
            </a:br>
            <a:endParaRPr lang="es-CO" sz="1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63</a:t>
            </a:fld>
            <a:endParaRPr lang="es-ES"/>
          </a:p>
        </p:txBody>
      </p:sp>
    </p:spTree>
  </p:cSld>
  <p:clrMapOvr>
    <a:masterClrMapping/>
  </p:clrMapOvr>
  <p:transition spd="slow" advTm="7000">
    <p:dissolve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2800" dirty="0" smtClean="0">
                <a:latin typeface="+mn-lt"/>
                <a:cs typeface="Arial" charset="0"/>
              </a:rPr>
              <a:t>Generaciones: 10ª y 11ª.</a:t>
            </a:r>
            <a:endParaRPr lang="es-CO" sz="2800" dirty="0">
              <a:latin typeface="+mn-lt"/>
            </a:endParaRPr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64</a:t>
            </a:fld>
            <a:endParaRPr lang="es-ES"/>
          </a:p>
        </p:txBody>
      </p:sp>
    </p:spTree>
  </p:cSld>
  <p:clrMapOvr>
    <a:masterClrMapping/>
  </p:clrMapOvr>
  <p:transition spd="slow" advTm="7000">
    <p:dissolve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2800" dirty="0" smtClean="0">
                <a:latin typeface="+mn-lt"/>
                <a:cs typeface="Arial" charset="0"/>
              </a:rPr>
              <a:t>Generaciones: 10ª a 14ª.</a:t>
            </a:r>
            <a:endParaRPr lang="es-CO" sz="2800" dirty="0">
              <a:latin typeface="+mn-lt"/>
            </a:endParaRPr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65</a:t>
            </a:fld>
            <a:endParaRPr lang="es-ES"/>
          </a:p>
        </p:txBody>
      </p:sp>
    </p:spTree>
  </p:cSld>
  <p:clrMapOvr>
    <a:masterClrMapping/>
  </p:clrMapOvr>
  <p:transition spd="slow" advTm="7000">
    <p:dissolve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CO" sz="1800" dirty="0" smtClean="0">
                <a:latin typeface="Arial" pitchFamily="34" charset="0"/>
                <a:cs typeface="Arial" pitchFamily="34" charset="0"/>
              </a:rPr>
            </a:br>
            <a:r>
              <a:rPr lang="es-CO" sz="3100" dirty="0" smtClean="0">
                <a:cs typeface="Arial" pitchFamily="34" charset="0"/>
              </a:rPr>
              <a:t>Generaciones: 8ª a 10ª.</a:t>
            </a:r>
            <a:br>
              <a:rPr lang="es-CO" sz="3100" dirty="0" smtClean="0">
                <a:cs typeface="Arial" pitchFamily="34" charset="0"/>
              </a:rPr>
            </a:br>
            <a:endParaRPr lang="es-CO" sz="3100" dirty="0"/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66</a:t>
            </a:fld>
            <a:endParaRPr lang="es-ES"/>
          </a:p>
        </p:txBody>
      </p:sp>
    </p:spTree>
  </p:cSld>
  <p:clrMapOvr>
    <a:masterClrMapping/>
  </p:clrMapOvr>
  <p:transition spd="slow" advTm="7000">
    <p:dissolve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CO" sz="1800" dirty="0" smtClean="0">
                <a:latin typeface="Arial" pitchFamily="34" charset="0"/>
                <a:cs typeface="Arial" pitchFamily="34" charset="0"/>
              </a:rPr>
            </a:br>
            <a:r>
              <a:rPr lang="es-CO" sz="2800" dirty="0" smtClean="0">
                <a:cs typeface="Arial" pitchFamily="34" charset="0"/>
              </a:rPr>
              <a:t>Generaciones: 10ª a 12a.</a:t>
            </a:r>
            <a:endParaRPr lang="es-CO" sz="2800" dirty="0"/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67</a:t>
            </a:fld>
            <a:endParaRPr lang="es-ES"/>
          </a:p>
        </p:txBody>
      </p:sp>
    </p:spTree>
  </p:cSld>
  <p:clrMapOvr>
    <a:masterClrMapping/>
  </p:clrMapOvr>
  <p:transition spd="slow" advTm="7000">
    <p:dissolve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CO" sz="1800" dirty="0" smtClean="0">
                <a:latin typeface="Arial" pitchFamily="34" charset="0"/>
                <a:cs typeface="Arial" pitchFamily="34" charset="0"/>
              </a:rPr>
            </a:br>
            <a:r>
              <a:rPr lang="es-CO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CO" sz="1800" dirty="0" smtClean="0">
                <a:latin typeface="Arial" pitchFamily="34" charset="0"/>
                <a:cs typeface="Arial" pitchFamily="34" charset="0"/>
              </a:rPr>
            </a:br>
            <a:r>
              <a:rPr lang="es-CO" sz="3100" dirty="0" smtClean="0">
                <a:cs typeface="Arial" pitchFamily="34" charset="0"/>
              </a:rPr>
              <a:t>Generaciones: 10ª a 14.</a:t>
            </a:r>
            <a:br>
              <a:rPr lang="es-CO" sz="3100" dirty="0" smtClean="0">
                <a:cs typeface="Arial" pitchFamily="34" charset="0"/>
              </a:rPr>
            </a:br>
            <a:endParaRPr lang="es-CO" sz="3100" dirty="0"/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68</a:t>
            </a:fld>
            <a:endParaRPr lang="es-ES"/>
          </a:p>
        </p:txBody>
      </p:sp>
    </p:spTree>
  </p:cSld>
  <p:clrMapOvr>
    <a:masterClrMapping/>
  </p:clrMapOvr>
  <p:transition spd="slow" advTm="7000">
    <p:dissolve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2800" dirty="0" smtClean="0">
                <a:latin typeface="+mn-lt"/>
                <a:cs typeface="Arial" pitchFamily="34" charset="0"/>
              </a:rPr>
              <a:t>Generaciones: 8ª a 11ª.</a:t>
            </a:r>
            <a:endParaRPr lang="es-CO" sz="2800" dirty="0">
              <a:latin typeface="+mn-lt"/>
            </a:endParaRPr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69</a:t>
            </a:fld>
            <a:endParaRPr lang="es-ES" dirty="0"/>
          </a:p>
        </p:txBody>
      </p:sp>
    </p:spTree>
  </p:cSld>
  <p:clrMapOvr>
    <a:masterClrMapping/>
  </p:clrMapOvr>
  <p:transition spd="slow" advTm="7000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es-CO" sz="2800" dirty="0" smtClean="0">
                <a:latin typeface="+mn-lt"/>
                <a:cs typeface="Arial" charset="0"/>
              </a:rPr>
              <a:t>Generaciones 8ª a 10ª.</a:t>
            </a:r>
            <a:endParaRPr lang="es-CO" sz="2800" dirty="0">
              <a:latin typeface="+mn-lt"/>
            </a:endParaRPr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7</a:t>
            </a:fld>
            <a:endParaRPr lang="es-ES"/>
          </a:p>
        </p:txBody>
      </p:sp>
    </p:spTree>
  </p:cSld>
  <p:clrMapOvr>
    <a:masterClrMapping/>
  </p:clrMapOvr>
  <p:transition spd="slow" advTm="7000">
    <p:dissolve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2800" dirty="0" smtClean="0"/>
              <a:t>Generaciones: 11ª. y 12ª. </a:t>
            </a:r>
            <a:endParaRPr lang="es-CO" sz="2800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70</a:t>
            </a:fld>
            <a:endParaRPr lang="es-ES"/>
          </a:p>
        </p:txBody>
      </p:sp>
    </p:spTree>
  </p:cSld>
  <p:clrMapOvr>
    <a:masterClrMapping/>
  </p:clrMapOvr>
  <p:transition spd="slow" advTm="7000">
    <p:dissolve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>
            <a:normAutofit/>
          </a:bodyPr>
          <a:lstStyle/>
          <a:p>
            <a:pPr lvl="0"/>
            <a:r>
              <a:rPr lang="es-CO" sz="2800" dirty="0" smtClean="0"/>
              <a:t>Generaciones: 11ª y 12ª.</a:t>
            </a:r>
            <a:endParaRPr lang="es-CO" sz="2800" dirty="0"/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71</a:t>
            </a:fld>
            <a:endParaRPr lang="es-ES" dirty="0"/>
          </a:p>
        </p:txBody>
      </p:sp>
    </p:spTree>
  </p:cSld>
  <p:clrMapOvr>
    <a:masterClrMapping/>
  </p:clrMapOvr>
  <p:transition spd="slow" advTm="7000">
    <p:dissolve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>
            <a:normAutofit/>
          </a:bodyPr>
          <a:lstStyle/>
          <a:p>
            <a:pPr lvl="0"/>
            <a:r>
              <a:rPr lang="es-CO" sz="2800" dirty="0" smtClean="0"/>
              <a:t>Generaciones: 11ª a 14ª.</a:t>
            </a:r>
            <a:endParaRPr lang="es-CO" sz="2800" dirty="0"/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72</a:t>
            </a:fld>
            <a:endParaRPr lang="es-ES" dirty="0"/>
          </a:p>
        </p:txBody>
      </p:sp>
    </p:spTree>
  </p:cSld>
  <p:clrMapOvr>
    <a:masterClrMapping/>
  </p:clrMapOvr>
  <p:transition spd="slow" advTm="7000">
    <p:dissolve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2800" dirty="0" smtClean="0"/>
              <a:t>Generaciones: 5ª a 8ª. </a:t>
            </a:r>
            <a:endParaRPr lang="es-CO" sz="2800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73</a:t>
            </a:fld>
            <a:endParaRPr lang="es-ES"/>
          </a:p>
        </p:txBody>
      </p:sp>
    </p:spTree>
  </p:cSld>
  <p:clrMapOvr>
    <a:masterClrMapping/>
  </p:clrMapOvr>
  <p:transition spd="slow" advTm="7000">
    <p:dissolve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CO" sz="2800" dirty="0" smtClean="0">
                <a:cs typeface="Arial" charset="0"/>
              </a:rPr>
              <a:t>Generaciones: 8ª a 12.</a:t>
            </a:r>
            <a:endParaRPr lang="es-CO" sz="2800" dirty="0"/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fld id="{132FADFE-3B8F-471C-ABF0-DBC7717ECBBC}" type="slidenum">
              <a:rPr lang="es-ES" smtClean="0"/>
              <a:pPr/>
              <a:t>74</a:t>
            </a:fld>
            <a:endParaRPr lang="es-ES"/>
          </a:p>
        </p:txBody>
      </p:sp>
    </p:spTree>
  </p:cSld>
  <p:clrMapOvr>
    <a:masterClrMapping/>
  </p:clrMapOvr>
  <p:transition spd="slow" advTm="7000">
    <p:dissolve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2800" dirty="0" smtClean="0"/>
              <a:t>Generaciones: 8ª a 10ª.</a:t>
            </a:r>
            <a:endParaRPr lang="es-CO" sz="2800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75</a:t>
            </a:fld>
            <a:endParaRPr lang="es-ES"/>
          </a:p>
        </p:txBody>
      </p:sp>
    </p:spTree>
  </p:cSld>
  <p:clrMapOvr>
    <a:masterClrMapping/>
  </p:clrMapOvr>
  <p:transition spd="slow" advTm="7000">
    <p:dissolve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2800" dirty="0" smtClean="0"/>
              <a:t>Generaciones: 10ª y 11ª. </a:t>
            </a:r>
            <a:endParaRPr lang="es-CO" sz="2800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76</a:t>
            </a:fld>
            <a:endParaRPr lang="es-ES"/>
          </a:p>
        </p:txBody>
      </p:sp>
    </p:spTree>
  </p:cSld>
  <p:clrMapOvr>
    <a:masterClrMapping/>
  </p:clrMapOvr>
  <p:transition spd="slow" advTm="7000">
    <p:dissolve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2800" dirty="0" smtClean="0">
                <a:latin typeface="+mn-lt"/>
                <a:cs typeface="Arial" pitchFamily="34" charset="0"/>
              </a:rPr>
              <a:t>Generaciones: 10ª a 12ª. </a:t>
            </a:r>
            <a:endParaRPr lang="es-CO" sz="2800" dirty="0">
              <a:latin typeface="+mn-lt"/>
            </a:endParaRPr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77</a:t>
            </a:fld>
            <a:endParaRPr lang="es-ES"/>
          </a:p>
        </p:txBody>
      </p:sp>
    </p:spTree>
  </p:cSld>
  <p:clrMapOvr>
    <a:masterClrMapping/>
  </p:clrMapOvr>
  <p:transition spd="slow" advTm="7000">
    <p:dissolve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2800" dirty="0" smtClean="0">
                <a:cs typeface="Arial" charset="0"/>
              </a:rPr>
              <a:t>Generaciones: 8ª y 9ª.</a:t>
            </a:r>
            <a:endParaRPr lang="es-CO" sz="2800" dirty="0"/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571612"/>
          <a:ext cx="8258204" cy="45545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78</a:t>
            </a:fld>
            <a:endParaRPr lang="es-ES"/>
          </a:p>
        </p:txBody>
      </p:sp>
    </p:spTree>
  </p:cSld>
  <p:clrMapOvr>
    <a:masterClrMapping/>
  </p:clrMapOvr>
  <p:transition spd="slow" advTm="7000">
    <p:dissolve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2800" dirty="0" smtClean="0">
                <a:cs typeface="Arial" charset="0"/>
              </a:rPr>
              <a:t>Generaciones: 9ª. a 13ª. </a:t>
            </a:r>
            <a:endParaRPr lang="es-CO" sz="2800" dirty="0"/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571612"/>
          <a:ext cx="8258204" cy="45545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79</a:t>
            </a:fld>
            <a:endParaRPr lang="es-ES"/>
          </a:p>
        </p:txBody>
      </p:sp>
    </p:spTree>
  </p:cSld>
  <p:clrMapOvr>
    <a:masterClrMapping/>
  </p:clrMapOvr>
  <p:transition spd="slow" advTm="7000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es-CO" sz="2800" dirty="0" smtClean="0">
                <a:latin typeface="+mn-lt"/>
                <a:cs typeface="Arial" charset="0"/>
              </a:rPr>
              <a:t>Generaciones: 8ª a 11ª.</a:t>
            </a:r>
            <a:endParaRPr lang="es-CO" sz="2800" dirty="0">
              <a:latin typeface="+mn-lt"/>
            </a:endParaRPr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8</a:t>
            </a:fld>
            <a:endParaRPr lang="es-ES" dirty="0"/>
          </a:p>
        </p:txBody>
      </p:sp>
    </p:spTree>
  </p:cSld>
  <p:clrMapOvr>
    <a:masterClrMapping/>
  </p:clrMapOvr>
  <p:transition spd="slow" advTm="7000">
    <p:dissolve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2800" dirty="0" smtClean="0">
                <a:cs typeface="Arial" charset="0"/>
              </a:rPr>
              <a:t>Generaciones: 9ª a 11ª.   </a:t>
            </a:r>
            <a:endParaRPr lang="es-CO" sz="2800" dirty="0"/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571612"/>
          <a:ext cx="8258204" cy="45545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80</a:t>
            </a:fld>
            <a:endParaRPr lang="es-ES"/>
          </a:p>
        </p:txBody>
      </p:sp>
    </p:spTree>
  </p:cSld>
  <p:clrMapOvr>
    <a:masterClrMapping/>
  </p:clrMapOvr>
  <p:transition spd="slow" advTm="7000">
    <p:dissolve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es-CO" sz="2800" dirty="0" smtClean="0"/>
              <a:t>Generaciones: 8ª a 10ª</a:t>
            </a:r>
            <a:endParaRPr lang="es-CO" sz="2800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72264" y="6492875"/>
            <a:ext cx="2133600" cy="365125"/>
          </a:xfrm>
        </p:spPr>
        <p:txBody>
          <a:bodyPr/>
          <a:lstStyle/>
          <a:p>
            <a:fld id="{132FADFE-3B8F-471C-ABF0-DBC7717ECBBC}" type="slidenum">
              <a:rPr lang="es-ES" smtClean="0"/>
              <a:pPr/>
              <a:t>81</a:t>
            </a:fld>
            <a:endParaRPr lang="es-ES"/>
          </a:p>
        </p:txBody>
      </p:sp>
    </p:spTree>
  </p:cSld>
  <p:clrMapOvr>
    <a:masterClrMapping/>
  </p:clrMapOvr>
  <p:transition spd="slow" advTm="7000">
    <p:dissolve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2800" dirty="0" smtClean="0"/>
              <a:t>Generaciones: 10ª a 14ª</a:t>
            </a:r>
            <a:endParaRPr lang="es-CO" sz="2800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72264" y="6492875"/>
            <a:ext cx="2133600" cy="365125"/>
          </a:xfrm>
        </p:spPr>
        <p:txBody>
          <a:bodyPr/>
          <a:lstStyle/>
          <a:p>
            <a:fld id="{132FADFE-3B8F-471C-ABF0-DBC7717ECBBC}" type="slidenum">
              <a:rPr lang="es-ES" smtClean="0"/>
              <a:pPr/>
              <a:t>82</a:t>
            </a:fld>
            <a:endParaRPr lang="es-ES"/>
          </a:p>
        </p:txBody>
      </p:sp>
    </p:spTree>
  </p:cSld>
  <p:clrMapOvr>
    <a:masterClrMapping/>
  </p:clrMapOvr>
  <p:transition spd="slow" advTm="7000">
    <p:dissolve/>
  </p:transition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2800" dirty="0" smtClean="0"/>
              <a:t>Generaciones: 10ª a 14ª</a:t>
            </a:r>
            <a:endParaRPr lang="es-CO" sz="2800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83</a:t>
            </a:fld>
            <a:endParaRPr lang="es-ES"/>
          </a:p>
        </p:txBody>
      </p:sp>
    </p:spTree>
  </p:cSld>
  <p:clrMapOvr>
    <a:masterClrMapping/>
  </p:clrMapOvr>
  <p:transition spd="slow" advTm="7000">
    <p:dissolve/>
  </p:transition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CO" sz="2800" dirty="0" smtClean="0"/>
              <a:t>Generaciones: 2ª a 5ª.</a:t>
            </a:r>
            <a:endParaRPr lang="es-CO" sz="2800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fld id="{132FADFE-3B8F-471C-ABF0-DBC7717ECBBC}" type="slidenum">
              <a:rPr lang="es-ES" smtClean="0"/>
              <a:pPr/>
              <a:t>84</a:t>
            </a:fld>
            <a:endParaRPr lang="es-ES"/>
          </a:p>
        </p:txBody>
      </p:sp>
    </p:spTree>
  </p:cSld>
  <p:clrMapOvr>
    <a:masterClrMapping/>
  </p:clrMapOvr>
  <p:transition spd="slow" advTm="7000">
    <p:dissolve/>
  </p:transition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s-CO" sz="1800" dirty="0" smtClean="0">
                <a:latin typeface="Arial" charset="0"/>
                <a:cs typeface="Arial" charset="0"/>
              </a:rPr>
              <a:t/>
            </a:r>
            <a:br>
              <a:rPr lang="es-CO" sz="1800" dirty="0" smtClean="0">
                <a:latin typeface="Arial" charset="0"/>
                <a:cs typeface="Arial" charset="0"/>
              </a:rPr>
            </a:br>
            <a:r>
              <a:rPr lang="es-CO" sz="2800" dirty="0" smtClean="0">
                <a:latin typeface="+mn-lt"/>
                <a:cs typeface="Arial" charset="0"/>
              </a:rPr>
              <a:t>Generaciones 5ª a 8ª. </a:t>
            </a:r>
            <a:r>
              <a:rPr lang="es-CO" sz="2800" i="1" dirty="0" smtClean="0">
                <a:latin typeface="+mn-lt"/>
              </a:rPr>
              <a:t>                                                                                                    </a:t>
            </a:r>
            <a:endParaRPr lang="es-CO" sz="1600" i="1" dirty="0"/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85</a:t>
            </a:fld>
            <a:endParaRPr lang="es-ES"/>
          </a:p>
        </p:txBody>
      </p:sp>
    </p:spTree>
  </p:cSld>
  <p:clrMapOvr>
    <a:masterClrMapping/>
  </p:clrMapOvr>
  <p:transition spd="slow" advTm="7000">
    <p:dissolve/>
  </p:transition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O" sz="1800" dirty="0" smtClean="0">
                <a:latin typeface="Arial" charset="0"/>
                <a:cs typeface="Arial" charset="0"/>
              </a:rPr>
              <a:t/>
            </a:r>
            <a:br>
              <a:rPr lang="es-CO" sz="1800" dirty="0" smtClean="0">
                <a:latin typeface="Arial" charset="0"/>
                <a:cs typeface="Arial" charset="0"/>
              </a:rPr>
            </a:br>
            <a:r>
              <a:rPr lang="es-CO" sz="2800" dirty="0" smtClean="0">
                <a:latin typeface="+mn-lt"/>
                <a:cs typeface="Arial" charset="0"/>
              </a:rPr>
              <a:t>Generaciones 8ª a 10ª.</a:t>
            </a:r>
            <a:endParaRPr lang="es-CO" sz="2800" dirty="0">
              <a:latin typeface="+mn-lt"/>
            </a:endParaRPr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86</a:t>
            </a:fld>
            <a:endParaRPr lang="es-ES"/>
          </a:p>
        </p:txBody>
      </p:sp>
    </p:spTree>
  </p:cSld>
  <p:clrMapOvr>
    <a:masterClrMapping/>
  </p:clrMapOvr>
  <p:transition spd="slow" advTm="7000">
    <p:dissolve/>
  </p:transition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O" sz="1800" dirty="0" smtClean="0">
                <a:latin typeface="Arial" charset="0"/>
                <a:cs typeface="Arial" charset="0"/>
              </a:rPr>
              <a:t/>
            </a:r>
            <a:br>
              <a:rPr lang="es-CO" sz="1800" dirty="0" smtClean="0">
                <a:latin typeface="Arial" charset="0"/>
                <a:cs typeface="Arial" charset="0"/>
              </a:rPr>
            </a:br>
            <a:r>
              <a:rPr lang="es-CO" sz="2800" dirty="0" smtClean="0">
                <a:latin typeface="+mn-lt"/>
                <a:cs typeface="Arial" charset="0"/>
              </a:rPr>
              <a:t>Generaciones 8ª a 11ª.</a:t>
            </a:r>
            <a:endParaRPr lang="es-CO" sz="2800" dirty="0">
              <a:latin typeface="+mn-lt"/>
            </a:endParaRPr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87</a:t>
            </a:fld>
            <a:endParaRPr lang="es-ES"/>
          </a:p>
        </p:txBody>
      </p:sp>
    </p:spTree>
  </p:cSld>
  <p:clrMapOvr>
    <a:masterClrMapping/>
  </p:clrMapOvr>
  <p:transition spd="slow" advTm="7000">
    <p:dissolve/>
  </p:transition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O" sz="2800" dirty="0" smtClean="0">
                <a:latin typeface="+mn-lt"/>
                <a:cs typeface="Arial" charset="0"/>
              </a:rPr>
              <a:t>Generaciones 5ª a 8ª.</a:t>
            </a:r>
            <a:endParaRPr lang="es-CO" sz="2800" dirty="0">
              <a:latin typeface="+mn-lt"/>
            </a:endParaRPr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88</a:t>
            </a:fld>
            <a:endParaRPr lang="es-ES"/>
          </a:p>
        </p:txBody>
      </p:sp>
    </p:spTree>
  </p:cSld>
  <p:clrMapOvr>
    <a:masterClrMapping/>
  </p:clrMapOvr>
  <p:transition spd="slow" advTm="7000">
    <p:dissolve/>
  </p:transition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2800" dirty="0" smtClean="0"/>
              <a:t>Generaciones: 8ª a 11ª. </a:t>
            </a:r>
            <a:endParaRPr lang="es-CO" sz="2800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428596" y="157161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89</a:t>
            </a:fld>
            <a:endParaRPr lang="es-ES"/>
          </a:p>
        </p:txBody>
      </p:sp>
    </p:spTree>
  </p:cSld>
  <p:clrMapOvr>
    <a:masterClrMapping/>
  </p:clrMapOvr>
  <p:transition spd="slow" advTm="7000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2800" dirty="0" smtClean="0">
                <a:latin typeface="+mn-lt"/>
                <a:cs typeface="Arial" charset="0"/>
              </a:rPr>
              <a:t>Generaciones: 8ª a 11ª.</a:t>
            </a:r>
            <a:endParaRPr lang="es-CO" sz="2800" dirty="0">
              <a:latin typeface="+mn-lt"/>
            </a:endParaRPr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571612"/>
          <a:ext cx="8258204" cy="45545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9</a:t>
            </a:fld>
            <a:endParaRPr lang="es-ES"/>
          </a:p>
        </p:txBody>
      </p:sp>
    </p:spTree>
  </p:cSld>
  <p:clrMapOvr>
    <a:masterClrMapping/>
  </p:clrMapOvr>
  <p:transition spd="slow" advTm="7000">
    <p:dissolve/>
  </p:transition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O" sz="2400" dirty="0" smtClean="0">
                <a:latin typeface="Arial" charset="0"/>
                <a:cs typeface="Arial" charset="0"/>
              </a:rPr>
              <a:t>Generaciones: 8ª a 11ª.</a:t>
            </a:r>
            <a:endParaRPr lang="es-CO" sz="2400" dirty="0"/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428596" y="164305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90</a:t>
            </a:fld>
            <a:endParaRPr lang="es-ES"/>
          </a:p>
        </p:txBody>
      </p:sp>
    </p:spTree>
  </p:cSld>
  <p:clrMapOvr>
    <a:masterClrMapping/>
  </p:clrMapOvr>
  <p:transition spd="slow" advTm="7000">
    <p:dissolve/>
  </p:transition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214446"/>
          </a:xfrm>
        </p:spPr>
        <p:txBody>
          <a:bodyPr>
            <a:normAutofit/>
          </a:bodyPr>
          <a:lstStyle/>
          <a:p>
            <a:r>
              <a:rPr lang="es-CO" sz="2800" dirty="0" smtClean="0"/>
              <a:t>Generaciones: 11ª y 12ª.</a:t>
            </a:r>
            <a:endParaRPr lang="es-CO" sz="2800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91</a:t>
            </a:fld>
            <a:endParaRPr lang="es-ES"/>
          </a:p>
        </p:txBody>
      </p:sp>
    </p:spTree>
  </p:cSld>
  <p:clrMapOvr>
    <a:masterClrMapping/>
  </p:clrMapOvr>
  <p:transition spd="slow" advTm="7000">
    <p:dissolve/>
  </p:transition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2800" dirty="0" smtClean="0"/>
              <a:t>Generaciones: 11ª a 13ª. </a:t>
            </a:r>
            <a:endParaRPr lang="es-CO" sz="2800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92</a:t>
            </a:fld>
            <a:endParaRPr lang="es-ES"/>
          </a:p>
        </p:txBody>
      </p:sp>
    </p:spTree>
  </p:cSld>
  <p:clrMapOvr>
    <a:masterClrMapping/>
  </p:clrMapOvr>
  <p:transition spd="slow" advTm="7000">
    <p:dissolve/>
  </p:transition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CO" sz="2800" dirty="0" smtClean="0">
                <a:cs typeface="Arial" charset="0"/>
              </a:rPr>
              <a:t>Generaciones: 5ª a 7ª.</a:t>
            </a:r>
            <a:endParaRPr lang="es-CO" sz="2800" dirty="0"/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72264" y="6492875"/>
            <a:ext cx="2133600" cy="365125"/>
          </a:xfr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fld id="{132FADFE-3B8F-471C-ABF0-DBC7717ECBBC}" type="slidenum">
              <a:rPr lang="es-ES" smtClean="0"/>
              <a:pPr/>
              <a:t>93</a:t>
            </a:fld>
            <a:endParaRPr lang="es-ES"/>
          </a:p>
        </p:txBody>
      </p:sp>
    </p:spTree>
  </p:cSld>
  <p:clrMapOvr>
    <a:masterClrMapping/>
  </p:clrMapOvr>
  <p:transition spd="slow" advTm="7000">
    <p:dissolve/>
  </p:transition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2800" dirty="0" smtClean="0">
                <a:latin typeface="+mn-lt"/>
                <a:cs typeface="Arial" charset="0"/>
              </a:rPr>
              <a:t>Generaciones 7ª a 10ª.</a:t>
            </a:r>
            <a:endParaRPr lang="es-CO" sz="2800" dirty="0">
              <a:latin typeface="+mn-lt"/>
            </a:endParaRPr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428596" y="1500174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00826" y="6357958"/>
            <a:ext cx="2133600" cy="365125"/>
          </a:xfrm>
        </p:spPr>
        <p:txBody>
          <a:bodyPr/>
          <a:lstStyle/>
          <a:p>
            <a:fld id="{132FADFE-3B8F-471C-ABF0-DBC7717ECBBC}" type="slidenum">
              <a:rPr lang="es-ES" smtClean="0"/>
              <a:pPr/>
              <a:t>94</a:t>
            </a:fld>
            <a:endParaRPr lang="es-ES"/>
          </a:p>
        </p:txBody>
      </p:sp>
    </p:spTree>
  </p:cSld>
  <p:clrMapOvr>
    <a:masterClrMapping/>
  </p:clrMapOvr>
  <p:transition spd="slow" advTm="7000">
    <p:dissolve/>
  </p:transition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2800" dirty="0" smtClean="0"/>
              <a:t>Generaciones: 10ª a 12ª. </a:t>
            </a:r>
            <a:endParaRPr lang="es-CO" sz="2800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95</a:t>
            </a:fld>
            <a:endParaRPr lang="es-ES"/>
          </a:p>
        </p:txBody>
      </p:sp>
    </p:spTree>
  </p:cSld>
  <p:clrMapOvr>
    <a:masterClrMapping/>
  </p:clrMapOvr>
  <p:transition spd="slow" advTm="7000">
    <p:dissolve/>
  </p:transition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2800" dirty="0" smtClean="0"/>
              <a:t>Generaciones: 10ª a 12ª. </a:t>
            </a:r>
            <a:endParaRPr lang="es-CO" sz="2800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96</a:t>
            </a:fld>
            <a:endParaRPr lang="es-ES"/>
          </a:p>
        </p:txBody>
      </p:sp>
    </p:spTree>
  </p:cSld>
  <p:clrMapOvr>
    <a:masterClrMapping/>
  </p:clrMapOvr>
  <p:transition spd="slow" advTm="7000">
    <p:dissolve/>
  </p:transition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2800" dirty="0" smtClean="0">
                <a:latin typeface="+mn-lt"/>
                <a:cs typeface="Arial" charset="0"/>
              </a:rPr>
              <a:t>Generaciones: 7ª a 10ª.</a:t>
            </a:r>
            <a:endParaRPr lang="es-CO" sz="2800" dirty="0">
              <a:latin typeface="+mn-lt"/>
            </a:endParaRPr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solidFill>
            <a:schemeClr val="bg2"/>
          </a:solidFill>
          <a:ln>
            <a:solidFill>
              <a:schemeClr val="bg1"/>
            </a:solidFill>
          </a:ln>
        </p:spPr>
        <p:txBody>
          <a:bodyPr/>
          <a:lstStyle/>
          <a:p>
            <a:fld id="{132FADFE-3B8F-471C-ABF0-DBC7717ECBBC}" type="slidenum">
              <a:rPr lang="es-ES" smtClean="0"/>
              <a:pPr/>
              <a:t>97</a:t>
            </a:fld>
            <a:endParaRPr lang="es-ES" dirty="0"/>
          </a:p>
        </p:txBody>
      </p:sp>
    </p:spTree>
  </p:cSld>
  <p:clrMapOvr>
    <a:masterClrMapping/>
  </p:clrMapOvr>
  <p:transition spd="slow" advTm="7000">
    <p:dissolve/>
  </p:transition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2800" dirty="0" smtClean="0"/>
              <a:t>Generaciones: 10ª y 11ª.</a:t>
            </a:r>
            <a:endParaRPr lang="es-CO" sz="2800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98</a:t>
            </a:fld>
            <a:endParaRPr lang="es-ES"/>
          </a:p>
        </p:txBody>
      </p:sp>
    </p:spTree>
  </p:cSld>
  <p:clrMapOvr>
    <a:masterClrMapping/>
  </p:clrMapOvr>
  <p:transition spd="slow" advTm="7000">
    <p:dissolve/>
  </p:transition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2800" dirty="0" smtClean="0"/>
              <a:t>Generaciones: 10ª a 12ª. </a:t>
            </a:r>
            <a:endParaRPr lang="es-CO" sz="2800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99</a:t>
            </a:fld>
            <a:endParaRPr lang="es-ES"/>
          </a:p>
        </p:txBody>
      </p:sp>
    </p:spTree>
  </p:cSld>
  <p:clrMapOvr>
    <a:masterClrMapping/>
  </p:clrMapOvr>
  <p:transition spd="slow" advTm="7000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7765</TotalTime>
  <Words>5854</Words>
  <PresentationFormat>Presentación en pantalla (4:3)</PresentationFormat>
  <Paragraphs>1466</Paragraphs>
  <Slides>151</Slides>
  <Notes>31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151</vt:i4>
      </vt:variant>
    </vt:vector>
  </HeadingPairs>
  <TitlesOfParts>
    <vt:vector size="153" baseType="lpstr">
      <vt:lpstr>Tema de Office</vt:lpstr>
      <vt:lpstr>1_Tema de Office</vt:lpstr>
      <vt:lpstr>ÁRBOL GENEALÓGICO DE</vt:lpstr>
      <vt:lpstr>Generaciones 1ª y 2ª.</vt:lpstr>
      <vt:lpstr>Generaciones: 2ª a  5ª.</vt:lpstr>
      <vt:lpstr>Generaciones: 5ª a 8ª.</vt:lpstr>
      <vt:lpstr>Generaciones 8ª a 10ª.</vt:lpstr>
      <vt:lpstr>Generaciones: 8ª a 11ª.</vt:lpstr>
      <vt:lpstr>Generaciones 8ª a 10ª.</vt:lpstr>
      <vt:lpstr>Generaciones: 8ª a 11ª.</vt:lpstr>
      <vt:lpstr>Generaciones: 8ª a 11ª.</vt:lpstr>
      <vt:lpstr>Generaciones: 8ª y 9ª.</vt:lpstr>
      <vt:lpstr>Generaciones 5ª a 8ª.</vt:lpstr>
      <vt:lpstr>Generaciones: 8ª a 11ª.</vt:lpstr>
      <vt:lpstr>Generaciones: 11ª. y 12ª. </vt:lpstr>
      <vt:lpstr>Generaciones:11ª y 12ª.</vt:lpstr>
      <vt:lpstr>Generaciones: 11ª a 14ª.</vt:lpstr>
      <vt:lpstr>Generaciones: 8ª y 9ª</vt:lpstr>
      <vt:lpstr>Generaciones 9ª y 10ª.</vt:lpstr>
      <vt:lpstr>Generaciones: 9ª a 13ª.</vt:lpstr>
      <vt:lpstr>Generaciones: 8ª a 11ª. </vt:lpstr>
      <vt:lpstr>Generaciones 8ª a 12ª.</vt:lpstr>
      <vt:lpstr>Generaciones 8ª a 12ª.</vt:lpstr>
      <vt:lpstr>Generaciones 5ª a 9ª. </vt:lpstr>
      <vt:lpstr>Generaciones: 9ª y 10ª.</vt:lpstr>
      <vt:lpstr>Generaciones: 9ª a 13.</vt:lpstr>
      <vt:lpstr>Generaciones 5ª a 9ª.</vt:lpstr>
      <vt:lpstr>Generaciones: 9ª y 10ª.</vt:lpstr>
      <vt:lpstr>Generaciones: 9ª a 13.</vt:lpstr>
      <vt:lpstr>Generaciones: 5ª a 9ª.</vt:lpstr>
      <vt:lpstr>Generaciones: 9ª a 14.</vt:lpstr>
      <vt:lpstr>Generaciones: 9ª a 12ª.</vt:lpstr>
      <vt:lpstr>Generaciones 9ª a 11</vt:lpstr>
      <vt:lpstr>Generaciones: 5ª a 8ª.</vt:lpstr>
      <vt:lpstr>Generaciones: 8ª y 9ª.</vt:lpstr>
      <vt:lpstr> Generaciones: 8ª a 10ª. </vt:lpstr>
      <vt:lpstr> Generaciones: 10ª a 12a.</vt:lpstr>
      <vt:lpstr> Generaciones: 9ª a 13. </vt:lpstr>
      <vt:lpstr>Generaciones: 8ª a 11ª.</vt:lpstr>
      <vt:lpstr>Generaciones: 11ª. y 12ª. </vt:lpstr>
      <vt:lpstr>Generaciones: 11ª y 12ª.</vt:lpstr>
      <vt:lpstr>Generaciones: 11ª a 14ª.</vt:lpstr>
      <vt:lpstr>    Generaciones: 8ª a 10ª.  </vt:lpstr>
      <vt:lpstr>Generaciones: 10ª y 11ª.</vt:lpstr>
      <vt:lpstr>Generaciones: 10ª a 14ª.</vt:lpstr>
      <vt:lpstr> Generaciones: 8ª a 10ª. </vt:lpstr>
      <vt:lpstr> Generaciones: 9ª a 11a.</vt:lpstr>
      <vt:lpstr> Generaciones: 9ª a 13. </vt:lpstr>
      <vt:lpstr>Generaciones: 5ª a 8ª.</vt:lpstr>
      <vt:lpstr>Generaciones 8ª a 11ª.</vt:lpstr>
      <vt:lpstr>Generaciones: 8ª a 12.</vt:lpstr>
      <vt:lpstr>Generaciones: 8ª a 12ª. </vt:lpstr>
      <vt:lpstr>Generaciones: 8ª a 11ª.</vt:lpstr>
      <vt:lpstr>Generaciones 5ª a 8ª.</vt:lpstr>
      <vt:lpstr>Generaciones 8ª a 11ª.</vt:lpstr>
      <vt:lpstr>Generaciones: 8ª a 12.</vt:lpstr>
      <vt:lpstr>Generaciones : 8ª y 9ª.</vt:lpstr>
      <vt:lpstr>Generaciones: 9ª a 13.</vt:lpstr>
      <vt:lpstr>Generaciones: 5ª a 8ª.</vt:lpstr>
      <vt:lpstr>Generaciones: 8ª a 10ª.</vt:lpstr>
      <vt:lpstr>Generaciones 9ª y 10ª.</vt:lpstr>
      <vt:lpstr>Generaciones: 9ª a 13ª.</vt:lpstr>
      <vt:lpstr>Generaciones: 8ª a 10ª</vt:lpstr>
      <vt:lpstr>Generaciones: 8ª a 11ª</vt:lpstr>
      <vt:lpstr>  Generaciones: 8ª a 10ª.  </vt:lpstr>
      <vt:lpstr>Generaciones: 10ª y 11ª.</vt:lpstr>
      <vt:lpstr>Generaciones: 10ª a 14ª.</vt:lpstr>
      <vt:lpstr> Generaciones: 8ª a 10ª. </vt:lpstr>
      <vt:lpstr> Generaciones: 10ª a 12a.</vt:lpstr>
      <vt:lpstr>  Generaciones: 10ª a 14. </vt:lpstr>
      <vt:lpstr>Generaciones: 8ª a 11ª.</vt:lpstr>
      <vt:lpstr>Generaciones: 11ª. y 12ª. </vt:lpstr>
      <vt:lpstr>Generaciones: 11ª y 12ª.</vt:lpstr>
      <vt:lpstr>Generaciones: 11ª a 14ª.</vt:lpstr>
      <vt:lpstr>Generaciones: 5ª a 8ª. </vt:lpstr>
      <vt:lpstr>Generaciones: 8ª a 12.</vt:lpstr>
      <vt:lpstr>Generaciones: 8ª a 10ª.</vt:lpstr>
      <vt:lpstr>Generaciones: 10ª y 11ª. </vt:lpstr>
      <vt:lpstr>Generaciones: 10ª a 12ª. </vt:lpstr>
      <vt:lpstr>Generaciones: 8ª y 9ª.</vt:lpstr>
      <vt:lpstr>Generaciones: 9ª. a 13ª. </vt:lpstr>
      <vt:lpstr>Generaciones: 9ª a 11ª.   </vt:lpstr>
      <vt:lpstr>Generaciones: 8ª a 10ª</vt:lpstr>
      <vt:lpstr>Generaciones: 10ª a 14ª</vt:lpstr>
      <vt:lpstr>Generaciones: 10ª a 14ª</vt:lpstr>
      <vt:lpstr>Generaciones: 2ª a 5ª.</vt:lpstr>
      <vt:lpstr> Generaciones 5ª a 8ª.                                                                                                     </vt:lpstr>
      <vt:lpstr> Generaciones 8ª a 10ª.</vt:lpstr>
      <vt:lpstr> Generaciones 8ª a 11ª.</vt:lpstr>
      <vt:lpstr>Generaciones 5ª a 8ª.</vt:lpstr>
      <vt:lpstr>Generaciones: 8ª a 11ª. </vt:lpstr>
      <vt:lpstr>Generaciones: 8ª a 11ª.</vt:lpstr>
      <vt:lpstr>Generaciones: 11ª y 12ª.</vt:lpstr>
      <vt:lpstr>Generaciones: 11ª a 13ª. </vt:lpstr>
      <vt:lpstr>Generaciones: 5ª a 7ª.</vt:lpstr>
      <vt:lpstr>Generaciones 7ª a 10ª.</vt:lpstr>
      <vt:lpstr>Generaciones: 10ª a 12ª. </vt:lpstr>
      <vt:lpstr>Generaciones: 10ª a 12ª. </vt:lpstr>
      <vt:lpstr>Generaciones: 7ª a 10ª.</vt:lpstr>
      <vt:lpstr>Generaciones: 10ª y 11ª.</vt:lpstr>
      <vt:lpstr>Generaciones: 10ª a 12ª. </vt:lpstr>
      <vt:lpstr> Generaciones 5ª a 9ª.                                                                                                     </vt:lpstr>
      <vt:lpstr> Generaciones 9ª. a 11ª.</vt:lpstr>
      <vt:lpstr> Generaciones 9ª a 12ª.</vt:lpstr>
      <vt:lpstr> Generaciones: 5ª a 9ª. </vt:lpstr>
      <vt:lpstr> Generaciones: 9ª a 11a.</vt:lpstr>
      <vt:lpstr> Generaciones: 9ª a 13. </vt:lpstr>
      <vt:lpstr>Generaciones: 5ª a 9ª.</vt:lpstr>
      <vt:lpstr>Generaciones 9ª y 10ª.</vt:lpstr>
      <vt:lpstr>Generaciones: 9ª a 10ª.</vt:lpstr>
      <vt:lpstr>Generaciones 5ª a 8ª.</vt:lpstr>
      <vt:lpstr>Generaciones: 8ª a 11ª. </vt:lpstr>
      <vt:lpstr>Generaciones: 8ª a 11ª.</vt:lpstr>
      <vt:lpstr>Generaciones: 11ª y 12ª.</vt:lpstr>
      <vt:lpstr>Generaciones: 11ª a 13ª. </vt:lpstr>
      <vt:lpstr> Generaciones: 5ª a 9ª. </vt:lpstr>
      <vt:lpstr>Generaciones: 9ª y 10ª.</vt:lpstr>
      <vt:lpstr>Generaciones: 9ª a 10ª.</vt:lpstr>
      <vt:lpstr> Generaciones: 5ª a 9ª. </vt:lpstr>
      <vt:lpstr> Generaciones: 9ª a 11a.</vt:lpstr>
      <vt:lpstr> Generaciones: 9ª a 13. </vt:lpstr>
      <vt:lpstr>Generaciones: 5ª a 8ª.</vt:lpstr>
      <vt:lpstr>Generaciones: 8ª y 9ª.</vt:lpstr>
      <vt:lpstr>Generaciones: 8ª a 12ª.</vt:lpstr>
      <vt:lpstr>Generaciones 5ª a 9ª.</vt:lpstr>
      <vt:lpstr>Generaciones: 9ª a 12ª. </vt:lpstr>
      <vt:lpstr>Generaciones: 9ª a 12ª.</vt:lpstr>
      <vt:lpstr>Generaciones: 12ª y 13ª.</vt:lpstr>
      <vt:lpstr>Generaciones: 12ª a 14ª. </vt:lpstr>
      <vt:lpstr>Generaciones: 5ª a 7ª.</vt:lpstr>
      <vt:lpstr>Generaciones: 7ª y 8ª.</vt:lpstr>
      <vt:lpstr>Generaciones: 8ª a 13.</vt:lpstr>
      <vt:lpstr>Generaciones: 8ª a 13ª.</vt:lpstr>
      <vt:lpstr>Generaciones 9ª a 11</vt:lpstr>
      <vt:lpstr>Generaciones: 7ª a 9ª. </vt:lpstr>
      <vt:lpstr>Generaciones: 9ª a 11ª. </vt:lpstr>
      <vt:lpstr>Generaciones: 9ª a 11ª. </vt:lpstr>
      <vt:lpstr>Generaciones 5ª a 7ª.</vt:lpstr>
      <vt:lpstr>Generaciones: 7ª a 10ª. </vt:lpstr>
      <vt:lpstr>Generaciones 9ª y 10ª.</vt:lpstr>
      <vt:lpstr>Generaciones: 7ª a 11ª.</vt:lpstr>
      <vt:lpstr>Generaciones: 11ª a 14ª.</vt:lpstr>
      <vt:lpstr> Generaciones: 5ª a 9ª. </vt:lpstr>
      <vt:lpstr>Generaciones: 9ª y 10ª.</vt:lpstr>
      <vt:lpstr>Generaciones: 9ª a 13ª.</vt:lpstr>
      <vt:lpstr> Generaciones: 5ª a 9ª. </vt:lpstr>
      <vt:lpstr> Generaciones: 9ª a 11a.</vt:lpstr>
      <vt:lpstr> Generaciones: 9ª a 13. </vt:lpstr>
      <vt:lpstr>Generaciones 5ª a 7ª.</vt:lpstr>
      <vt:lpstr>Generaciones: 7ª a 10ª. </vt:lpstr>
      <vt:lpstr>Generaciones: 7ª. a 10ª.</vt:lpstr>
      <vt:lpstr>Generaciones: 10ª y 11ª.</vt:lpstr>
      <vt:lpstr>Generaciones: 10ª a 12ª.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ÁRBOL GENEALÓGICO DE</dc:title>
  <dc:creator>Jaime González Angel</dc:creator>
  <cp:lastModifiedBy>jorge</cp:lastModifiedBy>
  <cp:revision>676</cp:revision>
  <dcterms:created xsi:type="dcterms:W3CDTF">2008-05-28T14:21:41Z</dcterms:created>
  <dcterms:modified xsi:type="dcterms:W3CDTF">2008-07-13T20:00:48Z</dcterms:modified>
</cp:coreProperties>
</file>